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22CB-A452-D430-35AD-6119B5EB4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FC467-7C88-367B-94B3-7B282F0DF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153842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C136-9BFD-1CC9-7A0E-CA281E85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4A09-2ECA-CB56-DEBC-E3ADA585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dirty="0"/>
              <a:t>I am enthusiastic learn with strong technological and communication skill I am configured that my skill project and declaration may help and achieve my goal</a:t>
            </a:r>
          </a:p>
        </p:txBody>
      </p:sp>
    </p:spTree>
    <p:extLst>
      <p:ext uri="{BB962C8B-B14F-4D97-AF65-F5344CB8AC3E}">
        <p14:creationId xmlns:p14="http://schemas.microsoft.com/office/powerpoint/2010/main" val="412427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0EA3-50DF-9B44-D298-5A5E06A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77197-46F5-93D6-783A-867E4608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61" y="496957"/>
            <a:ext cx="4768416" cy="5639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351CE-5736-59EB-8C05-0A3BDD38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39" y="462618"/>
            <a:ext cx="6737309" cy="285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04269-12C9-4C57-48C0-7CC2028B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410" y="2449802"/>
            <a:ext cx="6737309" cy="218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15B65-B088-790F-6CC8-B5D59B113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739" y="4552143"/>
            <a:ext cx="6627980" cy="16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4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750-E373-75F8-9A79-6B8415E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2606-0D45-2A70-1C24-AD83B17B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4625" y="3018392"/>
            <a:ext cx="9601196" cy="3318936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635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804-5C61-C428-0339-0A8F1AF9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About me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063A-8799-B144-E28F-7235B741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4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err="1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:k.Abinaya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Department:BSC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computre</a:t>
            </a:r>
            <a:r>
              <a:rPr lang="en-US" dirty="0">
                <a:solidFill>
                  <a:schemeClr val="tx1"/>
                </a:solidFill>
              </a:rPr>
              <a:t> science)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Academic Year:2024-2027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college name: </a:t>
            </a:r>
            <a:r>
              <a:rPr lang="en-US" dirty="0" err="1">
                <a:solidFill>
                  <a:schemeClr val="tx1"/>
                </a:solidFill>
              </a:rPr>
              <a:t>valliammai</a:t>
            </a:r>
            <a:r>
              <a:rPr lang="en-US" dirty="0">
                <a:solidFill>
                  <a:schemeClr val="tx1"/>
                </a:solidFill>
              </a:rPr>
              <a:t> Women’s College of arts and science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Percentage: 80%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Email ID: abinayakumar603@gmail.com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Phone no:7845637280</a:t>
            </a:r>
          </a:p>
          <a:p>
            <a:pPr marL="1257300" lvl="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D627-856D-B6DD-774A-33446D7D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table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C8FC1-490A-5C61-2957-892F2ACC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Myself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Academic information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Skills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Soft skills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Achievement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Personal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802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BA5D-D129-9C76-C7C6-935BC79D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12CD-86ED-47C1-F851-E47BABF7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</a:t>
            </a:r>
            <a:r>
              <a:rPr lang="en-US" dirty="0" err="1"/>
              <a:t>is</a:t>
            </a:r>
            <a:r>
              <a:rPr lang="en-US" dirty="0" err="1">
                <a:solidFill>
                  <a:schemeClr val="tx1"/>
                </a:solidFill>
              </a:rPr>
              <a:t>”</a:t>
            </a:r>
            <a:r>
              <a:rPr lang="en-US" dirty="0" err="1">
                <a:solidFill>
                  <a:schemeClr val="accent3"/>
                </a:solidFill>
              </a:rPr>
              <a:t>Abinaya</a:t>
            </a:r>
            <a:r>
              <a:rPr lang="en-US" dirty="0">
                <a:solidFill>
                  <a:schemeClr val="tx1"/>
                </a:solidFill>
              </a:rPr>
              <a:t>”</a:t>
            </a:r>
            <a:r>
              <a:rPr lang="en-US" dirty="0"/>
              <a:t> , second </a:t>
            </a:r>
            <a:r>
              <a:rPr lang="en-US" dirty="0" err="1"/>
              <a:t>second</a:t>
            </a:r>
            <a:r>
              <a:rPr lang="en-US" dirty="0"/>
              <a:t> year BSc (</a:t>
            </a:r>
            <a:r>
              <a:rPr lang="en-US" dirty="0">
                <a:solidFill>
                  <a:schemeClr val="accent3"/>
                </a:solidFill>
              </a:rPr>
              <a:t>computer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science)</a:t>
            </a:r>
            <a:r>
              <a:rPr lang="en-US" dirty="0"/>
              <a:t> student with a passion for programming problem solving and whipped development I below in contribute</a:t>
            </a:r>
            <a:r>
              <a:rPr lang="en-US" dirty="0">
                <a:solidFill>
                  <a:schemeClr val="tx2"/>
                </a:solidFill>
              </a:rPr>
              <a:t> to be industry bike create efficient and user friendly software application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51B-C676-CCBF-8045-174738E4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14C1-A1C6-BD59-DD48-54BFE848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higher secondary School  (</a:t>
            </a:r>
            <a:r>
              <a:rPr lang="en-US" dirty="0">
                <a:solidFill>
                  <a:schemeClr val="accent3"/>
                </a:solidFill>
              </a:rPr>
              <a:t>2022-2024)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SSLC in Passed 65%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HSLC in passed 75%</a:t>
            </a:r>
          </a:p>
          <a:p>
            <a:r>
              <a:rPr lang="en-US" dirty="0">
                <a:solidFill>
                  <a:schemeClr val="tx1"/>
                </a:solidFill>
              </a:rPr>
              <a:t>Steady now: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Valliammai</a:t>
            </a:r>
            <a:r>
              <a:rPr lang="en-US" dirty="0">
                <a:solidFill>
                  <a:schemeClr val="tx1"/>
                </a:solidFill>
              </a:rPr>
              <a:t> Women’s College of arts and science (</a:t>
            </a:r>
            <a:r>
              <a:rPr lang="en-US" dirty="0">
                <a:solidFill>
                  <a:schemeClr val="accent3"/>
                </a:solidFill>
              </a:rPr>
              <a:t>2024-2027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BSC (COMPUTER SCIENCE)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ECD2-F246-3293-8CE0-DC130786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43592"/>
            <a:ext cx="9601196" cy="5678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Skills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0BE7-BB74-7A32-CC91-CE70300CE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</a:p>
          <a:p>
            <a:r>
              <a:rPr lang="en-US" dirty="0"/>
              <a:t>Python 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HTML </a:t>
            </a:r>
          </a:p>
        </p:txBody>
      </p:sp>
    </p:spTree>
    <p:extLst>
      <p:ext uri="{BB962C8B-B14F-4D97-AF65-F5344CB8AC3E}">
        <p14:creationId xmlns:p14="http://schemas.microsoft.com/office/powerpoint/2010/main" val="225852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8BD-39AF-12E2-1A5F-69C96AD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B0B4-1AB5-60A1-6D3A-A205DCE12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and communication </a:t>
            </a:r>
          </a:p>
          <a:p>
            <a:r>
              <a:rPr lang="en-US" dirty="0"/>
              <a:t>problem solving </a:t>
            </a:r>
          </a:p>
          <a:p>
            <a:r>
              <a:rPr lang="en-US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70624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995E-F9D6-6A3C-29FF-BD3E373A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4C25-6CF9-A512-2781-B9D61B87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Semester exam in above in </a:t>
            </a:r>
            <a:r>
              <a:rPr lang="en-US" dirty="0">
                <a:solidFill>
                  <a:schemeClr val="accent3"/>
                </a:solidFill>
              </a:rPr>
              <a:t>90</a:t>
            </a:r>
            <a:r>
              <a:rPr lang="en-US" dirty="0"/>
              <a:t>%</a:t>
            </a:r>
          </a:p>
          <a:p>
            <a:r>
              <a:rPr lang="en-US" dirty="0"/>
              <a:t>I achievement in government job</a:t>
            </a:r>
          </a:p>
        </p:txBody>
      </p:sp>
    </p:spTree>
    <p:extLst>
      <p:ext uri="{BB962C8B-B14F-4D97-AF65-F5344CB8AC3E}">
        <p14:creationId xmlns:p14="http://schemas.microsoft.com/office/powerpoint/2010/main" val="353321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6C1E-59CB-A0D0-8F40-4EEDD01F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F8BC-5829-692C-AFCD-8A1697F0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of birth: 01.06.2007</a:t>
            </a:r>
          </a:p>
          <a:p>
            <a:r>
              <a:rPr lang="en-US" dirty="0"/>
              <a:t>Language known: Tamil, English </a:t>
            </a:r>
          </a:p>
          <a:p>
            <a:r>
              <a:rPr lang="en-US" dirty="0"/>
              <a:t>Hobbies : writing, cooking ,sleeping ,drawing</a:t>
            </a:r>
          </a:p>
        </p:txBody>
      </p:sp>
    </p:spTree>
    <p:extLst>
      <p:ext uri="{BB962C8B-B14F-4D97-AF65-F5344CB8AC3E}">
        <p14:creationId xmlns:p14="http://schemas.microsoft.com/office/powerpoint/2010/main" val="155703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Portfolio</vt:lpstr>
      <vt:lpstr>About me  </vt:lpstr>
      <vt:lpstr>Type of table content</vt:lpstr>
      <vt:lpstr>Myself</vt:lpstr>
      <vt:lpstr>Academic information</vt:lpstr>
      <vt:lpstr>Skills </vt:lpstr>
      <vt:lpstr>Soft skills </vt:lpstr>
      <vt:lpstr>Achievement</vt:lpstr>
      <vt:lpstr>Personal detail</vt:lpstr>
      <vt:lpstr>Conclusion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Abinaya K</dc:creator>
  <cp:lastModifiedBy>Abinaya K</cp:lastModifiedBy>
  <cp:revision>7</cp:revision>
  <dcterms:created xsi:type="dcterms:W3CDTF">2025-08-28T12:06:18Z</dcterms:created>
  <dcterms:modified xsi:type="dcterms:W3CDTF">2025-08-29T11:25:50Z</dcterms:modified>
</cp:coreProperties>
</file>