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D3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DFCC-6BE7-9C00-FBA7-CAA3E046D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E52C1-B9B3-C4CB-C17B-C370AC3E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583C-80AA-8037-6B7C-F80D2072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49CC-A977-9BFD-D253-56CDF21D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D510-AC27-C0D1-9CA3-161BF39D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82D7-8F47-3486-E01B-150CA43F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37FD-1D7D-8856-0D56-C94BC85D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685B-BFC8-7631-ED52-0AE35F9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1CF3-1AF5-0CAD-8C1D-93A58DCA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2414-F867-7E28-03E1-DAAB7AA8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36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E8D14-BF39-85FB-7B3D-799952F1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7064-41FB-FFA7-4913-CAE187E4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DEE6-0BBE-7E2A-7B0F-CBA9B553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B43D-6DC5-1A21-AE6C-A0E1B45C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0149-2729-1875-30F0-E1A797C3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497A-5288-2088-CED8-47A1ACCF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3192-8298-C902-9243-2DF9C159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8308-5020-867D-0E93-998DD0C1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66F3-E9EF-B40E-88BE-362FD995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B74F-3AB6-5D7D-316B-3B5F451D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3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5FDC-E599-5EC9-A8B8-2CAE40EA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2E07-E4F8-2036-DFA4-316EE743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B487-556D-5117-D93F-CF841BE1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6C97-8849-87DB-1FFF-E85CC0B2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8EE7-18B5-046B-0D89-A7156B5F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7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5681-AD7E-71BE-68BA-14F1C079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B3D3-5B8C-02A6-7F02-5F689F055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A7DD8-86B7-38A3-DF17-F1DC4362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D134-363D-38E4-73A7-165E946C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F05D9-C095-C907-C311-F14D7E8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736C-9F39-7B22-2619-AC76E865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0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635D-CB9F-0124-AC2F-B37F607C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98A5-9568-FF67-6C43-71FB36F1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B6D6C-6E24-15AA-2A53-ECC09315D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4A7A-A4FC-052C-21AA-6CA4A87B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19B23-5607-56E6-6CD0-A49945ED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F29F2-DFF7-8D77-9B46-D274D4DE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BA702-968B-D2FA-8BF8-731A7847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91E95-39F1-AC6D-1A77-731E619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2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91E5-E9D9-1560-829A-25A5CA3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858B-F9EC-35C9-E488-02CA07CA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2A8E-8E8C-CA6F-C756-943F23E8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11994-9BFF-816C-72AE-FEFDA5EB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87C75-45D7-C8EE-3995-C45E2D5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66D06-EE17-578A-A688-004FE1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BBD1-42D6-D4F0-CE73-5957BFF4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220E-C192-0133-2FC6-1278750C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115-7653-959A-FA91-1F3FB7DB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203E-14B7-7082-8D6B-88E5AAF8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8682-232C-04D0-E431-F633B9FB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E946-00C4-376B-CCB2-F29E7128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4028-DB15-2322-A0DC-604EBFA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7D92-D83D-8EDE-E042-19152D80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4EFD0-D0BD-4AEF-DA56-2AD10E219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AB6B5-7657-E997-5F55-FF436E9A8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720B9-74D8-7B6A-EC89-1A09D3C6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02FC-633E-761D-E401-51A3F7B3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8DD53-9739-6FEC-3F2A-FECE6007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1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360ED-4339-17EB-9337-49079C01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3466-C94E-2F59-AD08-E85FA1C3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3961-8AC0-D0F8-4BAA-EF0B3151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FA73-12E2-47E2-A584-624260E2B85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35BE-6CC9-E465-6FAF-E8E7EE5B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8362-80C4-F114-C2C0-6F6000BB9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1B02-ADD5-419F-97A9-9409A31B4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 /><Relationship Id="rId2" Type="http://schemas.openxmlformats.org/officeDocument/2006/relationships/oleObject" Target="../embeddings/oleObject1.bin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 /><Relationship Id="rId2" Type="http://schemas.openxmlformats.org/officeDocument/2006/relationships/oleObject" Target="../embeddings/oleObject2.bin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oleObject" Target="../embeddings/oleObject3.bin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oleObject" Target="../embeddings/oleObject4.bin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 /><Relationship Id="rId2" Type="http://schemas.openxmlformats.org/officeDocument/2006/relationships/oleObject" Target="../embeddings/oleObject5.bin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71827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MN/ADAMPAN M.M.V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Yarl Greek Challenge Season 14 – Junior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Category:- Web Application Development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Number:- YGC 14/F/WEB/028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Name:- Robert Lesley Abinayan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/>
          </a:p>
        </p:txBody>
      </p:sp>
      <p:pic>
        <p:nvPicPr>
          <p:cNvPr id="5" name="Picture 4" descr="C:\Users\User\Desktop\307301039_172529018687659_8158924311379568513_n.jpg"/>
          <p:cNvPicPr/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79" y="1184223"/>
            <a:ext cx="1817053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0D3E44-1C47-CE0F-CB37-0C1D5D208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502" y="2245226"/>
            <a:ext cx="9144000" cy="1655762"/>
          </a:xfrm>
        </p:spPr>
        <p:txBody>
          <a:bodyPr>
            <a:normAutofit/>
          </a:bodyPr>
          <a:lstStyle/>
          <a:p>
            <a:endParaRPr lang="en-US" sz="2000" i="1" dirty="0">
              <a:solidFill>
                <a:srgbClr val="00B050"/>
              </a:solidFill>
              <a:latin typeface="Clarendon Lt BT" panose="02040604040505020204" pitchFamily="18" charset="0"/>
            </a:endParaRPr>
          </a:p>
          <a:p>
            <a:r>
              <a:rPr lang="en-GB" sz="2800" i="1" dirty="0">
                <a:solidFill>
                  <a:srgbClr val="00B050"/>
                </a:solidFill>
                <a:latin typeface="Clarendon Lt BT" panose="02040604040505020204" pitchFamily="18" charset="0"/>
              </a:rPr>
              <a:t>NOW I AM STARTING MY PRESENTATION</a:t>
            </a:r>
            <a:r>
              <a:rPr lang="en-GB" sz="2000" i="1" dirty="0">
                <a:solidFill>
                  <a:srgbClr val="00B050"/>
                </a:solidFill>
                <a:latin typeface="Clarendon Lt BT" panose="02040604040505020204" pitchFamily="18" charset="0"/>
              </a:rPr>
              <a:t> </a:t>
            </a:r>
          </a:p>
          <a:p>
            <a:endParaRPr lang="en-GB" sz="2000" i="1" dirty="0">
              <a:solidFill>
                <a:srgbClr val="00B050"/>
              </a:solidFill>
              <a:latin typeface="Clarendon Lt BT" panose="02040604040505020204" pitchFamily="18" charset="0"/>
            </a:endParaRPr>
          </a:p>
          <a:p>
            <a:endParaRPr lang="en-GB" sz="2000" i="1" dirty="0">
              <a:solidFill>
                <a:srgbClr val="00B050"/>
              </a:solidFill>
              <a:latin typeface="Clarendon Lt BT" panose="02040604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412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A6D-6DD6-851A-A0C0-871C6D33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2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  <a:latin typeface="Kozuka Mincho Pro R" panose="02020400000000000000" pitchFamily="18" charset="-128"/>
                <a:ea typeface="Kozuka Mincho Pro R" panose="02020400000000000000" pitchFamily="18" charset="-128"/>
              </a:rPr>
              <a:t>This is my First Login From</a:t>
            </a:r>
            <a:br>
              <a:rPr lang="en-US" dirty="0">
                <a:solidFill>
                  <a:srgbClr val="7030A0"/>
                </a:solidFill>
                <a:latin typeface="Kozuka Mincho Pro R" panose="02020400000000000000" pitchFamily="18" charset="-128"/>
                <a:ea typeface="Kozuka Mincho Pro R" panose="02020400000000000000" pitchFamily="18" charset="-128"/>
              </a:rPr>
            </a:br>
            <a:br>
              <a:rPr lang="en-US" dirty="0">
                <a:solidFill>
                  <a:srgbClr val="7030A0"/>
                </a:solidFill>
                <a:latin typeface="Kozuka Mincho Pro R" panose="02020400000000000000" pitchFamily="18" charset="-128"/>
                <a:ea typeface="Kozuka Mincho Pro R" panose="02020400000000000000" pitchFamily="18" charset="-128"/>
              </a:rPr>
            </a:br>
            <a:r>
              <a:rPr lang="en-US" i="1" dirty="0">
                <a:latin typeface="+mn-lt"/>
                <a:ea typeface="Kozuka Mincho Pro R" panose="02020400000000000000" pitchFamily="18" charset="-128"/>
              </a:rPr>
              <a:t>Now I will explain this.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B7D615-8E69-0E6E-4365-96A283ED7F2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873121"/>
              </p:ext>
            </p:extLst>
          </p:nvPr>
        </p:nvGraphicFramePr>
        <p:xfrm>
          <a:off x="5046689" y="3647589"/>
          <a:ext cx="2398426" cy="185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66627" imgH="514350" progId="Package">
                  <p:embed/>
                </p:oleObj>
              </mc:Choice>
              <mc:Fallback>
                <p:oleObj name="Packager Shell Object" showAsIcon="1" r:id="rId2" imgW="666627" imgH="51435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3B7D615-8E69-0E6E-4365-96A283ED7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6689" y="3647589"/>
                        <a:ext cx="2398426" cy="185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76263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5BB-26E9-DB6A-910F-337E1D81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771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4D32BE"/>
                </a:solidFill>
                <a:latin typeface="Agency FB" panose="020B0503020202020204" pitchFamily="34" charset="0"/>
              </a:rPr>
              <a:t>OK THIS IS MY WEB HOME PAGE</a:t>
            </a:r>
            <a:endParaRPr lang="en-GB" b="1" i="1" dirty="0">
              <a:solidFill>
                <a:srgbClr val="4D32BE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1952F-CA55-5AC4-489F-3B329ACA9AD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059088"/>
              </p:ext>
            </p:extLst>
          </p:nvPr>
        </p:nvGraphicFramePr>
        <p:xfrm>
          <a:off x="3585303" y="2694013"/>
          <a:ext cx="3972723" cy="181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24001" imgH="514350" progId="Package">
                  <p:embed/>
                </p:oleObj>
              </mc:Choice>
              <mc:Fallback>
                <p:oleObj name="Packager Shell Object" showAsIcon="1" r:id="rId2" imgW="1124001" imgH="51435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2021952F-CA55-5AC4-489F-3B329ACA9A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5303" y="2694013"/>
                        <a:ext cx="3972723" cy="1818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8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611F-D792-005E-1FA8-A74E436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849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Abadi MT Condensed" panose="020B0506030101010103" pitchFamily="34" charset="0"/>
              </a:rPr>
              <a:t>NOW I WILL SO MY AI</a:t>
            </a:r>
            <a:endParaRPr lang="en-GB" i="1" dirty="0">
              <a:solidFill>
                <a:srgbClr val="FF0000"/>
              </a:solidFill>
              <a:latin typeface="Abadi MT Condensed" panose="020B05060301010101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55AFC1-466F-0C49-A314-EE6D9AA0039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4086"/>
              </p:ext>
            </p:extLst>
          </p:nvPr>
        </p:nvGraphicFramePr>
        <p:xfrm>
          <a:off x="4837842" y="2798944"/>
          <a:ext cx="1847771" cy="212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47657" imgH="514350" progId="Package">
                  <p:embed/>
                </p:oleObj>
              </mc:Choice>
              <mc:Fallback>
                <p:oleObj name="Packager Shell Object" showAsIcon="1" r:id="rId2" imgW="447657" imgH="51435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A755AFC1-466F-0C49-A314-EE6D9AA00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7842" y="2798944"/>
                        <a:ext cx="1847771" cy="2122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62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CCBA-D877-DD61-10E8-044D55F8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89"/>
            <a:ext cx="10515600" cy="1325563"/>
          </a:xfrm>
        </p:spPr>
        <p:txBody>
          <a:bodyPr/>
          <a:lstStyle/>
          <a:p>
            <a:r>
              <a:rPr lang="en-US" i="1" u="sng" dirty="0">
                <a:solidFill>
                  <a:srgbClr val="00B050"/>
                </a:solidFill>
              </a:rPr>
              <a:t>NEXT, I WILL SHOW MY </a:t>
            </a:r>
            <a:r>
              <a:rPr lang="en-US" i="1" u="sng" dirty="0" err="1">
                <a:solidFill>
                  <a:srgbClr val="00B050"/>
                </a:solidFill>
              </a:rPr>
              <a:t>CheckOut</a:t>
            </a:r>
            <a:r>
              <a:rPr lang="en-US" i="1" u="sng" dirty="0">
                <a:solidFill>
                  <a:srgbClr val="00B050"/>
                </a:solidFill>
              </a:rPr>
              <a:t> Page</a:t>
            </a:r>
            <a:endParaRPr lang="en-GB" i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4256C-AD75-BEE6-6134-EFCA6E88D1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123502"/>
              </p:ext>
            </p:extLst>
          </p:nvPr>
        </p:nvGraphicFramePr>
        <p:xfrm>
          <a:off x="3816662" y="2848131"/>
          <a:ext cx="4558675" cy="178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14515" imgH="514350" progId="Package">
                  <p:embed/>
                </p:oleObj>
              </mc:Choice>
              <mc:Fallback>
                <p:oleObj name="Packager Shell Object" showAsIcon="1" r:id="rId2" imgW="1314515" imgH="51435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0E64256C-AD75-BEE6-6134-EFCA6E88D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6662" y="2848131"/>
                        <a:ext cx="4558675" cy="1783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466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FFBA-78B7-C206-9B30-B38B2A20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OK, LAST I WILL SHOW  WHATSAPP AUTO MESSAGE</a:t>
            </a:r>
            <a:endParaRPr lang="en-GB" i="1" dirty="0">
              <a:solidFill>
                <a:schemeClr val="accent1">
                  <a:lumMod val="7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2A62FC-85AE-44A4-91AD-2A1C4F0EBAA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11042"/>
              </p:ext>
            </p:extLst>
          </p:nvPr>
        </p:nvGraphicFramePr>
        <p:xfrm>
          <a:off x="4164897" y="3111526"/>
          <a:ext cx="3121434" cy="150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066742" imgH="514350" progId="Package">
                  <p:embed/>
                </p:oleObj>
              </mc:Choice>
              <mc:Fallback>
                <p:oleObj name="Packager Shell Object" showAsIcon="1" r:id="rId2" imgW="1066742" imgH="514350" progId="Packag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F82A62FC-85AE-44A4-91AD-2A1C4F0EB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4897" y="3111526"/>
                        <a:ext cx="3121434" cy="1504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6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5776-D913-0C1F-6B25-7F6D9A65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8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solidFill>
                  <a:srgbClr val="7030A0"/>
                </a:solidFill>
                <a:latin typeface="Abadi MT Condensed" panose="020B0506030101010103" pitchFamily="34" charset="0"/>
              </a:rPr>
              <a:t>Ok Now I am Coming To My Point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8FAE-E97F-4AB4-F8F7-0C19B1C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Why I Made This Web Page</a:t>
            </a:r>
          </a:p>
          <a:p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 will explain.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678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5928-D6B1-34E1-8617-BA18B559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374" y="335144"/>
            <a:ext cx="9265171" cy="1325563"/>
          </a:xfrm>
        </p:spPr>
        <p:txBody>
          <a:bodyPr/>
          <a:lstStyle/>
          <a:p>
            <a:r>
              <a:rPr lang="en-US" i="1" u="sng" dirty="0">
                <a:solidFill>
                  <a:srgbClr val="7030A0"/>
                </a:solidFill>
                <a:latin typeface="Abadi MT Condensed" panose="020B0506030101010103" pitchFamily="34" charset="0"/>
              </a:rPr>
              <a:t>Thanks for watching my Presentation</a:t>
            </a:r>
            <a:endParaRPr lang="en-GB" i="1" u="sng" dirty="0">
              <a:solidFill>
                <a:srgbClr val="7030A0"/>
              </a:solidFill>
              <a:latin typeface="Abadi MT Condensed" panose="020B05060301010101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D07585-3EAC-05C5-7C9F-58E8A643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15" y="1903751"/>
            <a:ext cx="6536087" cy="4357392"/>
          </a:xfrm>
        </p:spPr>
      </p:pic>
    </p:spTree>
    <p:extLst>
      <p:ext uri="{BB962C8B-B14F-4D97-AF65-F5344CB8AC3E}">
        <p14:creationId xmlns:p14="http://schemas.microsoft.com/office/powerpoint/2010/main" val="30904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This is my First Login From  Now I will explain this. </vt:lpstr>
      <vt:lpstr>OK THIS IS MY WEB HOME PAGE</vt:lpstr>
      <vt:lpstr>NOW I WILL SO MY AI</vt:lpstr>
      <vt:lpstr>NEXT, I WILL SHOW MY CheckOut Page</vt:lpstr>
      <vt:lpstr>OK, LAST I WILL SHOW  WHATSAPP AUTO MESSAGE</vt:lpstr>
      <vt:lpstr>Ok Now I am Coming To My Point  </vt:lpstr>
      <vt:lpstr>Thanks for watching my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RIN</dc:creator>
  <cp:lastModifiedBy>Sivanathan Nerosan</cp:lastModifiedBy>
  <cp:revision>3</cp:revision>
  <dcterms:created xsi:type="dcterms:W3CDTF">2025-07-11T13:37:07Z</dcterms:created>
  <dcterms:modified xsi:type="dcterms:W3CDTF">2025-07-11T17:31:50Z</dcterms:modified>
</cp:coreProperties>
</file>