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7" r:id="rId2"/>
    <p:sldId id="273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8A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AF82F41-BB9D-480D-8ED1-F08437A99D5D}" v="37" dt="2025-08-28T04:40:49.4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541A36C9-2BDF-4E04-A552-F6E3E6BEF825}" type="datetimeFigureOut">
              <a:rPr lang="en-IN" smtClean="0"/>
              <a:t>28-08-2025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33A3E68B-E213-45FC-A6B4-18F4C3DFE9D8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3501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A36C9-2BDF-4E04-A552-F6E3E6BEF825}" type="datetimeFigureOut">
              <a:rPr lang="en-IN" smtClean="0"/>
              <a:t>28-08-2025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3E68B-E213-45FC-A6B4-18F4C3DFE9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4453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A36C9-2BDF-4E04-A552-F6E3E6BEF825}" type="datetimeFigureOut">
              <a:rPr lang="en-IN" smtClean="0"/>
              <a:t>28-08-2025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3E68B-E213-45FC-A6B4-18F4C3DFE9D8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73247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A36C9-2BDF-4E04-A552-F6E3E6BEF825}" type="datetimeFigureOut">
              <a:rPr lang="en-IN" smtClean="0"/>
              <a:t>28-08-2025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3E68B-E213-45FC-A6B4-18F4C3DFE9D8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79277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A36C9-2BDF-4E04-A552-F6E3E6BEF825}" type="datetimeFigureOut">
              <a:rPr lang="en-IN" smtClean="0"/>
              <a:t>28-08-2025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3E68B-E213-45FC-A6B4-18F4C3DFE9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85993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A36C9-2BDF-4E04-A552-F6E3E6BEF825}" type="datetimeFigureOut">
              <a:rPr lang="en-IN" smtClean="0"/>
              <a:t>28-08-2025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3E68B-E213-45FC-A6B4-18F4C3DFE9D8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21053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A36C9-2BDF-4E04-A552-F6E3E6BEF825}" type="datetimeFigureOut">
              <a:rPr lang="en-IN" smtClean="0"/>
              <a:t>28-08-2025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3E68B-E213-45FC-A6B4-18F4C3DFE9D8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47579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A36C9-2BDF-4E04-A552-F6E3E6BEF825}" type="datetimeFigureOut">
              <a:rPr lang="en-IN" smtClean="0"/>
              <a:t>28-08-2025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3E68B-E213-45FC-A6B4-18F4C3DFE9D8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0869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A36C9-2BDF-4E04-A552-F6E3E6BEF825}" type="datetimeFigureOut">
              <a:rPr lang="en-IN" smtClean="0"/>
              <a:t>28-08-2025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3E68B-E213-45FC-A6B4-18F4C3DFE9D8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68334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A36C9-2BDF-4E04-A552-F6E3E6BEF825}" type="datetimeFigureOut">
              <a:rPr lang="en-IN" smtClean="0"/>
              <a:t>28-08-2025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3E68B-E213-45FC-A6B4-18F4C3DFE9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5210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A36C9-2BDF-4E04-A552-F6E3E6BEF825}" type="datetimeFigureOut">
              <a:rPr lang="en-IN" smtClean="0"/>
              <a:t>28-08-2025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3E68B-E213-45FC-A6B4-18F4C3DFE9D8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6767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A36C9-2BDF-4E04-A552-F6E3E6BEF825}" type="datetimeFigureOut">
              <a:rPr lang="en-IN" smtClean="0"/>
              <a:t>28-08-2025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3E68B-E213-45FC-A6B4-18F4C3DFE9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0033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A36C9-2BDF-4E04-A552-F6E3E6BEF825}" type="datetimeFigureOut">
              <a:rPr lang="en-IN" smtClean="0"/>
              <a:t>28-08-2025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3E68B-E213-45FC-A6B4-18F4C3DFE9D8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1117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A36C9-2BDF-4E04-A552-F6E3E6BEF825}" type="datetimeFigureOut">
              <a:rPr lang="en-IN" smtClean="0"/>
              <a:t>28-08-2025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3E68B-E213-45FC-A6B4-18F4C3DFE9D8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3787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A36C9-2BDF-4E04-A552-F6E3E6BEF825}" type="datetimeFigureOut">
              <a:rPr lang="en-IN" smtClean="0"/>
              <a:t>28-08-2025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3E68B-E213-45FC-A6B4-18F4C3DFE9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6277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A36C9-2BDF-4E04-A552-F6E3E6BEF825}" type="datetimeFigureOut">
              <a:rPr lang="en-IN" smtClean="0"/>
              <a:t>28-08-2025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3E68B-E213-45FC-A6B4-18F4C3DFE9D8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357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1A36C9-2BDF-4E04-A552-F6E3E6BEF825}" type="datetimeFigureOut">
              <a:rPr lang="en-IN" smtClean="0"/>
              <a:t>28-08-2025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3E68B-E213-45FC-A6B4-18F4C3DFE9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4996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41A36C9-2BDF-4E04-A552-F6E3E6BEF825}" type="datetimeFigureOut">
              <a:rPr lang="en-IN" smtClean="0"/>
              <a:t>28-08-2025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3A3E68B-E213-45FC-A6B4-18F4C3DFE9D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5388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5CA95-1228-A3C2-786E-E3D515C42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6000" dirty="0">
                <a:solidFill>
                  <a:schemeClr val="tx1">
                    <a:lumMod val="65000"/>
                    <a:lumOff val="35000"/>
                  </a:schemeClr>
                </a:solidFill>
                <a:latin typeface="Algerian" panose="04020705040A02060702" pitchFamily="82" charset="0"/>
              </a:rPr>
              <a:t>   </a:t>
            </a:r>
            <a:r>
              <a:rPr lang="en-IN" sz="6000" i="1" dirty="0">
                <a:solidFill>
                  <a:schemeClr val="tx1">
                    <a:lumMod val="95000"/>
                    <a:lumOff val="5000"/>
                  </a:schemeClr>
                </a:solidFill>
                <a:latin typeface="Algerian" panose="04020705040A02060702" pitchFamily="82" charset="0"/>
              </a:rPr>
              <a:t>DITIGAL PORTFOLIO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DA1C8E-F0D3-8D5F-E8F6-A0D558B3A6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b="1" i="1" dirty="0">
              <a:solidFill>
                <a:schemeClr val="tx1">
                  <a:lumMod val="95000"/>
                  <a:lumOff val="5000"/>
                </a:schemeClr>
              </a:solidFill>
              <a:latin typeface="Cascadia Code ExtraLight" panose="020B0609020000020004" pitchFamily="49" charset="0"/>
              <a:ea typeface="Cascadia Code ExtraLight" panose="020B0609020000020004" pitchFamily="49" charset="0"/>
              <a:cs typeface="Cascadia Code ExtraLight" panose="020B0609020000020004" pitchFamily="49" charset="0"/>
            </a:endParaRPr>
          </a:p>
          <a:p>
            <a:pPr marL="0" indent="0">
              <a:buNone/>
            </a:pPr>
            <a:r>
              <a:rPr lang="en-IN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STUDENT NAME: A.ABINAYA SELVI</a:t>
            </a:r>
          </a:p>
          <a:p>
            <a:pPr marL="0" indent="0">
              <a:buNone/>
            </a:pPr>
            <a:r>
              <a:rPr lang="en-IN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REGESTER NO AND NMID:222403797/asunm29222403797</a:t>
            </a:r>
          </a:p>
          <a:p>
            <a:pPr marL="0" indent="0">
              <a:buNone/>
            </a:pPr>
            <a:r>
              <a:rPr lang="en-IN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DEPARTMENT:BSC Computer Science</a:t>
            </a:r>
          </a:p>
          <a:p>
            <a:pPr marL="0" indent="0">
              <a:buNone/>
            </a:pPr>
            <a:r>
              <a:rPr lang="en-IN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Cascadia Mono SemiLight" panose="020B0609020000020004" pitchFamily="49" charset="0"/>
                <a:ea typeface="Cascadia Mono SemiLight" panose="020B0609020000020004" pitchFamily="49" charset="0"/>
                <a:cs typeface="Cascadia Mono SemiLight" panose="020B0609020000020004" pitchFamily="49" charset="0"/>
              </a:rPr>
              <a:t>COLLAGE NAME: VIDHYA SAGAR WOMEN’S COLL</a:t>
            </a:r>
            <a:r>
              <a:rPr lang="en-IN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Cascadia Code ExtraLight" panose="020B0609020000020004" pitchFamily="49" charset="0"/>
                <a:ea typeface="Cascadia Code ExtraLight" panose="020B0609020000020004" pitchFamily="49" charset="0"/>
                <a:cs typeface="Cascadia Code ExtraLight" panose="020B0609020000020004" pitchFamily="49" charset="0"/>
              </a:rPr>
              <a:t>AGE</a:t>
            </a:r>
          </a:p>
        </p:txBody>
      </p:sp>
    </p:spTree>
    <p:extLst>
      <p:ext uri="{BB962C8B-B14F-4D97-AF65-F5344CB8AC3E}">
        <p14:creationId xmlns:p14="http://schemas.microsoft.com/office/powerpoint/2010/main" val="32342776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173DD-63E3-4918-E19D-8025C168D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i="1" dirty="0">
                <a:solidFill>
                  <a:schemeClr val="tx1">
                    <a:lumMod val="95000"/>
                    <a:lumOff val="5000"/>
                  </a:schemeClr>
                </a:solidFill>
                <a:latin typeface="Colonna MT" panose="04020805060202030203" pitchFamily="82" charset="0"/>
              </a:rPr>
            </a:br>
            <a:r>
              <a:rPr lang="en-US" i="1" dirty="0">
                <a:solidFill>
                  <a:schemeClr val="tx1">
                    <a:lumMod val="95000"/>
                    <a:lumOff val="5000"/>
                  </a:schemeClr>
                </a:solidFill>
                <a:latin typeface="Colonna MT" panose="04020805060202030203" pitchFamily="82" charset="0"/>
              </a:rPr>
              <a:t>RESULTS AND SCREENSHOTS</a:t>
            </a:r>
            <a:br>
              <a:rPr lang="en-IN" i="1" dirty="0">
                <a:solidFill>
                  <a:schemeClr val="tx1">
                    <a:lumMod val="95000"/>
                    <a:lumOff val="5000"/>
                  </a:schemeClr>
                </a:solidFill>
                <a:latin typeface="Colonna MT" panose="04020805060202030203" pitchFamily="82" charset="0"/>
              </a:rPr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A1C0FCB-911A-C89C-630D-5E25427301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2111" y="2557463"/>
            <a:ext cx="7767778" cy="3317875"/>
          </a:xfrm>
        </p:spPr>
      </p:pic>
    </p:spTree>
    <p:extLst>
      <p:ext uri="{BB962C8B-B14F-4D97-AF65-F5344CB8AC3E}">
        <p14:creationId xmlns:p14="http://schemas.microsoft.com/office/powerpoint/2010/main" val="40240339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6B3BE2-1532-2A9B-513F-63C289999A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24106-DBB8-CE4F-EF4B-80555D778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i="1" dirty="0">
                <a:solidFill>
                  <a:schemeClr val="tx1">
                    <a:lumMod val="95000"/>
                    <a:lumOff val="5000"/>
                  </a:schemeClr>
                </a:solidFill>
                <a:latin typeface="Colonna MT" panose="04020805060202030203" pitchFamily="82" charset="0"/>
              </a:rPr>
            </a:br>
            <a:r>
              <a:rPr lang="en-US" i="1" dirty="0">
                <a:solidFill>
                  <a:schemeClr val="tx1">
                    <a:lumMod val="95000"/>
                    <a:lumOff val="5000"/>
                  </a:schemeClr>
                </a:solidFill>
                <a:latin typeface="Colonna MT" panose="04020805060202030203" pitchFamily="82" charset="0"/>
              </a:rPr>
              <a:t>RESULTS AND SCREENSHOTS</a:t>
            </a:r>
            <a:br>
              <a:rPr lang="en-IN" i="1" dirty="0">
                <a:solidFill>
                  <a:schemeClr val="tx1">
                    <a:lumMod val="95000"/>
                    <a:lumOff val="5000"/>
                  </a:schemeClr>
                </a:solidFill>
                <a:latin typeface="Colonna MT" panose="04020805060202030203" pitchFamily="82" charset="0"/>
              </a:rPr>
            </a:b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6E5EFA1-9158-B5BA-3996-4786DEF48A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0458" y="2557463"/>
            <a:ext cx="6671084" cy="3317875"/>
          </a:xfrm>
        </p:spPr>
      </p:pic>
    </p:spTree>
    <p:extLst>
      <p:ext uri="{BB962C8B-B14F-4D97-AF65-F5344CB8AC3E}">
        <p14:creationId xmlns:p14="http://schemas.microsoft.com/office/powerpoint/2010/main" val="5934450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82DDF6-0D20-8DD1-C88E-FB69EB3F44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658E1-BE22-9521-937B-FC2739632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i="1" dirty="0">
                <a:solidFill>
                  <a:schemeClr val="tx1">
                    <a:lumMod val="95000"/>
                    <a:lumOff val="5000"/>
                  </a:schemeClr>
                </a:solidFill>
                <a:latin typeface="Colonna MT" panose="04020805060202030203" pitchFamily="82" charset="0"/>
              </a:rPr>
            </a:br>
            <a:r>
              <a:rPr lang="en-US" i="1" dirty="0">
                <a:solidFill>
                  <a:schemeClr val="tx1">
                    <a:lumMod val="95000"/>
                    <a:lumOff val="5000"/>
                  </a:schemeClr>
                </a:solidFill>
                <a:latin typeface="Colonna MT" panose="04020805060202030203" pitchFamily="82" charset="0"/>
              </a:rPr>
              <a:t>RESULTS AND SCREENSHOTS</a:t>
            </a:r>
            <a:br>
              <a:rPr lang="en-IN" i="1" dirty="0">
                <a:solidFill>
                  <a:schemeClr val="tx1">
                    <a:lumMod val="95000"/>
                    <a:lumOff val="5000"/>
                  </a:schemeClr>
                </a:solidFill>
                <a:latin typeface="Colonna MT" panose="04020805060202030203" pitchFamily="82" charset="0"/>
              </a:rPr>
            </a:b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6848BB5-1636-4717-18EC-0CEC8DADCF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3033863"/>
            <a:ext cx="9601200" cy="2365075"/>
          </a:xfrm>
        </p:spPr>
      </p:pic>
    </p:spTree>
    <p:extLst>
      <p:ext uri="{BB962C8B-B14F-4D97-AF65-F5344CB8AC3E}">
        <p14:creationId xmlns:p14="http://schemas.microsoft.com/office/powerpoint/2010/main" val="25462330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B90797-DDF1-92E5-6E20-F6D6CA4DBB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42000-9327-A046-C615-A953DCD7E5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i="1" dirty="0">
                <a:solidFill>
                  <a:schemeClr val="tx1">
                    <a:lumMod val="95000"/>
                    <a:lumOff val="5000"/>
                  </a:schemeClr>
                </a:solidFill>
                <a:latin typeface="Colonna MT" panose="04020805060202030203" pitchFamily="82" charset="0"/>
              </a:rPr>
            </a:br>
            <a:r>
              <a:rPr lang="en-US" i="1" dirty="0">
                <a:solidFill>
                  <a:schemeClr val="tx1">
                    <a:lumMod val="95000"/>
                    <a:lumOff val="5000"/>
                  </a:schemeClr>
                </a:solidFill>
                <a:latin typeface="Colonna MT" panose="04020805060202030203" pitchFamily="82" charset="0"/>
              </a:rPr>
              <a:t>RESULTS AND SCREENSHOTS</a:t>
            </a:r>
            <a:br>
              <a:rPr lang="en-IN" i="1" dirty="0">
                <a:solidFill>
                  <a:schemeClr val="tx1">
                    <a:lumMod val="95000"/>
                    <a:lumOff val="5000"/>
                  </a:schemeClr>
                </a:solidFill>
                <a:latin typeface="Colonna MT" panose="04020805060202030203" pitchFamily="82" charset="0"/>
              </a:rPr>
            </a:b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6827ED8-3EE9-799A-67BE-FF7CB328D7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3491" y="2557463"/>
            <a:ext cx="6765018" cy="3317875"/>
          </a:xfrm>
        </p:spPr>
      </p:pic>
    </p:spTree>
    <p:extLst>
      <p:ext uri="{BB962C8B-B14F-4D97-AF65-F5344CB8AC3E}">
        <p14:creationId xmlns:p14="http://schemas.microsoft.com/office/powerpoint/2010/main" val="1235242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E12265-87D8-9061-7EB8-B2B556BF24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99C27-34B4-EA14-5848-40AFD7EA0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i="1" dirty="0">
                <a:solidFill>
                  <a:schemeClr val="tx1">
                    <a:lumMod val="95000"/>
                    <a:lumOff val="5000"/>
                  </a:schemeClr>
                </a:solidFill>
                <a:latin typeface="Colonna MT" panose="04020805060202030203" pitchFamily="82" charset="0"/>
              </a:rPr>
            </a:br>
            <a:r>
              <a:rPr lang="en-US" i="1" dirty="0">
                <a:solidFill>
                  <a:schemeClr val="tx1">
                    <a:lumMod val="95000"/>
                    <a:lumOff val="5000"/>
                  </a:schemeClr>
                </a:solidFill>
                <a:latin typeface="Colonna MT" panose="04020805060202030203" pitchFamily="82" charset="0"/>
              </a:rPr>
              <a:t>RESULTS AND SCREENSHOTS</a:t>
            </a:r>
            <a:br>
              <a:rPr lang="en-IN" i="1" dirty="0">
                <a:solidFill>
                  <a:schemeClr val="tx1">
                    <a:lumMod val="95000"/>
                    <a:lumOff val="5000"/>
                  </a:schemeClr>
                </a:solidFill>
                <a:latin typeface="Colonna MT" panose="04020805060202030203" pitchFamily="82" charset="0"/>
              </a:rPr>
            </a:b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964BE7C-8EA9-332F-F017-6E914BAE71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2713156"/>
            <a:ext cx="9601200" cy="3006488"/>
          </a:xfrm>
        </p:spPr>
      </p:pic>
    </p:spTree>
    <p:extLst>
      <p:ext uri="{BB962C8B-B14F-4D97-AF65-F5344CB8AC3E}">
        <p14:creationId xmlns:p14="http://schemas.microsoft.com/office/powerpoint/2010/main" val="5090180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F3184C-ACE2-A0A0-66B0-C40D29F36B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DFE89D-EB88-9A10-AB64-F9E2E5741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i="1" dirty="0">
                <a:solidFill>
                  <a:schemeClr val="tx1">
                    <a:lumMod val="95000"/>
                    <a:lumOff val="5000"/>
                  </a:schemeClr>
                </a:solidFill>
                <a:latin typeface="Colonna MT" panose="04020805060202030203" pitchFamily="82" charset="0"/>
              </a:rPr>
            </a:br>
            <a:r>
              <a:rPr lang="en-US" i="1" dirty="0">
                <a:solidFill>
                  <a:schemeClr val="tx1">
                    <a:lumMod val="95000"/>
                    <a:lumOff val="5000"/>
                  </a:schemeClr>
                </a:solidFill>
                <a:latin typeface="Colonna MT" panose="04020805060202030203" pitchFamily="82" charset="0"/>
              </a:rPr>
              <a:t>RESULTS AND SCREENSHOTS</a:t>
            </a:r>
            <a:br>
              <a:rPr lang="en-IN" i="1" dirty="0">
                <a:solidFill>
                  <a:schemeClr val="tx1">
                    <a:lumMod val="95000"/>
                    <a:lumOff val="5000"/>
                  </a:schemeClr>
                </a:solidFill>
                <a:latin typeface="Colonna MT" panose="04020805060202030203" pitchFamily="82" charset="0"/>
              </a:rPr>
            </a:b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4A4D41F-97E2-EEBF-F0BE-15B25D8D6D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2936758"/>
            <a:ext cx="9601200" cy="2559285"/>
          </a:xfrm>
        </p:spPr>
      </p:pic>
    </p:spTree>
    <p:extLst>
      <p:ext uri="{BB962C8B-B14F-4D97-AF65-F5344CB8AC3E}">
        <p14:creationId xmlns:p14="http://schemas.microsoft.com/office/powerpoint/2010/main" val="40088989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287968-D38A-4DB4-DBA6-0433922C2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i="1" dirty="0">
                <a:solidFill>
                  <a:schemeClr val="tx1">
                    <a:lumMod val="95000"/>
                    <a:lumOff val="5000"/>
                  </a:schemeClr>
                </a:solidFill>
                <a:latin typeface="Colonna MT" panose="04020805060202030203" pitchFamily="82" charset="0"/>
              </a:rPr>
            </a:br>
            <a:r>
              <a:rPr lang="en-US" sz="6000" i="1" dirty="0">
                <a:solidFill>
                  <a:schemeClr val="tx1">
                    <a:lumMod val="95000"/>
                    <a:lumOff val="5000"/>
                  </a:schemeClr>
                </a:solidFill>
                <a:latin typeface="Algerian" panose="04020705040A02060702" pitchFamily="82" charset="0"/>
              </a:rPr>
              <a:t>CONCLUSION</a:t>
            </a:r>
            <a:br>
              <a:rPr lang="en-IN" i="1" dirty="0">
                <a:solidFill>
                  <a:schemeClr val="tx1">
                    <a:lumMod val="95000"/>
                    <a:lumOff val="5000"/>
                  </a:schemeClr>
                </a:solidFill>
                <a:latin typeface="Algerian" panose="04020705040A02060702" pitchFamily="82" charset="0"/>
              </a:rPr>
            </a:b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3E6B72-C7CA-E650-BDB7-1677387981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556932"/>
            <a:ext cx="9601196" cy="3318936"/>
          </a:xfrm>
        </p:spPr>
        <p:txBody>
          <a:bodyPr>
            <a:normAutofit fontScale="62500" lnSpcReduction="2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IN" b="1" i="1" dirty="0">
                <a:latin typeface="Bodoni MT Black" panose="02070A03080606020203" pitchFamily="18" charset="0"/>
                <a:cs typeface="Andalus" pitchFamily="18" charset="-78"/>
              </a:rPr>
              <a:t>The  project  “My Portfolio”  provided  a  platform  to  showcase personal,  academic,  and  professional  achievements  in  an effective manner.</a:t>
            </a:r>
          </a:p>
          <a:p>
            <a:pPr>
              <a:buFont typeface="Wingdings" panose="05000000000000000000" pitchFamily="2" charset="2"/>
              <a:buChar char="ü"/>
            </a:pPr>
            <a:endParaRPr lang="en-IN" b="1" i="1" dirty="0">
              <a:latin typeface="Bodoni MT Black" panose="02070A03080606020203" pitchFamily="18" charset="0"/>
              <a:cs typeface="Andalus" pitchFamily="18" charset="-78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IN" b="1" i="1" dirty="0">
                <a:latin typeface="Bodoni MT Black" panose="02070A03080606020203" pitchFamily="18" charset="0"/>
                <a:cs typeface="Andalus" pitchFamily="18" charset="-78"/>
              </a:rPr>
              <a:t>It enhanced  skills  in  HTML, CSS, JavaScript, and  design tools.</a:t>
            </a:r>
          </a:p>
          <a:p>
            <a:pPr>
              <a:buFont typeface="Wingdings" panose="05000000000000000000" pitchFamily="2" charset="2"/>
              <a:buChar char="ü"/>
            </a:pPr>
            <a:endParaRPr lang="en-IN" b="1" i="1" dirty="0">
              <a:latin typeface="Bodoni MT Black" panose="02070A03080606020203" pitchFamily="18" charset="0"/>
              <a:cs typeface="Andalus" pitchFamily="18" charset="-78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IN" b="1" i="1" dirty="0">
                <a:latin typeface="Bodoni MT Black" panose="02070A03080606020203" pitchFamily="18" charset="0"/>
                <a:cs typeface="Andalus" pitchFamily="18" charset="-78"/>
              </a:rPr>
              <a:t>The  portfolio  demonstrates  creativity, technical knowledge, and  personal  branding.</a:t>
            </a:r>
          </a:p>
          <a:p>
            <a:pPr>
              <a:buFont typeface="Wingdings" panose="05000000000000000000" pitchFamily="2" charset="2"/>
              <a:buChar char="ü"/>
            </a:pPr>
            <a:endParaRPr lang="en-IN" b="1" i="1" dirty="0">
              <a:latin typeface="Bodoni MT Black" panose="02070A03080606020203" pitchFamily="18" charset="0"/>
              <a:cs typeface="Andalus" pitchFamily="18" charset="-78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IN" b="1" i="1" dirty="0">
                <a:latin typeface="Bodoni MT Black" panose="02070A03080606020203" pitchFamily="18" charset="0"/>
                <a:cs typeface="Andalus" pitchFamily="18" charset="-78"/>
              </a:rPr>
              <a:t>It  can  be  used  for  higher studies, internships, and  job opportunities.</a:t>
            </a:r>
          </a:p>
          <a:p>
            <a:pPr>
              <a:buFont typeface="Wingdings" panose="05000000000000000000" pitchFamily="2" charset="2"/>
              <a:buChar char="ü"/>
            </a:pPr>
            <a:endParaRPr lang="en-IN" b="1" i="1" dirty="0">
              <a:latin typeface="Bodoni MT Black" panose="02070A03080606020203" pitchFamily="18" charset="0"/>
              <a:cs typeface="Andalus" pitchFamily="18" charset="-78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IN" b="1" i="1" dirty="0">
                <a:latin typeface="Bodoni MT Black" panose="02070A03080606020203" pitchFamily="18" charset="0"/>
                <a:cs typeface="Andalus" pitchFamily="18" charset="-78"/>
              </a:rPr>
              <a:t>Future  improvements  may  include  adding  a blog  and advanced  design  features.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575136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251EE-DA26-F532-8609-D9DCC9402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7200" dirty="0">
                <a:solidFill>
                  <a:srgbClr val="7030A0"/>
                </a:solidFill>
                <a:latin typeface="Algerian" panose="04020705040A02060702" pitchFamily="82" charset="0"/>
              </a:rPr>
              <a:t>MY PORTFOLIO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476282-DFFC-1AA8-4C40-07E3317104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                                                                            </a:t>
            </a:r>
            <a:r>
              <a:rPr lang="en-IN" dirty="0">
                <a:latin typeface="Algerian" panose="04020705040A02060702" pitchFamily="82" charset="0"/>
              </a:rPr>
              <a:t>BY:</a:t>
            </a:r>
          </a:p>
          <a:p>
            <a:pPr marL="0" indent="0">
              <a:buNone/>
            </a:pPr>
            <a:r>
              <a:rPr lang="en-IN" dirty="0">
                <a:latin typeface="Algerian" panose="04020705040A02060702" pitchFamily="82" charset="0"/>
              </a:rPr>
              <a:t>                                                                                 A.ABINAYA SELVI</a:t>
            </a:r>
          </a:p>
        </p:txBody>
      </p:sp>
    </p:spTree>
    <p:extLst>
      <p:ext uri="{BB962C8B-B14F-4D97-AF65-F5344CB8AC3E}">
        <p14:creationId xmlns:p14="http://schemas.microsoft.com/office/powerpoint/2010/main" val="4076433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0F88E-CC13-240A-7736-F090C4A5B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974487"/>
          </a:xfrm>
        </p:spPr>
        <p:txBody>
          <a:bodyPr>
            <a:normAutofit/>
          </a:bodyPr>
          <a:lstStyle/>
          <a:p>
            <a:r>
              <a:rPr lang="en-IN" sz="5400" i="1" dirty="0">
                <a:latin typeface="Algerian" panose="04020705040A02060702" pitchFamily="82" charset="0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0F1B6-FD8A-33C9-28C2-B13E99D16B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26890"/>
            <a:ext cx="9601196" cy="3348978"/>
          </a:xfrm>
        </p:spPr>
        <p:txBody>
          <a:bodyPr>
            <a:normAutofit fontScale="77500" lnSpcReduction="20000"/>
          </a:bodyPr>
          <a:lstStyle/>
          <a:p>
            <a:r>
              <a:rPr lang="en-US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Century" panose="02040604050505020304" pitchFamily="18" charset="0"/>
                <a:cs typeface="Andalus" pitchFamily="18" charset="-78"/>
              </a:rPr>
              <a:t>1.Problem Statement</a:t>
            </a:r>
          </a:p>
          <a:p>
            <a:r>
              <a:rPr lang="en-US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Century" panose="02040604050505020304" pitchFamily="18" charset="0"/>
                <a:cs typeface="Andalus" pitchFamily="18" charset="-78"/>
              </a:rPr>
              <a:t>2.Project Overview</a:t>
            </a:r>
          </a:p>
          <a:p>
            <a:r>
              <a:rPr lang="en-US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Century" panose="02040604050505020304" pitchFamily="18" charset="0"/>
                <a:cs typeface="Andalus" pitchFamily="18" charset="-78"/>
              </a:rPr>
              <a:t>3.End User</a:t>
            </a:r>
          </a:p>
          <a:p>
            <a:r>
              <a:rPr lang="en-US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Century" panose="02040604050505020304" pitchFamily="18" charset="0"/>
                <a:cs typeface="Andalus" pitchFamily="18" charset="-78"/>
              </a:rPr>
              <a:t>4.Tools and Technologies</a:t>
            </a:r>
          </a:p>
          <a:p>
            <a:r>
              <a:rPr lang="en-US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Century" panose="02040604050505020304" pitchFamily="18" charset="0"/>
                <a:cs typeface="Andalus" pitchFamily="18" charset="-78"/>
              </a:rPr>
              <a:t>5.Portfolio design and Layout</a:t>
            </a:r>
          </a:p>
          <a:p>
            <a:r>
              <a:rPr lang="en-US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Century" panose="02040604050505020304" pitchFamily="18" charset="0"/>
                <a:cs typeface="Andalus" pitchFamily="18" charset="-78"/>
              </a:rPr>
              <a:t>6.Features and Functionality</a:t>
            </a:r>
          </a:p>
          <a:p>
            <a:r>
              <a:rPr lang="en-US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Century" panose="02040604050505020304" pitchFamily="18" charset="0"/>
                <a:cs typeface="Andalus" pitchFamily="18" charset="-78"/>
              </a:rPr>
              <a:t>7.Result and Screenshots</a:t>
            </a:r>
          </a:p>
          <a:p>
            <a:r>
              <a:rPr lang="en-US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Century" panose="02040604050505020304" pitchFamily="18" charset="0"/>
                <a:cs typeface="Andalus" pitchFamily="18" charset="-78"/>
              </a:rPr>
              <a:t>8.Conclusion</a:t>
            </a:r>
          </a:p>
          <a:p>
            <a:r>
              <a:rPr lang="en-US" b="1" i="1" dirty="0">
                <a:solidFill>
                  <a:schemeClr val="tx1">
                    <a:lumMod val="95000"/>
                    <a:lumOff val="5000"/>
                  </a:schemeClr>
                </a:solidFill>
                <a:latin typeface="Century" panose="02040604050505020304" pitchFamily="18" charset="0"/>
                <a:cs typeface="Andalus" pitchFamily="18" charset="-78"/>
              </a:rPr>
              <a:t>9.Github Link		</a:t>
            </a:r>
            <a:endParaRPr lang="en-IN" b="1" i="1" dirty="0">
              <a:latin typeface="Century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81927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500993-4607-C5EA-510A-19E98408C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solidFill>
                  <a:schemeClr val="bg2">
                    <a:lumMod val="10000"/>
                  </a:schemeClr>
                </a:solidFill>
                <a:latin typeface="Algerian" panose="04020705040A02060702" pitchFamily="82" charset="0"/>
              </a:rPr>
              <a:t>PROBLEM STATEMENT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CA4B1-CF53-7A1A-77BE-E608D97182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b="1" i="1" dirty="0">
                <a:latin typeface="Century" panose="02040604050505020304" pitchFamily="18" charset="0"/>
                <a:cs typeface="Andalus" pitchFamily="18" charset="-78"/>
              </a:rPr>
              <a:t>Many students and professionals struggle to effectively showcase their skills, achievements, and projects using only a traditional resume</a:t>
            </a:r>
          </a:p>
          <a:p>
            <a:r>
              <a:rPr lang="en-IN" b="1" i="1" dirty="0">
                <a:latin typeface="Century" panose="02040604050505020304" pitchFamily="18" charset="0"/>
                <a:cs typeface="Andalus" pitchFamily="18" charset="-78"/>
              </a:rPr>
              <a:t>A resume often lacks interactivity, creativity, and accessibility for a wider audience.</a:t>
            </a:r>
          </a:p>
          <a:p>
            <a:r>
              <a:rPr lang="en-IN" b="1" i="1" dirty="0">
                <a:latin typeface="Century" panose="02040604050505020304" pitchFamily="18" charset="0"/>
                <a:cs typeface="Andalus" pitchFamily="18" charset="-78"/>
              </a:rPr>
              <a:t>Recruiters and evaluators require a more engaging, well-organized, and digital-friendly platform to assess an individual’s potential.                      </a:t>
            </a:r>
          </a:p>
          <a:p>
            <a:r>
              <a:rPr lang="en-IN" b="1" i="1" dirty="0">
                <a:latin typeface="Century" panose="02040604050505020304" pitchFamily="18" charset="0"/>
                <a:cs typeface="Andalus" pitchFamily="18" charset="-78"/>
              </a:rPr>
              <a:t>Without a digital portfolio, opportunities for visibility, networking, and personal branding are limited.</a:t>
            </a:r>
          </a:p>
          <a:p>
            <a:r>
              <a:rPr lang="en-IN" b="1" i="1" dirty="0">
                <a:latin typeface="Century" panose="02040604050505020304" pitchFamily="18" charset="0"/>
                <a:cs typeface="Andalus" pitchFamily="18" charset="-78"/>
              </a:rPr>
              <a:t>Therefore, there is a need for a personalized digital portfolio that highlights one’s identity, academic background, technical skills, certifications, and achievements in an interactive and accessible format.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82583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5FF5B-5FAB-61CC-AA31-3CE316D88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i="1" dirty="0">
                <a:solidFill>
                  <a:schemeClr val="bg2">
                    <a:lumMod val="10000"/>
                  </a:schemeClr>
                </a:solidFill>
                <a:latin typeface="Colonna MT" panose="04020805060202030203" pitchFamily="82" charset="0"/>
              </a:rPr>
            </a:br>
            <a:r>
              <a:rPr lang="en-US" sz="5300" i="1" dirty="0">
                <a:solidFill>
                  <a:schemeClr val="bg2">
                    <a:lumMod val="10000"/>
                  </a:schemeClr>
                </a:solidFill>
                <a:latin typeface="Algerian" panose="04020705040A02060702" pitchFamily="82" charset="0"/>
              </a:rPr>
              <a:t>PROJECT OVERVIEW</a:t>
            </a:r>
            <a:br>
              <a:rPr lang="en-IN" i="1" dirty="0">
                <a:solidFill>
                  <a:schemeClr val="bg2">
                    <a:lumMod val="10000"/>
                  </a:schemeClr>
                </a:solidFill>
                <a:latin typeface="Colonna MT" panose="04020805060202030203" pitchFamily="82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4726C-70B6-0017-ED49-D5E115FEE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N" b="1" i="1" dirty="0">
                <a:latin typeface="Century" panose="02040604050505020304" pitchFamily="18" charset="0"/>
                <a:cs typeface="Andalus" pitchFamily="18" charset="-78"/>
              </a:rPr>
              <a:t>The project “My Portfolio” is a personal digital portfolio designed to present an individual’s academic, technical, and personal achievements in a structured and interactive manner.</a:t>
            </a:r>
          </a:p>
          <a:p>
            <a:endParaRPr lang="en-IN" b="1" i="1" dirty="0">
              <a:latin typeface="Century" panose="02040604050505020304" pitchFamily="18" charset="0"/>
              <a:cs typeface="Andalus" pitchFamily="18" charset="-78"/>
            </a:endParaRPr>
          </a:p>
          <a:p>
            <a:r>
              <a:rPr lang="en-IN" b="1" i="1" dirty="0">
                <a:latin typeface="Century" panose="02040604050505020304" pitchFamily="18" charset="0"/>
                <a:cs typeface="Andalus" pitchFamily="18" charset="-78"/>
              </a:rPr>
              <a:t>It serves as an online resume that goes beyond static documents, offering creativity and easy accessibility.</a:t>
            </a:r>
          </a:p>
          <a:p>
            <a:endParaRPr lang="en-IN" b="1" i="1" dirty="0">
              <a:latin typeface="Century" panose="02040604050505020304" pitchFamily="18" charset="0"/>
              <a:cs typeface="Andalus" pitchFamily="18" charset="-78"/>
            </a:endParaRPr>
          </a:p>
          <a:p>
            <a:r>
              <a:rPr lang="en-IN" b="1" i="1" dirty="0">
                <a:latin typeface="Century" panose="02040604050505020304" pitchFamily="18" charset="0"/>
                <a:cs typeface="Andalus" pitchFamily="18" charset="-78"/>
              </a:rPr>
              <a:t>The portfolio includes sections such as About Me, Skills, Achievements, Certificates, Projects, and Contact Information.</a:t>
            </a:r>
          </a:p>
          <a:p>
            <a:endParaRPr lang="en-IN" b="1" i="1" dirty="0">
              <a:latin typeface="Century" panose="02040604050505020304" pitchFamily="18" charset="0"/>
              <a:cs typeface="Andalus" pitchFamily="18" charset="-78"/>
            </a:endParaRPr>
          </a:p>
          <a:p>
            <a:r>
              <a:rPr lang="en-IN" b="1" i="1" dirty="0">
                <a:latin typeface="Century" panose="02040604050505020304" pitchFamily="18" charset="0"/>
                <a:cs typeface="Andalus" pitchFamily="18" charset="-78"/>
              </a:rPr>
              <a:t>The main goal is to showcase talents, build credibility, and create opportunities for education, career, and networking.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64187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DFD87-18A4-285B-0F67-CBE4103EC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i="1" dirty="0">
                <a:solidFill>
                  <a:schemeClr val="tx1">
                    <a:lumMod val="95000"/>
                    <a:lumOff val="5000"/>
                  </a:schemeClr>
                </a:solidFill>
                <a:latin typeface="Colonna MT" panose="04020805060202030203" pitchFamily="82" charset="0"/>
              </a:rPr>
            </a:br>
            <a:r>
              <a:rPr lang="en-US" i="1" dirty="0">
                <a:solidFill>
                  <a:schemeClr val="tx1">
                    <a:lumMod val="95000"/>
                    <a:lumOff val="5000"/>
                  </a:schemeClr>
                </a:solidFill>
                <a:latin typeface="Colonna MT" panose="04020805060202030203" pitchFamily="82" charset="0"/>
              </a:rPr>
              <a:t>WHO ARE THE END USERS ?</a:t>
            </a:r>
            <a:br>
              <a:rPr lang="en-IN" i="1" dirty="0">
                <a:solidFill>
                  <a:schemeClr val="tx1">
                    <a:lumMod val="95000"/>
                    <a:lumOff val="5000"/>
                  </a:schemeClr>
                </a:solidFill>
                <a:latin typeface="Colonna MT" panose="04020805060202030203" pitchFamily="82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3771B2-13D0-E670-6DF5-27B6296CE9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IN" b="1" i="1" dirty="0">
                <a:latin typeface="Century" panose="02040604050505020304" pitchFamily="18" charset="0"/>
                <a:cs typeface="Andalus" pitchFamily="18" charset="-78"/>
              </a:rPr>
              <a:t>Students – to showcase their academic records, skills, and projects for internships or higher studies.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b="1" i="1" dirty="0">
              <a:latin typeface="Century" panose="02040604050505020304" pitchFamily="18" charset="0"/>
              <a:cs typeface="Andalus" pitchFamily="18" charset="-78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b="1" i="1" dirty="0">
                <a:latin typeface="Century" panose="02040604050505020304" pitchFamily="18" charset="0"/>
                <a:cs typeface="Andalus" pitchFamily="18" charset="-78"/>
              </a:rPr>
              <a:t>Job Seekers – to present their portfolio to recruiters and hiring managers in a professional way.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b="1" i="1" dirty="0">
              <a:latin typeface="Century" panose="02040604050505020304" pitchFamily="18" charset="0"/>
              <a:cs typeface="Andalus" pitchFamily="18" charset="-78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b="1" i="1" dirty="0">
                <a:latin typeface="Century" panose="02040604050505020304" pitchFamily="18" charset="0"/>
                <a:cs typeface="Andalus" pitchFamily="18" charset="-78"/>
              </a:rPr>
              <a:t>Educational Institutions – to evaluate students’ achievements, certifications, and extracurricular activities.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b="1" i="1" dirty="0">
              <a:latin typeface="Century" panose="02040604050505020304" pitchFamily="18" charset="0"/>
              <a:cs typeface="Andalus" pitchFamily="18" charset="-78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b="1" i="1" dirty="0">
                <a:latin typeface="Century" panose="02040604050505020304" pitchFamily="18" charset="0"/>
                <a:cs typeface="Andalus" pitchFamily="18" charset="-78"/>
              </a:rPr>
              <a:t>Employers / Recruiters – to assess candidates’ technical skills, creativity, and personal branding.</a:t>
            </a:r>
          </a:p>
          <a:p>
            <a:pPr>
              <a:buFont typeface="Wingdings" panose="05000000000000000000" pitchFamily="2" charset="2"/>
              <a:buChar char="Ø"/>
            </a:pPr>
            <a:endParaRPr lang="en-IN" b="1" i="1" dirty="0">
              <a:latin typeface="Century" panose="02040604050505020304" pitchFamily="18" charset="0"/>
              <a:cs typeface="Andalus" pitchFamily="18" charset="-78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b="1" i="1" dirty="0">
                <a:latin typeface="Century" panose="02040604050505020304" pitchFamily="18" charset="0"/>
                <a:cs typeface="Andalus" pitchFamily="18" charset="-78"/>
              </a:rPr>
              <a:t>General Audience / Peers – to connect, collaborate, and gain inspiration from the portfolio.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0767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C8433-1B41-D009-A197-8902C09DA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solidFill>
                  <a:schemeClr val="tx1">
                    <a:lumMod val="95000"/>
                    <a:lumOff val="5000"/>
                  </a:schemeClr>
                </a:solidFill>
                <a:latin typeface="Colonna MT" panose="04020805060202030203" pitchFamily="82" charset="0"/>
              </a:rPr>
              <a:t>TOOLS AND TECHNIQUES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FFAD22-459A-8CC5-C84F-36A9C31FDD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2" y="2556932"/>
            <a:ext cx="9601196" cy="3318936"/>
          </a:xfrm>
        </p:spPr>
        <p:txBody>
          <a:bodyPr>
            <a:normAutofit fontScale="6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b="1" i="1" dirty="0">
                <a:latin typeface="Century" panose="02040604050505020304" pitchFamily="18" charset="0"/>
                <a:cs typeface="Andalus" pitchFamily="18" charset="-78"/>
              </a:rPr>
              <a:t>Frontend Technologies:</a:t>
            </a:r>
          </a:p>
          <a:p>
            <a:pPr>
              <a:buNone/>
            </a:pPr>
            <a:r>
              <a:rPr lang="en-IN" b="1" i="1" dirty="0">
                <a:latin typeface="Century" panose="02040604050505020304" pitchFamily="18" charset="0"/>
                <a:cs typeface="Andalus" pitchFamily="18" charset="-78"/>
              </a:rPr>
              <a:t>            HTML – for structure and layout of web pages</a:t>
            </a:r>
          </a:p>
          <a:p>
            <a:pPr>
              <a:buFont typeface="Arial" panose="020B0604020202020204" pitchFamily="34" charset="0"/>
              <a:buChar char="•"/>
            </a:pPr>
            <a:endParaRPr lang="en-IN" b="1" i="1" dirty="0">
              <a:latin typeface="Century" panose="02040604050505020304" pitchFamily="18" charset="0"/>
              <a:cs typeface="Andalus" pitchFamily="18" charset="-78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b="1" i="1" dirty="0">
                <a:latin typeface="Century" panose="02040604050505020304" pitchFamily="18" charset="0"/>
                <a:cs typeface="Andalus" pitchFamily="18" charset="-78"/>
              </a:rPr>
              <a:t>CSS :</a:t>
            </a:r>
          </a:p>
          <a:p>
            <a:pPr>
              <a:buNone/>
            </a:pPr>
            <a:r>
              <a:rPr lang="en-IN" b="1" i="1" dirty="0">
                <a:latin typeface="Century" panose="02040604050505020304" pitchFamily="18" charset="0"/>
                <a:cs typeface="Andalus" pitchFamily="18" charset="-78"/>
              </a:rPr>
              <a:t>          for styling and designing of web pages</a:t>
            </a:r>
          </a:p>
          <a:p>
            <a:pPr>
              <a:buFont typeface="Arial" panose="020B0604020202020204" pitchFamily="34" charset="0"/>
              <a:buChar char="•"/>
            </a:pPr>
            <a:endParaRPr lang="en-IN" b="1" i="1" dirty="0">
              <a:latin typeface="Century" panose="02040604050505020304" pitchFamily="18" charset="0"/>
              <a:cs typeface="Andalus" pitchFamily="18" charset="-78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b="1" i="1" dirty="0">
                <a:latin typeface="Century" panose="02040604050505020304" pitchFamily="18" charset="0"/>
                <a:cs typeface="Andalus" pitchFamily="18" charset="-78"/>
              </a:rPr>
              <a:t>JavaScript :</a:t>
            </a:r>
          </a:p>
          <a:p>
            <a:pPr>
              <a:buNone/>
            </a:pPr>
            <a:r>
              <a:rPr lang="en-IN" b="1" i="1" dirty="0">
                <a:latin typeface="Century" panose="02040604050505020304" pitchFamily="18" charset="0"/>
                <a:cs typeface="Andalus" pitchFamily="18" charset="-78"/>
              </a:rPr>
              <a:t>          for interactivity  and  animations  of web pages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i="1" dirty="0">
                <a:latin typeface="Century" panose="02040604050505020304" pitchFamily="18" charset="0"/>
                <a:cs typeface="Andalus" pitchFamily="18" charset="-78"/>
              </a:rPr>
              <a:t>Code using (VS code):</a:t>
            </a:r>
          </a:p>
          <a:p>
            <a:pPr>
              <a:buNone/>
            </a:pPr>
            <a:r>
              <a:rPr lang="en-IN" b="1" i="1" dirty="0">
                <a:latin typeface="Century" panose="02040604050505020304" pitchFamily="18" charset="0"/>
                <a:cs typeface="Andalus" pitchFamily="18" charset="-78"/>
              </a:rPr>
              <a:t>           </a:t>
            </a:r>
            <a:r>
              <a:rPr lang="en-US" b="1" i="1" dirty="0">
                <a:latin typeface="Century" panose="02040604050505020304" pitchFamily="18" charset="0"/>
                <a:cs typeface="Andalus" pitchFamily="18" charset="-78"/>
              </a:rPr>
              <a:t> each section is given a unique</a:t>
            </a:r>
            <a:r>
              <a:rPr lang="en-IN" b="1" i="1" dirty="0">
                <a:latin typeface="Century" panose="02040604050505020304" pitchFamily="18" charset="0"/>
                <a:cs typeface="Andalus" pitchFamily="18" charset="-78"/>
              </a:rPr>
              <a:t> ID to allow easy linking and  smooth scrolling with visual studio code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843358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E2EBB-C7E2-4481-B214-37E9648DF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i="1" dirty="0">
                <a:solidFill>
                  <a:schemeClr val="tx1">
                    <a:lumMod val="95000"/>
                    <a:lumOff val="5000"/>
                  </a:schemeClr>
                </a:solidFill>
                <a:latin typeface="Colonna MT" panose="04020805060202030203" pitchFamily="82" charset="0"/>
              </a:rPr>
            </a:br>
            <a:r>
              <a:rPr lang="en-US" i="1" dirty="0">
                <a:solidFill>
                  <a:schemeClr val="tx1">
                    <a:lumMod val="95000"/>
                    <a:lumOff val="5000"/>
                  </a:schemeClr>
                </a:solidFill>
                <a:latin typeface="Colonna MT" panose="04020805060202030203" pitchFamily="82" charset="0"/>
              </a:rPr>
              <a:t>PORTFOLIO DESIGN AND LAYOUT</a:t>
            </a:r>
            <a:br>
              <a:rPr lang="en-IN" i="1" dirty="0">
                <a:solidFill>
                  <a:schemeClr val="tx1">
                    <a:lumMod val="95000"/>
                    <a:lumOff val="5000"/>
                  </a:schemeClr>
                </a:solidFill>
                <a:latin typeface="Colonna MT" panose="04020805060202030203" pitchFamily="82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7A1E88-999F-78E2-A3CE-99E7DDA27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>
              <a:buFont typeface="Wingdings" panose="05000000000000000000" pitchFamily="2" charset="2"/>
              <a:buChar char="ü"/>
            </a:pPr>
            <a:r>
              <a:rPr lang="en-IN" sz="4400" b="1" i="1" dirty="0">
                <a:latin typeface="Bodoni MT Black" panose="02070A03080606020203" pitchFamily="18" charset="0"/>
                <a:cs typeface="Andalus" pitchFamily="18" charset="-78"/>
              </a:rPr>
              <a:t>Homepage – Introduction with name, course, and a short tagline.</a:t>
            </a:r>
          </a:p>
          <a:p>
            <a:pPr>
              <a:buFont typeface="Wingdings" panose="05000000000000000000" pitchFamily="2" charset="2"/>
              <a:buChar char="ü"/>
            </a:pPr>
            <a:endParaRPr lang="en-IN" sz="4400" b="1" i="1" dirty="0">
              <a:latin typeface="Bodoni MT Black" panose="02070A03080606020203" pitchFamily="18" charset="0"/>
              <a:cs typeface="Andalus" pitchFamily="18" charset="-78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IN" sz="4400" b="1" i="1" dirty="0">
                <a:latin typeface="Bodoni MT Black" panose="02070A03080606020203" pitchFamily="18" charset="0"/>
                <a:cs typeface="Andalus" pitchFamily="18" charset="-78"/>
              </a:rPr>
              <a:t>About Me – Personal details, education background, and career goals.</a:t>
            </a:r>
          </a:p>
          <a:p>
            <a:pPr>
              <a:buFont typeface="Wingdings" panose="05000000000000000000" pitchFamily="2" charset="2"/>
              <a:buChar char="ü"/>
            </a:pPr>
            <a:endParaRPr lang="en-IN" sz="4400" b="1" i="1" dirty="0">
              <a:latin typeface="Bodoni MT Black" panose="02070A03080606020203" pitchFamily="18" charset="0"/>
              <a:cs typeface="Andalus" pitchFamily="18" charset="-78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IN" sz="4400" b="1" i="1" dirty="0">
                <a:latin typeface="Bodoni MT Black" panose="02070A03080606020203" pitchFamily="18" charset="0"/>
                <a:cs typeface="Andalus" pitchFamily="18" charset="-78"/>
              </a:rPr>
              <a:t>Skills Section – List of technical  of (Python  programming , UI/UX, HTML,  CSS, Java script)with icons or progress indicators.</a:t>
            </a:r>
          </a:p>
          <a:p>
            <a:pPr>
              <a:buFont typeface="Wingdings" panose="05000000000000000000" pitchFamily="2" charset="2"/>
              <a:buChar char="ü"/>
            </a:pPr>
            <a:endParaRPr lang="en-IN" sz="4400" b="1" i="1" dirty="0">
              <a:latin typeface="Bodoni MT Black" panose="02070A03080606020203" pitchFamily="18" charset="0"/>
              <a:cs typeface="Andalus" pitchFamily="18" charset="-78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IN" sz="4400" b="1" i="1" dirty="0">
                <a:latin typeface="Bodoni MT Black" panose="02070A03080606020203" pitchFamily="18" charset="0"/>
                <a:cs typeface="Andalus" pitchFamily="18" charset="-78"/>
              </a:rPr>
              <a:t>Certificates &amp; Contact  – Display of  My Certifications./abinayapandiselvi676@gmail.com</a:t>
            </a:r>
          </a:p>
          <a:p>
            <a:pPr>
              <a:buFont typeface="Wingdings" panose="05000000000000000000" pitchFamily="2" charset="2"/>
              <a:buChar char="ü"/>
            </a:pPr>
            <a:endParaRPr lang="en-IN" sz="4400" b="1" i="1" dirty="0">
              <a:latin typeface="Bodoni MT Black" panose="02070A03080606020203" pitchFamily="18" charset="0"/>
              <a:cs typeface="Andalus" pitchFamily="18" charset="-78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IN" sz="4400" b="1" i="1" dirty="0">
                <a:latin typeface="Bodoni MT Black" panose="02070A03080606020203" pitchFamily="18" charset="0"/>
                <a:cs typeface="Andalus" pitchFamily="18" charset="-78"/>
              </a:rPr>
              <a:t>Education  – Details of academic  years  &amp; percentage </a:t>
            </a:r>
          </a:p>
          <a:p>
            <a:pPr>
              <a:buFont typeface="Wingdings" panose="05000000000000000000" pitchFamily="2" charset="2"/>
              <a:buChar char="ü"/>
            </a:pPr>
            <a:endParaRPr lang="en-IN" sz="4400" b="1" i="1" dirty="0">
              <a:latin typeface="Bodoni MT Black" panose="02070A03080606020203" pitchFamily="18" charset="0"/>
              <a:cs typeface="Andalus" pitchFamily="18" charset="-78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IN" sz="4400" b="1" i="1" dirty="0">
                <a:latin typeface="Bodoni MT Black" panose="02070A03080606020203" pitchFamily="18" charset="0"/>
                <a:cs typeface="Andalus" pitchFamily="18" charset="-78"/>
              </a:rPr>
              <a:t>Contact Section – Email, phone number, and social media links.</a:t>
            </a:r>
          </a:p>
          <a:p>
            <a:pPr>
              <a:buFont typeface="Wingdings" panose="05000000000000000000" pitchFamily="2" charset="2"/>
              <a:buChar char="ü"/>
            </a:pPr>
            <a:endParaRPr lang="en-IN" sz="4400" b="1" i="1" dirty="0">
              <a:latin typeface="Bodoni MT Black" panose="02070A03080606020203" pitchFamily="18" charset="0"/>
              <a:cs typeface="Andalus" pitchFamily="18" charset="-78"/>
            </a:endParaRPr>
          </a:p>
          <a:p>
            <a:pPr>
              <a:buFont typeface="Wingdings" panose="05000000000000000000" pitchFamily="2" charset="2"/>
              <a:buChar char="ü"/>
            </a:pPr>
            <a:r>
              <a:rPr lang="en-IN" sz="4400" b="1" i="1" dirty="0">
                <a:latin typeface="Bodoni MT Black" panose="02070A03080606020203" pitchFamily="18" charset="0"/>
                <a:cs typeface="Andalus" pitchFamily="18" charset="-78"/>
              </a:rPr>
              <a:t>Simple &amp; Responsive Design – Accessible across desktop and mobile devices.</a:t>
            </a:r>
          </a:p>
          <a:p>
            <a:pPr>
              <a:buFont typeface="Wingdings" panose="05000000000000000000" pitchFamily="2" charset="2"/>
              <a:buChar char="ü"/>
            </a:pPr>
            <a:endParaRPr lang="en-IN" sz="4400" b="1" i="1" dirty="0">
              <a:latin typeface="Bodoni MT Black" panose="02070A03080606020203" pitchFamily="18" charset="0"/>
              <a:cs typeface="Andalus" pitchFamily="18" charset="-78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935597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F054-BDC0-34E7-676F-DC817343A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>
                <a:solidFill>
                  <a:schemeClr val="tx1">
                    <a:lumMod val="95000"/>
                    <a:lumOff val="5000"/>
                  </a:schemeClr>
                </a:solidFill>
                <a:latin typeface="Colonna MT" panose="04020805060202030203" pitchFamily="82" charset="0"/>
              </a:rPr>
              <a:t>FEATURES AND FUNCTIONALITY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3C5CA9-2151-A9BF-E6F6-6F94AC0558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IN" b="1" i="1" dirty="0">
                <a:latin typeface="Bodoni MT Black" panose="02070A03080606020203" pitchFamily="18" charset="0"/>
                <a:cs typeface="Andalus" pitchFamily="18" charset="-78"/>
              </a:rPr>
              <a:t>User-Friendly  Interface – Simple  navigation  for  easy  access  to  all sections.</a:t>
            </a:r>
          </a:p>
          <a:p>
            <a:pPr>
              <a:buFont typeface="Wingdings" panose="05000000000000000000" pitchFamily="2" charset="2"/>
              <a:buChar char="v"/>
            </a:pPr>
            <a:endParaRPr lang="en-IN" b="1" i="1" dirty="0">
              <a:latin typeface="Bodoni MT Black" panose="02070A03080606020203" pitchFamily="18" charset="0"/>
              <a:cs typeface="Andalus" pitchFamily="18" charset="-78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IN" b="1" i="1" dirty="0">
                <a:latin typeface="Bodoni MT Black" panose="02070A03080606020203" pitchFamily="18" charset="0"/>
                <a:cs typeface="Andalus" pitchFamily="18" charset="-78"/>
              </a:rPr>
              <a:t>Responsive  Design – Works  smoothly on desktop, tablet, and mobile devices.</a:t>
            </a:r>
          </a:p>
          <a:p>
            <a:pPr>
              <a:buFont typeface="Wingdings" panose="05000000000000000000" pitchFamily="2" charset="2"/>
              <a:buChar char="v"/>
            </a:pPr>
            <a:endParaRPr lang="en-IN" b="1" i="1" dirty="0">
              <a:latin typeface="Bodoni MT Black" panose="02070A03080606020203" pitchFamily="18" charset="0"/>
              <a:cs typeface="Andalus" pitchFamily="18" charset="-78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US" b="1" i="1" dirty="0">
                <a:latin typeface="Bodoni MT Black" panose="02070A03080606020203" pitchFamily="18" charset="0"/>
                <a:cs typeface="Andalus" pitchFamily="18" charset="-78"/>
              </a:rPr>
              <a:t>Downloadable  Certificates -</a:t>
            </a:r>
            <a:r>
              <a:rPr lang="en-IN" b="1" i="1" dirty="0">
                <a:latin typeface="Bodoni MT Black" panose="02070A03080606020203" pitchFamily="18" charset="0"/>
                <a:cs typeface="Andalus" pitchFamily="18" charset="-78"/>
              </a:rPr>
              <a:t> – Option to download my certificates in PDF format.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IN" b="1" i="1" dirty="0">
                <a:latin typeface="Bodoni MT Black" panose="02070A03080606020203" pitchFamily="18" charset="0"/>
                <a:cs typeface="Andalus" pitchFamily="18" charset="-78"/>
              </a:rPr>
              <a:t>Organized  Sections – Clearly  separated  areas  for  About me, Education, Skills, Certificates ,Contact details</a:t>
            </a:r>
          </a:p>
          <a:p>
            <a:pPr>
              <a:buFont typeface="Wingdings" panose="05000000000000000000" pitchFamily="2" charset="2"/>
              <a:buChar char="v"/>
            </a:pPr>
            <a:endParaRPr lang="en-IN" b="1" i="1" dirty="0">
              <a:latin typeface="Bodoni MT Black" panose="02070A03080606020203" pitchFamily="18" charset="0"/>
              <a:cs typeface="Andalus" pitchFamily="18" charset="-78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IN" b="1" i="1" dirty="0">
                <a:latin typeface="Bodoni MT Black" panose="02070A03080606020203" pitchFamily="18" charset="0"/>
                <a:cs typeface="Andalus" pitchFamily="18" charset="-78"/>
              </a:rPr>
              <a:t>Downloadable  Resume – Option  to  download  resume  in PDF format.</a:t>
            </a:r>
          </a:p>
          <a:p>
            <a:pPr>
              <a:buFont typeface="Wingdings" panose="05000000000000000000" pitchFamily="2" charset="2"/>
              <a:buChar char="v"/>
            </a:pPr>
            <a:endParaRPr lang="en-IN" b="1" i="1" dirty="0">
              <a:latin typeface="Bodoni MT Black" panose="02070A03080606020203" pitchFamily="18" charset="0"/>
              <a:cs typeface="Andalus" pitchFamily="18" charset="-78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en-IN" b="1" i="1" dirty="0">
                <a:latin typeface="Bodoni MT Black" panose="02070A03080606020203" pitchFamily="18" charset="0"/>
                <a:cs typeface="Andalus" pitchFamily="18" charset="-78"/>
              </a:rPr>
              <a:t>Contact  Form – Allows  visitors  to  see  my  contact  details  </a:t>
            </a:r>
          </a:p>
          <a:p>
            <a:pPr>
              <a:buFont typeface="Wingdings" panose="05000000000000000000" pitchFamily="2" charset="2"/>
              <a:buChar char="v"/>
            </a:pPr>
            <a:endParaRPr lang="en-IN" b="1" dirty="0">
              <a:latin typeface="Andalus" pitchFamily="18" charset="-78"/>
              <a:cs typeface="Andalus" pitchFamily="18" charset="-78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2379538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ABINAYA SELVI PPT</Template>
  <TotalTime>2</TotalTime>
  <Words>733</Words>
  <Application>Microsoft Office PowerPoint</Application>
  <PresentationFormat>Widescreen</PresentationFormat>
  <Paragraphs>95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7" baseType="lpstr">
      <vt:lpstr>Algerian</vt:lpstr>
      <vt:lpstr>Andalus</vt:lpstr>
      <vt:lpstr>Arial</vt:lpstr>
      <vt:lpstr>Bodoni MT Black</vt:lpstr>
      <vt:lpstr>Cascadia Code ExtraLight</vt:lpstr>
      <vt:lpstr>Cascadia Mono SemiLight</vt:lpstr>
      <vt:lpstr>Century</vt:lpstr>
      <vt:lpstr>Colonna MT</vt:lpstr>
      <vt:lpstr>Garamond</vt:lpstr>
      <vt:lpstr>Wingdings</vt:lpstr>
      <vt:lpstr>Organic</vt:lpstr>
      <vt:lpstr>   DITIGAL PORTFOLIO</vt:lpstr>
      <vt:lpstr>MY PORTFOLIO</vt:lpstr>
      <vt:lpstr>AGENDA</vt:lpstr>
      <vt:lpstr>PROBLEM STATEMENT</vt:lpstr>
      <vt:lpstr> PROJECT OVERVIEW </vt:lpstr>
      <vt:lpstr> WHO ARE THE END USERS ? </vt:lpstr>
      <vt:lpstr>TOOLS AND TECHNIQUES</vt:lpstr>
      <vt:lpstr> PORTFOLIO DESIGN AND LAYOUT </vt:lpstr>
      <vt:lpstr>FEATURES AND FUNCTIONALITY</vt:lpstr>
      <vt:lpstr> RESULTS AND SCREENSHOTS </vt:lpstr>
      <vt:lpstr> RESULTS AND SCREENSHOTS </vt:lpstr>
      <vt:lpstr> RESULTS AND SCREENSHOTS </vt:lpstr>
      <vt:lpstr> RESULTS AND SCREENSHOTS </vt:lpstr>
      <vt:lpstr> RESULTS AND SCREENSHOTS </vt:lpstr>
      <vt:lpstr> RESULTS AND SCREENSHOTS </vt:lpstr>
      <vt:lpstr> CONCLUSION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NITHU_ LP</dc:creator>
  <cp:lastModifiedBy>NITHU_ LP</cp:lastModifiedBy>
  <cp:revision>1</cp:revision>
  <dcterms:created xsi:type="dcterms:W3CDTF">2025-08-28T12:01:26Z</dcterms:created>
  <dcterms:modified xsi:type="dcterms:W3CDTF">2025-08-28T12:04:21Z</dcterms:modified>
</cp:coreProperties>
</file>