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935-DF78-4149-A15F-B332B6B534C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33DD-9A14-41E2-B56A-42172EA61E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Cloud Governance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privacy and protection risks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T.Jeya Theebika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III-MCA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N8MCAL016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privacy in cloud computing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Privacy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Implications of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Computing. 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computing, the term refers generally to any computer network or system through which personal information is transmitted, processed, and stored, and over which individuals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little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involvement,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basis to provide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cloud computing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service such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Besides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storage of large-scaled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cloud computing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environment usually provides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processing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Protection Risks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Backup Data Locally.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Avoid Storing Sensitive Information.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Cloud Services that Encrypt Data.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Encrypt Your Data.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Install Anti-virus Software.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 Make Passwords Stronger. ...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the Security Measures in Place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Risks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of Cloud Computing Governance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Cloud computing risk list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Audit and compliance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risks-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access control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risks-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integrity, data confidentiality, and privacy.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Information risks-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protection property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and availability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risks-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ncluding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availability and performance levels that your business requires to successfully operate</a:t>
            </a:r>
            <a:r>
              <a:rPr lang="en-US" sz="2800" dirty="0"/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Billing risks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billed correctly and only for the resources you consume</a:t>
            </a:r>
            <a:r>
              <a:rPr lang="en-US" sz="2800" dirty="0"/>
              <a:t>.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Governance:  data privacy and protection risks</vt:lpstr>
      <vt:lpstr>Data privacy in cloud computing</vt:lpstr>
      <vt:lpstr>Data Protection Risks</vt:lpstr>
      <vt:lpstr> Risks of Cloud Computing Governance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Governance:  data privacy and protection risks</dc:title>
  <dc:creator>scs</dc:creator>
  <cp:lastModifiedBy>scs</cp:lastModifiedBy>
  <cp:revision>6</cp:revision>
  <dcterms:created xsi:type="dcterms:W3CDTF">2019-10-09T14:24:59Z</dcterms:created>
  <dcterms:modified xsi:type="dcterms:W3CDTF">2019-10-09T15:07:27Z</dcterms:modified>
</cp:coreProperties>
</file>