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560" cy="3976920"/>
          </a:xfrm>
          <a:prstGeom prst="rect">
            <a:avLst/>
          </a:prstGeom>
          <a:ln>
            <a:noFill/>
          </a:ln>
        </p:spPr>
      </p:pic>
      <p:pic>
        <p:nvPicPr>
          <p:cNvPr id="43" name="" descr=""/>
          <p:cNvPicPr/>
          <p:nvPr/>
        </p:nvPicPr>
        <p:blipFill>
          <a:blip r:embed="rId3"/>
          <a:stretch/>
        </p:blipFill>
        <p:spPr>
          <a:xfrm>
            <a:off x="3603240" y="1604160"/>
            <a:ext cx="498456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560" cy="3976920"/>
          </a:xfrm>
          <a:prstGeom prst="rect">
            <a:avLst/>
          </a:prstGeom>
          <a:ln>
            <a:noFill/>
          </a:ln>
        </p:spPr>
      </p:pic>
      <p:pic>
        <p:nvPicPr>
          <p:cNvPr id="84" name="" descr=""/>
          <p:cNvPicPr/>
          <p:nvPr/>
        </p:nvPicPr>
        <p:blipFill>
          <a:blip r:embed="rId3"/>
          <a:stretch/>
        </p:blipFill>
        <p:spPr>
          <a:xfrm>
            <a:off x="3603240" y="1604160"/>
            <a:ext cx="498456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560" cy="3976920"/>
          </a:xfrm>
          <a:prstGeom prst="rect">
            <a:avLst/>
          </a:prstGeom>
          <a:ln>
            <a:noFill/>
          </a:ln>
        </p:spPr>
      </p:pic>
      <p:pic>
        <p:nvPicPr>
          <p:cNvPr id="127" name="" descr=""/>
          <p:cNvPicPr/>
          <p:nvPr/>
        </p:nvPicPr>
        <p:blipFill>
          <a:blip r:embed="rId3"/>
          <a:stretch/>
        </p:blipFill>
        <p:spPr>
          <a:xfrm>
            <a:off x="3603240" y="1604160"/>
            <a:ext cx="498456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E2B02262-91A8-425E-861C-1B83458F7B77}"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E9225E9D-F737-445E-9891-D6893479D4B3}"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ABINAYA  S</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2024-04-04T12:27:44Z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