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66801" y="381000"/>
            <a:ext cx="7543799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S.ABINAYA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24133091802522004/autanm309anm30924ucsc004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UNIVERSITY:JAWAHARLAL NEHRU COLLEGE FOR WOMEN/ANNAMALAI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667000" y="1502688"/>
            <a:ext cx="9525000" cy="5355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Results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Improved Online Presence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created a professional online portfolio that effectively showcases my skills, experience,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Enhanced Career Readiness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My portfolio demonstrates my career readiness and prepares me for job applications, internships, and graduate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Developed Technical Skills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developed technical skills in web design, development, and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Page Views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500+ page views within the first month of launching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Bounce 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20% bounce rate, indicating that visitors are engaging with the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Time on Site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Average time on site is 2 minutes, indicating that visitors are exploring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Screenshots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home page]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project page]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1"/>
            <a:ext cx="103632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7526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9800" y="1752600"/>
            <a:ext cx="5715000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1447800"/>
            <a:ext cx="11283538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Results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Improved Online Presence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created a professional online portfolio that effectively showcases my skills, experience,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Enhanced Career Readiness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My portfolio demonstrates my career readiness and prepares me for job applications, internships, and graduate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Developed Technical Skills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developed technical skills in web design, development, and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Page Views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500+ page views within the first month of launching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Bounce Rate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20% bounce rate, indicating that visitors are engaging with the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Time on Site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Average time on site is 2 minutes, indicating that visitors are exploring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Screenshots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home page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]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28600" y="1524000"/>
            <a:ext cx="9144000" cy="650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 student portfolio is a collection of academic and professional work that showcases a student's skills, achievements, and progress over time. Here are some key components and benefits of a student portfolio: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Components of a Student Portfolio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Academic Work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Essays, reports, projects, and other assignments that demonstrate academic skills and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Projects and Presentations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Group or individual projects, presentations, and posters that showcase skills in research, design, and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Reflective Writing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Reflections on learning experiences, challenges, and achievements that demonstrate self-awareness and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Skills and Certifications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Evidence of skills acquired through coursework, training programs, or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Extracurricular Activities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Leadership roles, volunteer work, or other activities that demonstrate skills and character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/>
              <a:t>P</a:t>
            </a:r>
            <a:r>
              <a:rPr sz="4250" spc="15" smtClean="0"/>
              <a:t>ROB</a:t>
            </a:r>
            <a:r>
              <a:rPr sz="4250" spc="55" smtClean="0"/>
              <a:t>L</a:t>
            </a:r>
            <a:r>
              <a:rPr sz="4250" spc="-20" smtClean="0"/>
              <a:t>E</a:t>
            </a:r>
            <a:r>
              <a:rPr sz="4250" spc="20" smtClean="0"/>
              <a:t>M</a:t>
            </a:r>
            <a:r>
              <a:rPr lang="en-US" sz="4250" spc="20" dirty="0"/>
              <a:t> 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04799" y="1271855"/>
            <a:ext cx="10515601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"The current website of our college is outdated, difficult to navigate, and not mobile-friendly, resulting in a poor user experience for students, faculty, and prospective students."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Portfolio Contents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Problem Analysis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Research on website usability and accessibility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Analysis of existing website's strengths and weaknesses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Identification of target audience and their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Design Concepts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Wireframes and mockups of proposed website design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Description of design decisions and rationale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Feedback from peers and instructors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Prototype Development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Functional prototype of proposed website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design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 rot="10800000" flipV="1">
            <a:off x="228600" y="1658793"/>
            <a:ext cx="8915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Overview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Redesign of College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goal of this project is to redesign the existing college website to improve its usability, accessibility, and overall effectiveness. The new design should provide a better user experience for students, faculty, and prospective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Objectives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Improve Usability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Simplify navigation and make it easier for users to find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Enhance Accessibility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Ensure the website is accessible on various devices and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Increase Engagement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Create a visually appealing design that showcases the college's brand and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Scope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Website Redesign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Redesign the existing website's layout, navigation, and content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304800" y="1524000"/>
            <a:ext cx="11658600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Primary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Prospective Students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Individuals interested in learning more about the college, its programs, and admissions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Current Students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Enrolled students who use the website to access resources, information,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Faculty and Staff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Employees of the college who use the website to access resources, information,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Secondary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Alumni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Graduates of the college who may use the website to stay connected with the college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Parents and Guardians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Family members of current or prospective students who may use the website to access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Community Members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Local residents, businesses, or organizations that may use the website to access information or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Additional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Employers and Recruiters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Organizations or individuals seeking to hire graduates or partner with the college.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124200" y="1271855"/>
            <a:ext cx="9067800" cy="55861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Design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Adobe XD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user experience design software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Sketch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digital design tool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Figma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cloud-based design tool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InVision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design platform for creating prototypes, wireframes,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Development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HTML/CSS/JavaScript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Programming languages for building the website's structure, layout, and interactive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WordPress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content management system (CMS) for building and managing the website's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React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JavaScript library for building reusable UI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Node.js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JavaScript runtime environment for building server-side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Testing and Quality Assurance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Google Analytics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web analytics tool for tracking website traffic, engagement, and conversion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UserTesting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user testing platform for conducting usability testing and gathering feedback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 rot="10800000" flipV="1">
            <a:off x="304800" y="856357"/>
            <a:ext cx="8153400" cy="60016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Header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Name, profession/title (e.g., "Student Designer")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Hero Section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High-quality image or video showcasing your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Introduction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your portfolio and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Call-to-Action (CTA)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your contact page or LinkedIn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Title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Clear and concise title for each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Description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the project, including goals, challenges, and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Images and Videos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your work with high-quality images and videos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Details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relevant details,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Date completed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Tools and software used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Your role in the project (if collaborative)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the next project or back to the 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Professional Summary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your education, skills, and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Bio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More detailed information about your background, interests, and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 rot="10800000" flipV="1">
            <a:off x="304800" y="1042231"/>
            <a:ext cx="8839200" cy="5247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Navigation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Responsive Design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Ensure the portfolio is accessible and usable on various devices (desktops, laptops, tablets,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smartphones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Clear Navigation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Organize content into clear sections (e.g., Home, Projects, About, Contact)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Consistent 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a consistent layout throughout the portfolio to make it easy to navigate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Showcase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Grid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Display projects in a grid or masonry layout to make it easy to browse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Details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project details such as title, description, date, and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Images and Videos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project images and videos to demonstrate skills and accomplishments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Filtering and Sorting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Allow visitors to filter and sort projects by category, date, or other relevant criteria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and 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a brief bio, education, skills, and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Contact Form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Provide a contact form for visitors to send messages or inquiries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Social Media Links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professional social media profiles (e.g., LinkedIn,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Blog and Writing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Blog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a blog to showcase writing skills and share knowledge on industry topics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Writing Samples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writing samples, such as articles, essays, or research papers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Interactivity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Engagement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</TotalTime>
  <Words>1427</Words>
  <Application>Microsoft Office PowerPoint</Application>
  <PresentationFormat>Custom</PresentationFormat>
  <Paragraphs>160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jnc</cp:lastModifiedBy>
  <cp:revision>38</cp:revision>
  <dcterms:created xsi:type="dcterms:W3CDTF">2024-03-29T15:07:22Z</dcterms:created>
  <dcterms:modified xsi:type="dcterms:W3CDTF">2025-08-23T08:57:35Z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