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36" autoAdjust="0"/>
    <p:restoredTop sz="86441" autoAdjust="0"/>
  </p:normalViewPr>
  <p:slideViewPr>
    <p:cSldViewPr>
      <p:cViewPr varScale="1">
        <p:scale>
          <a:sx n="73" d="100"/>
          <a:sy n="73" d="100"/>
        </p:scale>
        <p:origin x="-1218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264" y="126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524000" y="2133600"/>
            <a:ext cx="95649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S.ABINAYA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24133091802522004  and autanm309anm30924ucsc004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UNIVERSITY:JAWAHARLAL NEHRU COLLEGE FOR WOMEN/ANNAMALAI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56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 rot="10800000" flipV="1">
            <a:off x="2133600" y="2133600"/>
            <a:ext cx="7924800" cy="228970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501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Improved Self-Assessment and Reflection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Students develop critical thinking and self-awareness by reflecting on their strengths and areas for improvement.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Increased Ownership and Motivation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Portfolios create ownership, engaging students with their learning and motivating them to take pride in their work.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Holistic Evaluation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Portfolios provide a comprehensive view of student learning, capturing the process behind the learning, not just the final outcome.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4953000" y="1676400"/>
            <a:ext cx="3657600" cy="535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501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.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57201"/>
            <a:ext cx="7010400" cy="609599"/>
          </a:xfrm>
        </p:spPr>
        <p:txBody>
          <a:bodyPr/>
          <a:lstStyle/>
          <a:p>
            <a:r>
              <a:rPr lang="en-US" sz="4000" dirty="0" smtClean="0"/>
              <a:t>SCREENSHOT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752600"/>
            <a:ext cx="4038600" cy="241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0" y="1752600"/>
            <a:ext cx="4343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4500563"/>
            <a:ext cx="3832225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1997839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"A student portfolio is a powerful tool that showcases learning, growth, and achievement. By collecting and reflecting on their work, students develop essential skills in self-assessment, critical thinking, and creativity. Effective portfolio management enables teachers to provide targeted feedback and support, while also fostering a sense of ownership and motivation in students. As a dynamic and evolving representation of student learning, portfolios have the potential to transform education and empower students to reach their full potential."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sz="160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 smtClean="0"/>
              <a:t>PROJECT</a:t>
            </a:r>
            <a:r>
              <a:rPr lang="en-US" sz="4250" spc="5" dirty="0" smtClean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> </a:t>
            </a:r>
            <a:r>
              <a:rPr lang="en-US" sz="4000" spc="25" dirty="0" smtClean="0"/>
              <a:t>STUDENT</a:t>
            </a:r>
            <a:r>
              <a:rPr lang="en-US" sz="4250" spc="25" dirty="0" smtClean="0"/>
              <a:t> </a:t>
            </a:r>
            <a:r>
              <a:rPr lang="en-US" sz="4000" spc="25" dirty="0" smtClean="0"/>
              <a:t>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Oval 22"/>
          <p:cNvSpPr/>
          <p:nvPr/>
        </p:nvSpPr>
        <p:spPr>
          <a:xfrm>
            <a:off x="11277600" y="228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447800" y="1981200"/>
            <a:ext cx="71628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"Design a digital student portfolio system that allows students to easily collect, organize, and showcase their academic work, projects, and </a:t>
            </a:r>
            <a:r>
              <a:rPr lang="en-US" sz="2800" dirty="0" smtClean="0"/>
              <a:t>achievements</a:t>
            </a:r>
            <a:r>
              <a:rPr lang="en-US" sz="2400" dirty="0" smtClean="0"/>
              <a:t>, while providing teachers and parents with a clear view of student progress and areas for improvement, ultimately enhancing student reflection, engagement, and overall learning experience."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62000" y="2162630"/>
            <a:ext cx="10515600" cy="29975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501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Title: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 Student Portfolio Management System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Objective: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 Develop a digital platform for students to create, manage, and showcase their academic portfolios, facilitating self-reflection, progress tracking, and collaboration with teachers and parents.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Key Features: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User-friendly interface for students to upload and organize work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Customizable templates for different subjects and projects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Feedback and comment system for teachers and parents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Progress tracking and analytics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Secure storage and access control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295400" y="1812187"/>
            <a:ext cx="8991600" cy="376703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501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Students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They would use the portfolio to collect, organize, and showcase their work, track progress, and reflect on their learning.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Teachers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They would use the portfolio to: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Provide feedback and assessment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Track student progress and identify areas for improvement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Use as a tool for parent-teacher conferences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Parents/Guardians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They would use the portfolio to: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Stay informed about their child's progress and achievements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Provide support and encouragement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Administrators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They might use the portfolio system to: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Monitor student progress across classes or schools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Evaluate the effectiveness of curriculum and teaching methods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2895600" y="1676400"/>
            <a:ext cx="6477000" cy="462880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501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Digital Tools: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Google Sites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 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Google Drive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For creating and storing digital portfolios.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Seesaw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student-driven portfolio platform for showcasing learning.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Showbie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platform for students to share work and receive feedback.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Portfolio Gen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 digital portfolio tool for students to showcase their work.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Mahara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An open-source e-portfolio platform.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Techniques: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Reflection and Self-Assessment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Students reflect on their work and set goals.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Rubrics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Teachers use rubrics to assess student work and provide feedback.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Feedback Loops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Regular feedback from teachers and peers.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Organization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Students organize their work chronologically or thematically.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Showcasing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Students showcase their best work or projects.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371600" y="1837610"/>
            <a:ext cx="7391400" cy="31514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501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Design Principles: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Clear Navigation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Easy to navigate and find specific work or sections.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Consistent Layout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Consistent design elements throughout the portfolio.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Visual Hierarchy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headings, fonts, and colors to create a clear hierarchy of information.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Simple and Clean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Avoid clutter and focus on showcasing student work.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Digital Portfolio Layout: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Pages or Sections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Organize content into clear sections or pages.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Images and Multimedia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Incorporate images, videos, or audio files to showcase student work.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Hyperlinks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hyperlinks to connect to external resources or other sections.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FEATURES</a:t>
            </a:r>
            <a:r>
              <a:rPr lang="en-IN" dirty="0"/>
              <a:t> </a:t>
            </a:r>
            <a:r>
              <a:rPr lang="en-IN" sz="4400" dirty="0"/>
              <a:t>AND</a:t>
            </a:r>
            <a:r>
              <a:rPr lang="en-IN" dirty="0"/>
              <a:t> </a:t>
            </a:r>
            <a:r>
              <a:rPr lang="en-IN" sz="4000" dirty="0"/>
              <a:t>FUNCTIONALITY</a:t>
            </a:r>
            <a:endParaRPr lang="en-IN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533400" y="1752600"/>
            <a:ext cx="9296400" cy="21665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36501" rIns="0" bIns="3650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Core Features: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Work Upload and Organization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to upload and organize work samples, such as documents, images, videos, and audio files.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Customizable Templates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Pre-designed templates for different types of work or projects.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Reflection and Self-Assessment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Space for students to reflect on their work and set goals.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Feedback and Commenting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Ability for teachers and peers to provide feedback and comments.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Progress Tracking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Visual representation of student progress over time.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717</Words>
  <Application>Microsoft Office PowerPoint</Application>
  <PresentationFormat>Custom</PresentationFormat>
  <Paragraphs>94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TITLE:   STUDENT PORTFOLIO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</cp:lastModifiedBy>
  <cp:revision>26</cp:revision>
  <dcterms:created xsi:type="dcterms:W3CDTF">2024-03-29T15:07:22Z</dcterms:created>
  <dcterms:modified xsi:type="dcterms:W3CDTF">2025-08-26T07:16:25Z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