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NAME:S.Abinayasri</a:t>
            </a:r>
            <a:endParaRPr lang="en-US" sz="2400" dirty="0"/>
          </a:p>
          <a:p>
            <a:r>
              <a:rPr lang="en-US" sz="2400" dirty="0"/>
              <a:t>REGISTER NO:3122167532</a:t>
            </a:r>
          </a:p>
          <a:p>
            <a:r>
              <a:rPr lang="en-US" sz="2400" dirty="0" err="1"/>
              <a:t>DEPARTMENT:B.Com</a:t>
            </a:r>
            <a:r>
              <a:rPr lang="en-US" sz="2400" dirty="0"/>
              <a:t> AF</a:t>
            </a:r>
          </a:p>
          <a:p>
            <a:r>
              <a:rPr lang="en-US" sz="2400" dirty="0" err="1"/>
              <a:t>COLLEGE:Shri</a:t>
            </a:r>
            <a:r>
              <a:rPr lang="en-US" sz="2400" dirty="0"/>
              <a:t> Krishnaswamy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86CB32B-BA5A-131C-07D1-6977B943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70C94-F6A0-F221-6F18-5F331B401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23658"/>
          </a:xfrm>
        </p:spPr>
        <p:txBody>
          <a:bodyPr/>
          <a:lstStyle/>
          <a:p>
            <a:r>
              <a:rPr lang="en-US" sz="2800" dirty="0"/>
              <a:t>Data Preparation: </a:t>
            </a:r>
          </a:p>
          <a:p>
            <a:r>
              <a:rPr lang="en-US" sz="2400" dirty="0"/>
              <a:t>Missing values</a:t>
            </a:r>
            <a:r>
              <a:rPr lang="en-US" dirty="0"/>
              <a:t>: Identify and handle missing values in critical fields like EXIT data, performance score.</a:t>
            </a:r>
          </a:p>
          <a:p>
            <a:r>
              <a:rPr lang="en-US" sz="2400" dirty="0"/>
              <a:t>Consistency Checks</a:t>
            </a:r>
            <a:r>
              <a:rPr lang="en-US" dirty="0"/>
              <a:t>: Ensure data consistency in fields such as Employee type and </a:t>
            </a:r>
            <a:r>
              <a:rPr lang="en-US" dirty="0" err="1"/>
              <a:t>payzone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sz="2400" dirty="0"/>
              <a:t>Data Formatting :</a:t>
            </a:r>
            <a:r>
              <a:rPr lang="en-US" sz="2000" dirty="0"/>
              <a:t>Convert dates to a consistent format for easier analysis.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54C09D3A-A813-DB40-03CE-D0F8C164C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6962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0AC77-9D1E-2C24-5790-00DC1C49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539430"/>
          </a:xfrm>
        </p:spPr>
        <p:txBody>
          <a:bodyPr/>
          <a:lstStyle/>
          <a:p>
            <a:r>
              <a:rPr lang="en-US" sz="2800" dirty="0"/>
              <a:t>Performance Insights:</a:t>
            </a:r>
          </a:p>
          <a:p>
            <a:r>
              <a:rPr lang="en-US" sz="2800" dirty="0"/>
              <a:t>Performance Ratings</a:t>
            </a:r>
            <a:r>
              <a:rPr lang="en-US" dirty="0"/>
              <a:t>:</a:t>
            </a:r>
          </a:p>
          <a:p>
            <a:r>
              <a:rPr lang="en-US" dirty="0"/>
              <a:t>Most employees fall into the “Fully Meets” category, indicating that overall performance</a:t>
            </a:r>
          </a:p>
          <a:p>
            <a:r>
              <a:rPr lang="en-US" dirty="0"/>
              <a:t>Aligns with expectations.</a:t>
            </a:r>
          </a:p>
          <a:p>
            <a:r>
              <a:rPr lang="en-US" dirty="0"/>
              <a:t>A notable number of employee rated “Exceeds” tend to have higher performance scores.</a:t>
            </a:r>
          </a:p>
          <a:p>
            <a:r>
              <a:rPr lang="en-US" sz="2800" dirty="0"/>
              <a:t>Areas for Improvement</a:t>
            </a:r>
            <a:r>
              <a:rPr lang="en-US" dirty="0"/>
              <a:t>:</a:t>
            </a:r>
          </a:p>
          <a:p>
            <a:r>
              <a:rPr lang="en-US" dirty="0"/>
              <a:t>Employee in the “Area sales Manager” role show a wider range of ratings suggesting</a:t>
            </a:r>
          </a:p>
          <a:p>
            <a:r>
              <a:rPr lang="en-US" dirty="0"/>
              <a:t>a possible need for targeted performance management or training programs.</a:t>
            </a:r>
          </a:p>
          <a:p>
            <a:r>
              <a:rPr lang="en-US" sz="2800" dirty="0"/>
              <a:t>Demographic Analysis:</a:t>
            </a:r>
          </a:p>
          <a:p>
            <a:r>
              <a:rPr lang="en-US" sz="2800" dirty="0"/>
              <a:t>Race and Ethnicity: </a:t>
            </a:r>
            <a:r>
              <a:rPr lang="en-US" sz="2000" dirty="0"/>
              <a:t>A diverse racial representation is </a:t>
            </a:r>
            <a:r>
              <a:rPr lang="en-US" sz="2000" dirty="0" err="1"/>
              <a:t>observed,with</a:t>
            </a:r>
            <a:r>
              <a:rPr lang="en-US" sz="2000" dirty="0"/>
              <a:t> </a:t>
            </a:r>
            <a:r>
              <a:rPr lang="en-US" sz="2000"/>
              <a:t>a predominance</a:t>
            </a:r>
            <a:r>
              <a:rPr lang="en-US" sz="2000" dirty="0"/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0" y="2067305"/>
            <a:ext cx="7472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F30AA3A-31DF-BBF2-118E-89E0039A974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14400" y="2933700"/>
            <a:ext cx="9448800" cy="3584436"/>
          </a:xfrm>
        </p:spPr>
        <p:txBody>
          <a:bodyPr/>
          <a:lstStyle/>
          <a:p>
            <a:r>
              <a:rPr lang="en-US" sz="2400" dirty="0"/>
              <a:t>Performance scores and Ratings</a:t>
            </a:r>
            <a:r>
              <a:rPr lang="en-US" dirty="0"/>
              <a:t>:</a:t>
            </a:r>
          </a:p>
          <a:p>
            <a:r>
              <a:rPr lang="en-US" dirty="0"/>
              <a:t>There  is a notable disparity in performance scores and current ratings </a:t>
            </a:r>
          </a:p>
          <a:p>
            <a:r>
              <a:rPr lang="en-US" dirty="0"/>
              <a:t>Among employee, even within the same job function and department.</a:t>
            </a:r>
          </a:p>
          <a:p>
            <a:r>
              <a:rPr lang="en-US" dirty="0"/>
              <a:t>This </a:t>
            </a:r>
            <a:r>
              <a:rPr lang="en-US" dirty="0" err="1"/>
              <a:t>variabitly</a:t>
            </a:r>
            <a:r>
              <a:rPr lang="en-US" dirty="0"/>
              <a:t> may reflect underlying issues in performance management</a:t>
            </a:r>
          </a:p>
          <a:p>
            <a:r>
              <a:rPr lang="en-US" dirty="0"/>
              <a:t>Or assessment  criteria.</a:t>
            </a:r>
          </a:p>
          <a:p>
            <a:r>
              <a:rPr lang="en-US" sz="2400" dirty="0"/>
              <a:t>Employee Turnover:</a:t>
            </a:r>
          </a:p>
          <a:p>
            <a:r>
              <a:rPr lang="en-US" dirty="0"/>
              <a:t>The data indicates several recent terminations, which could be a sign of </a:t>
            </a:r>
          </a:p>
          <a:p>
            <a:r>
              <a:rPr lang="en-US" dirty="0"/>
              <a:t>Underlying issues such job dissatisfaction, management problems, or external</a:t>
            </a:r>
          </a:p>
          <a:p>
            <a:r>
              <a:rPr lang="en-US" dirty="0"/>
              <a:t>Factors affecting employee retention.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00AB28-50E4-EB14-2B0F-99E211055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75137"/>
            <a:ext cx="10972800" cy="1846659"/>
          </a:xfrm>
        </p:spPr>
        <p:txBody>
          <a:bodyPr/>
          <a:lstStyle/>
          <a:p>
            <a:r>
              <a:rPr lang="en-US" sz="2400" dirty="0"/>
              <a:t>Employment Guidelines Document:</a:t>
            </a:r>
          </a:p>
          <a:p>
            <a:r>
              <a:rPr lang="en-US" dirty="0"/>
              <a:t>Comprehensive guidelines outlining contract </a:t>
            </a:r>
            <a:r>
              <a:rPr lang="en-US" dirty="0" err="1"/>
              <a:t>types,employee</a:t>
            </a:r>
            <a:r>
              <a:rPr lang="en-US" dirty="0"/>
              <a:t> statues and management </a:t>
            </a:r>
          </a:p>
          <a:p>
            <a:r>
              <a:rPr lang="en-US" dirty="0" err="1"/>
              <a:t>Practrices</a:t>
            </a:r>
            <a:r>
              <a:rPr lang="en-US" dirty="0"/>
              <a:t> to ensure uniformity across the organization.</a:t>
            </a:r>
          </a:p>
          <a:p>
            <a:r>
              <a:rPr lang="en-US" sz="2400" dirty="0"/>
              <a:t>Demographic Analysis Report</a:t>
            </a:r>
            <a:r>
              <a:rPr lang="en-US" dirty="0"/>
              <a:t>:</a:t>
            </a:r>
          </a:p>
          <a:p>
            <a:r>
              <a:rPr lang="en-US" dirty="0"/>
              <a:t>A report analyzing the impact of demographic factors on performance and job </a:t>
            </a:r>
          </a:p>
          <a:p>
            <a:r>
              <a:rPr lang="en-US" dirty="0"/>
              <a:t>Satisfaction, with actionable insights for improving </a:t>
            </a:r>
            <a:r>
              <a:rPr lang="en-US" dirty="0" err="1"/>
              <a:t>eqity</a:t>
            </a:r>
            <a:r>
              <a:rPr lang="en-US" dirty="0"/>
              <a:t> and support.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267F65-6953-978E-7648-C103E5722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954655"/>
          </a:xfrm>
        </p:spPr>
        <p:txBody>
          <a:bodyPr/>
          <a:lstStyle/>
          <a:p>
            <a:r>
              <a:rPr lang="en-US" sz="2400" dirty="0"/>
              <a:t>Department Heads and Management</a:t>
            </a:r>
            <a:r>
              <a:rPr lang="en-US" dirty="0"/>
              <a:t>:</a:t>
            </a:r>
          </a:p>
          <a:p>
            <a:r>
              <a:rPr lang="en-US" sz="2400" dirty="0"/>
              <a:t>Sales Managers: </a:t>
            </a:r>
            <a:r>
              <a:rPr lang="en-US" dirty="0"/>
              <a:t>Use performance data to  manager and support their team, assess</a:t>
            </a:r>
          </a:p>
          <a:p>
            <a:r>
              <a:rPr lang="en-US" dirty="0"/>
              <a:t>Individual performance and address any issues or needs.</a:t>
            </a:r>
          </a:p>
          <a:p>
            <a:r>
              <a:rPr lang="en-US" sz="2400" dirty="0"/>
              <a:t>Production Managers: </a:t>
            </a:r>
            <a:r>
              <a:rPr lang="en-US" dirty="0"/>
              <a:t>Utilize employee data to optimize production workflows, manager</a:t>
            </a:r>
          </a:p>
          <a:p>
            <a:r>
              <a:rPr lang="en-US" dirty="0"/>
              <a:t>Staffing levels, and ensure that performance standards are met.</a:t>
            </a:r>
          </a:p>
          <a:p>
            <a:r>
              <a:rPr lang="en-US" sz="2400" dirty="0"/>
              <a:t>Employee Relations Specialists:</a:t>
            </a:r>
          </a:p>
          <a:p>
            <a:r>
              <a:rPr lang="en-US" sz="2400" dirty="0"/>
              <a:t>Employee Relations Managers</a:t>
            </a:r>
            <a:r>
              <a:rPr lang="en-US" dirty="0"/>
              <a:t>: Focus on resolving employee issues, improving job</a:t>
            </a:r>
          </a:p>
          <a:p>
            <a:r>
              <a:rPr lang="en-US" dirty="0"/>
              <a:t>Satisfaction and Managing employee terminations or transitions.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4C3DE7-6139-9CF5-410F-CF2528FC9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0" y="1476375"/>
            <a:ext cx="8763000" cy="2400657"/>
          </a:xfrm>
        </p:spPr>
        <p:txBody>
          <a:bodyPr/>
          <a:lstStyle/>
          <a:p>
            <a:r>
              <a:rPr lang="en-US" sz="2400" dirty="0"/>
              <a:t>Data-Driven Insights for Continuous Improvement</a:t>
            </a:r>
            <a:r>
              <a:rPr lang="en-US" dirty="0"/>
              <a:t>:</a:t>
            </a:r>
          </a:p>
          <a:p>
            <a:r>
              <a:rPr lang="en-US" dirty="0"/>
              <a:t>Leveraging data to inform decisions helps the company stay </a:t>
            </a:r>
            <a:r>
              <a:rPr lang="en-US" dirty="0" err="1"/>
              <a:t>aggle</a:t>
            </a:r>
            <a:r>
              <a:rPr lang="en-US" dirty="0"/>
              <a:t> and</a:t>
            </a:r>
          </a:p>
          <a:p>
            <a:r>
              <a:rPr lang="en-US" dirty="0"/>
              <a:t>Responsive to emerging trends and challenges enabling continuous</a:t>
            </a:r>
          </a:p>
          <a:p>
            <a:r>
              <a:rPr lang="en-US" dirty="0"/>
              <a:t>Improvement in employee management and performance.</a:t>
            </a:r>
          </a:p>
          <a:p>
            <a:r>
              <a:rPr lang="en-US" sz="2400" dirty="0"/>
              <a:t>Better Resource Allocation</a:t>
            </a:r>
            <a:r>
              <a:rPr lang="en-US" dirty="0"/>
              <a:t>:</a:t>
            </a:r>
          </a:p>
          <a:p>
            <a:r>
              <a:rPr lang="en-US" dirty="0"/>
              <a:t>Understanding the impact of </a:t>
            </a:r>
            <a:r>
              <a:rPr lang="en-US" dirty="0" err="1"/>
              <a:t>semographic</a:t>
            </a:r>
            <a:r>
              <a:rPr lang="en-US" dirty="0"/>
              <a:t> factors and performance </a:t>
            </a:r>
          </a:p>
          <a:p>
            <a:r>
              <a:rPr lang="en-US" dirty="0"/>
              <a:t>Trends allows for more effective allocation of </a:t>
            </a:r>
            <a:r>
              <a:rPr lang="en-US" dirty="0" err="1"/>
              <a:t>resources,training</a:t>
            </a:r>
            <a:r>
              <a:rPr lang="en-US" dirty="0"/>
              <a:t> and support</a:t>
            </a:r>
          </a:p>
          <a:p>
            <a:r>
              <a:rPr lang="en-US" dirty="0"/>
              <a:t>Maximizing the return on investment in human capital.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2F8B3-44E8-285C-FB69-62BC14208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15991"/>
          </a:xfrm>
        </p:spPr>
        <p:txBody>
          <a:bodyPr/>
          <a:lstStyle/>
          <a:p>
            <a:r>
              <a:rPr lang="en-US" dirty="0"/>
              <a:t>1.EmpID:Unique identifier for each employee.</a:t>
            </a:r>
          </a:p>
          <a:p>
            <a:r>
              <a:rPr lang="en-US" dirty="0" err="1"/>
              <a:t>Type:Numeric</a:t>
            </a:r>
            <a:endParaRPr lang="en-US" dirty="0"/>
          </a:p>
          <a:p>
            <a:r>
              <a:rPr lang="en-US" dirty="0"/>
              <a:t>Description: A unique code assigned to each employee for identification purposes.</a:t>
            </a:r>
          </a:p>
          <a:p>
            <a:r>
              <a:rPr lang="en-US" dirty="0"/>
              <a:t>2.First </a:t>
            </a:r>
            <a:r>
              <a:rPr lang="en-US" dirty="0" err="1"/>
              <a:t>Name:Employee’s</a:t>
            </a:r>
            <a:r>
              <a:rPr lang="en-US" dirty="0"/>
              <a:t> first name.</a:t>
            </a:r>
          </a:p>
          <a:p>
            <a:r>
              <a:rPr lang="en-US" dirty="0" err="1"/>
              <a:t>Type:String</a:t>
            </a:r>
            <a:endParaRPr lang="en-US" dirty="0"/>
          </a:p>
          <a:p>
            <a:r>
              <a:rPr lang="en-US" dirty="0" err="1"/>
              <a:t>Description:The</a:t>
            </a:r>
            <a:r>
              <a:rPr lang="en-US" dirty="0"/>
              <a:t> given name of the employee.</a:t>
            </a:r>
          </a:p>
          <a:p>
            <a:r>
              <a:rPr lang="en-US" dirty="0"/>
              <a:t>3.Last </a:t>
            </a:r>
            <a:r>
              <a:rPr lang="en-US" dirty="0" err="1"/>
              <a:t>Name:Employee’s</a:t>
            </a:r>
            <a:r>
              <a:rPr lang="en-US" dirty="0"/>
              <a:t> last name.</a:t>
            </a:r>
          </a:p>
          <a:p>
            <a:r>
              <a:rPr lang="en-US" dirty="0" err="1"/>
              <a:t>Type:String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10C96C-29E6-DC26-B486-59752FC27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1250" y="1600200"/>
            <a:ext cx="9201150" cy="1969770"/>
          </a:xfrm>
        </p:spPr>
        <p:txBody>
          <a:bodyPr/>
          <a:lstStyle/>
          <a:p>
            <a:r>
              <a:rPr lang="en-US" sz="2800" dirty="0"/>
              <a:t>Performance and Demographics Integration:</a:t>
            </a:r>
          </a:p>
          <a:p>
            <a:r>
              <a:rPr lang="en-US" sz="2000" dirty="0"/>
              <a:t>By combining performance scores with demographics </a:t>
            </a:r>
            <a:r>
              <a:rPr lang="en-US" sz="2000" dirty="0" err="1"/>
              <a:t>data,the</a:t>
            </a:r>
            <a:r>
              <a:rPr lang="en-US" sz="2000" dirty="0"/>
              <a:t> dataset</a:t>
            </a:r>
          </a:p>
          <a:p>
            <a:r>
              <a:rPr lang="en-US" sz="2000" dirty="0"/>
              <a:t>Enables the identification of patterns and trends for instance it helps</a:t>
            </a:r>
          </a:p>
          <a:p>
            <a:r>
              <a:rPr lang="en-US" sz="2000" dirty="0"/>
              <a:t>In analyzing performance across different departments, </a:t>
            </a:r>
            <a:r>
              <a:rPr lang="en-US" sz="2000" dirty="0" err="1"/>
              <a:t>races,genders</a:t>
            </a:r>
            <a:r>
              <a:rPr lang="en-US" sz="2000" dirty="0"/>
              <a:t>,</a:t>
            </a:r>
          </a:p>
          <a:p>
            <a:r>
              <a:rPr lang="en-US" sz="2000" dirty="0"/>
              <a:t>And material </a:t>
            </a:r>
            <a:r>
              <a:rPr lang="en-US" sz="2000" dirty="0" err="1"/>
              <a:t>statuses,providing</a:t>
            </a:r>
            <a:r>
              <a:rPr lang="en-US" sz="2000" dirty="0"/>
              <a:t> valuable insights for diversity and</a:t>
            </a:r>
          </a:p>
          <a:p>
            <a:r>
              <a:rPr lang="en-US" sz="2000" dirty="0"/>
              <a:t>Inclusion initiatives.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615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15</cp:revision>
  <dcterms:created xsi:type="dcterms:W3CDTF">2024-03-29T15:07:22Z</dcterms:created>
  <dcterms:modified xsi:type="dcterms:W3CDTF">2024-08-31T19:00:28Z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