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3" r:id="rId5"/>
    <p:sldId id="258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7234" y="-462846"/>
            <a:ext cx="7247468" cy="2032001"/>
          </a:xfrm>
        </p:spPr>
        <p:txBody>
          <a:bodyPr/>
          <a:lstStyle/>
          <a:p>
            <a:r>
              <a:rPr lang="en-IN" sz="4000" dirty="0" smtClean="0">
                <a:solidFill>
                  <a:schemeClr val="accent2"/>
                </a:solidFill>
              </a:rPr>
              <a:t>Digital portfolio</a:t>
            </a:r>
            <a:endParaRPr lang="en-IN" sz="4000" dirty="0">
              <a:solidFill>
                <a:schemeClr val="accent2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341827" y="2205308"/>
            <a:ext cx="7677936" cy="2521238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IN" sz="2400" dirty="0" smtClean="0">
                <a:solidFill>
                  <a:schemeClr val="accent2"/>
                </a:solidFill>
              </a:rPr>
              <a:t>STUDENT NAME</a:t>
            </a:r>
            <a:r>
              <a:rPr lang="en-IN" sz="2400" dirty="0" smtClean="0">
                <a:solidFill>
                  <a:schemeClr val="accent1"/>
                </a:solidFill>
              </a:rPr>
              <a:t>: </a:t>
            </a:r>
            <a:r>
              <a:rPr lang="en-IN" sz="2400" dirty="0" smtClean="0">
                <a:solidFill>
                  <a:schemeClr val="bg1"/>
                </a:solidFill>
              </a:rPr>
              <a:t>ABINAYASRI A</a:t>
            </a:r>
          </a:p>
          <a:p>
            <a:r>
              <a:rPr lang="en-IN" sz="2400" dirty="0" smtClean="0">
                <a:solidFill>
                  <a:schemeClr val="accent2"/>
                </a:solidFill>
              </a:rPr>
              <a:t>REGISTER NO AND </a:t>
            </a:r>
            <a:r>
              <a:rPr lang="en-IN" sz="2400" dirty="0" smtClean="0">
                <a:solidFill>
                  <a:schemeClr val="accent2"/>
                </a:solidFill>
              </a:rPr>
              <a:t>NMID</a:t>
            </a:r>
            <a:r>
              <a:rPr lang="en-IN" sz="2400" dirty="0" smtClean="0">
                <a:solidFill>
                  <a:schemeClr val="accent1"/>
                </a:solidFill>
              </a:rPr>
              <a:t>: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cap="none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asunm1689222409706</a:t>
            </a:r>
            <a:endParaRPr lang="en-IN" sz="2400" cap="none" dirty="0" smtClean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r>
              <a:rPr lang="en-IN" sz="2400" dirty="0" smtClean="0">
                <a:solidFill>
                  <a:schemeClr val="accent2"/>
                </a:solidFill>
              </a:rPr>
              <a:t>Department</a:t>
            </a:r>
            <a:r>
              <a:rPr lang="en-IN" sz="2400" dirty="0" smtClean="0">
                <a:solidFill>
                  <a:schemeClr val="accent1"/>
                </a:solidFill>
              </a:rPr>
              <a:t>:</a:t>
            </a:r>
            <a:r>
              <a:rPr lang="en-IN" sz="2400" dirty="0" smtClean="0">
                <a:solidFill>
                  <a:schemeClr val="bg1"/>
                </a:solidFill>
              </a:rPr>
              <a:t> Computer SCIENCE</a:t>
            </a:r>
            <a:endParaRPr lang="en-IN" sz="2400" dirty="0" smtClean="0">
              <a:solidFill>
                <a:schemeClr val="bg1"/>
              </a:solidFill>
            </a:endParaRPr>
          </a:p>
          <a:p>
            <a:r>
              <a:rPr lang="en-IN" sz="2400" dirty="0" smtClean="0">
                <a:solidFill>
                  <a:schemeClr val="accent2"/>
                </a:solidFill>
              </a:rPr>
              <a:t>College</a:t>
            </a:r>
            <a:r>
              <a:rPr lang="en-IN" sz="2400" dirty="0" smtClean="0">
                <a:solidFill>
                  <a:schemeClr val="accent1"/>
                </a:solidFill>
              </a:rPr>
              <a:t>:</a:t>
            </a:r>
            <a:r>
              <a:rPr lang="en-IN" sz="2400" dirty="0" smtClean="0">
                <a:solidFill>
                  <a:schemeClr val="bg1"/>
                </a:solidFill>
              </a:rPr>
              <a:t> UNIVERSITY OF MADRAS</a:t>
            </a:r>
            <a:endParaRPr lang="en-IN" sz="24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0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092" y="1063417"/>
            <a:ext cx="8831816" cy="1372986"/>
          </a:xfrm>
        </p:spPr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RESULTS AND SCREENSHOTS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6219" y="3144055"/>
            <a:ext cx="8821515" cy="24840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The profile card is successfully created and tested in the browser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306" y="4912337"/>
            <a:ext cx="3534648" cy="174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092" y="1063417"/>
            <a:ext cx="8831816" cy="1372986"/>
          </a:xfrm>
        </p:spPr>
        <p:txBody>
          <a:bodyPr/>
          <a:lstStyle/>
          <a:p>
            <a:r>
              <a:rPr lang="en-IN" cap="all" dirty="0" smtClean="0">
                <a:solidFill>
                  <a:schemeClr val="accent2"/>
                </a:solidFill>
              </a:rPr>
              <a:t>conclusion</a:t>
            </a:r>
            <a:endParaRPr lang="en-IN" cap="all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09049" y="3427390"/>
            <a:ext cx="9173902" cy="299916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The project successfully demonstrates how HTML, CSS and JavaScript can be combined to create an attractive and functional web component.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7636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89804" y="-1004553"/>
            <a:ext cx="9096629" cy="2730321"/>
          </a:xfrm>
        </p:spPr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PROJECT</a:t>
            </a:r>
            <a:r>
              <a:rPr lang="en-IN" dirty="0" smtClean="0"/>
              <a:t> </a:t>
            </a:r>
            <a:r>
              <a:rPr lang="en-IN" dirty="0" smtClean="0">
                <a:solidFill>
                  <a:schemeClr val="accent2"/>
                </a:solidFill>
              </a:rPr>
              <a:t>TITLE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45595" y="1983347"/>
            <a:ext cx="8244625" cy="2125014"/>
          </a:xfrm>
        </p:spPr>
        <p:txBody>
          <a:bodyPr>
            <a:normAutofit/>
          </a:bodyPr>
          <a:lstStyle/>
          <a:p>
            <a:pPr algn="ctr"/>
            <a:r>
              <a:rPr lang="en-IN" sz="4000" kern="1300" dirty="0" smtClean="0">
                <a:solidFill>
                  <a:schemeClr val="bg1"/>
                </a:solidFill>
              </a:rPr>
              <a:t>COLORFUL Profile </a:t>
            </a:r>
            <a:r>
              <a:rPr lang="en-IN" sz="4300" kern="1300" dirty="0" smtClean="0">
                <a:solidFill>
                  <a:schemeClr val="bg1"/>
                </a:solidFill>
              </a:rPr>
              <a:t>CARD                             PROJECT</a:t>
            </a:r>
            <a:endParaRPr lang="en-IN" sz="4300" kern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01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05263" y="476994"/>
            <a:ext cx="8478443" cy="1300290"/>
          </a:xfrm>
        </p:spPr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AGEND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676658" y="1996224"/>
            <a:ext cx="6735651" cy="4211393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 smtClean="0">
                <a:solidFill>
                  <a:schemeClr val="bg1"/>
                </a:solidFill>
              </a:rPr>
              <a:t>Project 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 smtClean="0">
                <a:solidFill>
                  <a:schemeClr val="bg1"/>
                </a:solidFill>
              </a:rPr>
              <a:t>End users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 smtClean="0">
                <a:solidFill>
                  <a:schemeClr val="bg1"/>
                </a:solidFill>
              </a:rPr>
              <a:t>Tools and technologies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 smtClean="0">
                <a:solidFill>
                  <a:schemeClr val="bg1"/>
                </a:solidFill>
              </a:rPr>
              <a:t>Portfolio design and layout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 smtClean="0">
                <a:solidFill>
                  <a:schemeClr val="bg1"/>
                </a:solidFill>
              </a:rPr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 smtClean="0">
                <a:solidFill>
                  <a:schemeClr val="bg1"/>
                </a:solidFill>
              </a:rPr>
              <a:t>Features and functionality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 smtClean="0">
                <a:solidFill>
                  <a:schemeClr val="bg1"/>
                </a:solidFill>
              </a:rPr>
              <a:t>Results and screenshots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 smtClean="0">
                <a:solidFill>
                  <a:schemeClr val="bg1"/>
                </a:solidFill>
              </a:rPr>
              <a:t>conclusion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69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1"/>
                </a:solidFill>
              </a:rPr>
              <a:t>PROBLEM STATEMENT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509406" y="3144054"/>
            <a:ext cx="9051270" cy="2883257"/>
          </a:xfrm>
        </p:spPr>
        <p:txBody>
          <a:bodyPr/>
          <a:lstStyle/>
          <a:p>
            <a:r>
              <a:rPr lang="en-IN" sz="3200" dirty="0" smtClean="0">
                <a:solidFill>
                  <a:schemeClr val="tx1"/>
                </a:solidFill>
              </a:rPr>
              <a:t>To create an attractive and responsive profile card that demonstrates the use of HTML for structure, CSS for design, and JavaScript for interactivity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5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80092" y="1063417"/>
            <a:ext cx="8831816" cy="1372986"/>
          </a:xfrm>
        </p:spPr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PROJECT OVERVIEW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half" idx="2"/>
          </p:nvPr>
        </p:nvSpPr>
        <p:spPr>
          <a:xfrm>
            <a:off x="1680092" y="3466027"/>
            <a:ext cx="8825659" cy="2476500"/>
          </a:xfrm>
        </p:spPr>
        <p:txBody>
          <a:bodyPr>
            <a:normAutofit lnSpcReduction="10000"/>
          </a:bodyPr>
          <a:lstStyle/>
          <a:p>
            <a:r>
              <a:rPr lang="en-IN" sz="3200" dirty="0" smtClean="0"/>
              <a:t>This project is a simple web-based profile card. It contains user details such as name, role, and bio with styled UI. A theme toggle and follow button are included for interaction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13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092" y="1063417"/>
            <a:ext cx="8831816" cy="1372986"/>
          </a:xfrm>
        </p:spPr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END USERS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28441" y="3440269"/>
            <a:ext cx="8825659" cy="24765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3200" dirty="0" smtClean="0"/>
              <a:t>Students learning web 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 smtClean="0"/>
              <a:t>Beginners practicing HTML, CSS, and JS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3200" dirty="0" smtClean="0"/>
              <a:t>Anyone who wants to build a portfolio or profile card design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6471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092" y="1063417"/>
            <a:ext cx="8831816" cy="1372986"/>
          </a:xfrm>
        </p:spPr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TOOLS AND TECHNOLOGIES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76926" y="3477296"/>
            <a:ext cx="8825659" cy="298789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Web Browser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735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092" y="1063417"/>
            <a:ext cx="8831816" cy="1372986"/>
          </a:xfrm>
        </p:spPr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PORTFOLIO DESIGN AND LAYOUT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313645" y="3477296"/>
            <a:ext cx="9028090" cy="303941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Card design with rounded corners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Avatar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Name, role and bio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Buttons for Follow and Theme Toggle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12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092" y="1063417"/>
            <a:ext cx="8831816" cy="1372986"/>
          </a:xfrm>
        </p:spPr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FEATURES AND FUNCTIONALITY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528441" y="3672087"/>
            <a:ext cx="8825659" cy="283174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Interactive Follow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Light/Dark theme toggle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Hover animation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smtClean="0"/>
              <a:t>Responsive design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736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174</TotalTime>
  <Words>225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Digital portfolio</vt:lpstr>
      <vt:lpstr>PROJECT TITLE</vt:lpstr>
      <vt:lpstr>AGEND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profile card project</dc:title>
  <dc:creator>ELCOT</dc:creator>
  <cp:lastModifiedBy>ELCOT</cp:lastModifiedBy>
  <cp:revision>18</cp:revision>
  <dcterms:created xsi:type="dcterms:W3CDTF">2025-09-05T16:26:03Z</dcterms:created>
  <dcterms:modified xsi:type="dcterms:W3CDTF">2025-09-06T06:23:23Z</dcterms:modified>
</cp:coreProperties>
</file>