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4170-D2A7-76D8-FAA7-845F72FF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0AB0-30B5-2507-151A-2F8DF1E0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C903-8CEE-750E-B85A-5C4E4B51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51B6-39EF-0189-92CA-79C6ABE7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1AED-2608-CD79-8BAB-5129160F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1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730D-61BE-20B5-5F34-3F635664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9698-B48B-8A67-D98F-0A492D67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7952-078C-B8ED-6DD8-21BAFAE8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BE36-4378-077D-094B-3AD7A310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5313-A695-739A-1067-9DCA97B7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6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8E5B6-6448-9CB3-4F05-EED696BA7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C0EE8-3A5B-8F6C-F92D-76C7D3F8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E2F0-BB41-331E-492A-7D2A43E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7DAF-F7C5-5CA8-E38F-F9830B35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E7F4-999B-919B-5B40-E8C21EA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8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4D5A-B28A-797A-EC9C-F6D1915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56BF-F76B-7D89-047C-FF1081F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078-BC81-81F3-48D4-3C5B22F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6051-E5FF-54CB-AE4B-B3D6D436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96EC-B5DD-59B1-E049-E2E74B1C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A43-DBF9-6F8E-C9C8-841D4A7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4C27-2A84-6CE2-AF41-62BB7831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A6D8-C2D6-382A-D097-FC8019CC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EC06-C74D-B237-63E8-1B40DD58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BCFF-5BAF-9981-682D-26747575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AB63-4043-428C-9A41-BBCBD5C0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DF3C-D570-2477-D36B-83C68FB4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FBA1D-161B-8FAA-D6BF-8C2F439F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970F-2DC2-534A-CE83-1D62F488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1717-E178-CC87-122D-BE77A6AA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328F4-ACF6-2511-D16F-7F92F3FF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8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8D85-0DF4-8101-C8D9-3EAB7A3A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DEA1-A055-D90A-0DB6-6FA13C78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1CBB-697A-6D15-5B06-092B92BA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3EF4B-9452-A6CA-880A-1DF880829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2BB5-DB96-2FF4-59A8-BE84D557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04D48-7426-FCC3-FBA5-D2DDE8D7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BDF10-66AE-EB17-3C2D-CFACE866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3D55C-0CB6-51B1-11E3-F608B3C6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3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2A9-B78B-286E-6F8B-91DEE90E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2313D-841D-E5B8-8D95-9318C52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176A6-51B1-A9C2-FAA1-7D4FD305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9BDB-CC24-A05F-A459-8C798E12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477B6-1F84-7E9E-3B67-4BE25142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3BBB4-AB22-5984-68DE-0C9AC4D4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47FC-87AE-4A28-5723-CCA24DEC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D47-96EB-E65C-3A6B-A8720C0D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299C-6A81-0EF3-C7E1-D01524AE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64F5-679D-0D9A-8F76-35058404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68AC-511F-D22F-43D4-0EA54ACF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5C7B-AAD7-A001-1FE4-CF3D6C9E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1B3F6-7098-14D7-3067-C8E31ED7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3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E45-AB2A-7635-8AFE-1FE3C7DF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A3D4-3A43-2811-2BDE-E43C966C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1239B-CF74-9FF7-9A24-8A83C92E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62F95-68A9-B3EC-DA9B-376C3842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87571-6101-EBE7-6EA8-02F70DFD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DD2-1A38-CCE6-02A6-B899FA6F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5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EB83-6E3D-4936-36ED-50AA084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578E0-5DC0-87F2-554B-FB4C07D5B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2819-4740-384A-3A91-67562B80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FB16A-9131-4B05-8308-7CE0283F1760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FEA1-423A-3B70-1F2E-C2EC5E8CB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B105-348E-B555-4C80-4773CB5F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4AF3A-B55A-49FC-8763-4395D4D9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0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ubble.com/i/sticker/Simian-Army-by-jogz/20954637.EJUG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haos_Monke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C5CFF-1A9F-3ABB-0270-77230B9A1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Chaos Engineering </a:t>
            </a:r>
            <a:endParaRPr lang="en-IN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B9CC-7F6D-BB1B-4313-D6FCF778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Implementing chaos engineering in spring boot applications</a:t>
            </a:r>
            <a:endParaRPr lang="en-IN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B341F83C-85DC-AF33-55D0-3EEA43C76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5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B2F121-5F79-9062-24E2-5DBEA561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n-lt"/>
                <a:ea typeface="ADLaM Display" panose="020F0502020204030204" pitchFamily="2" charset="0"/>
                <a:cs typeface="ADLaM Display" panose="020F0502020204030204" pitchFamily="2" charset="0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B3749FA-D0AF-BEA7-6B6E-E6B47420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3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D7F65-4F94-4A43-7B71-78780F6B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Agenda</a:t>
            </a:r>
            <a:endParaRPr lang="en-IN" sz="8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5C15-2616-122E-797E-77A66317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What is Chaos Engineering?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Principles of Chaos Engineering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OpenSource Tools</a:t>
            </a:r>
          </a:p>
          <a:p>
            <a:endParaRPr lang="en-IN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3605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82CFD-8EE0-5CFB-D5A8-A662AF80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61" y="381935"/>
            <a:ext cx="4563591" cy="5974414"/>
          </a:xfrm>
        </p:spPr>
        <p:txBody>
          <a:bodyPr anchor="ctr">
            <a:normAutofit/>
          </a:bodyPr>
          <a:lstStyle/>
          <a:p>
            <a:r>
              <a:rPr lang="en-US" sz="6200" dirty="0">
                <a:solidFill>
                  <a:srgbClr val="FFFFFF"/>
                </a:solidFill>
              </a:rPr>
              <a:t>What is Chaos Engineering?</a:t>
            </a:r>
            <a:endParaRPr lang="en-IN" sz="62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5DC5-2C86-94A9-8BE4-540D6EA4C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Chaos Engineering is the discipline of experimenting on a distributed system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inorder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to build confidence in the system’s capability to withstand turbulent conditions in production.</a:t>
            </a: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Chaos Engineering is a discipline that directly addresses System Availability and affects: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People and Culture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Applications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Platforms</a:t>
            </a:r>
          </a:p>
          <a:p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Infrastructure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09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E4A88-132C-CE5B-6BBA-CC634A32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 dirty="0">
                <a:solidFill>
                  <a:srgbClr val="FFFFFF"/>
                </a:solidFill>
              </a:rPr>
              <a:t>Principles</a:t>
            </a:r>
            <a:endParaRPr lang="en-IN" sz="74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CFBC-BAA0-53D2-BEFE-9E88EA58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a hypothesis around a Steady State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behaviour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Vary Real World Events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Run Experiments in Production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Automate experiments to run continuously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Minimize the blast radius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8754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3F41AC-F690-4E67-BC22-50049D14C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BBCA1-89BA-4CF6-9CE0-7E8BEB04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Cartoon of monkeys holding guns and a gorilla&#10;&#10;Description automatically generated">
            <a:extLst>
              <a:ext uri="{FF2B5EF4-FFF2-40B4-BE49-F238E27FC236}">
                <a16:creationId xmlns:a16="http://schemas.microsoft.com/office/drawing/2014/main" id="{11C75756-5CFE-C3E0-FE51-A4FCCB8A5E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56" r="1" b="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39B36-112E-DADF-7263-2160284F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Open-Source Tools</a:t>
            </a:r>
            <a:endParaRPr lang="en-IN" sz="56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E9D38F-F436-2848-53D6-580EF9D7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For Chaos Experiments</a:t>
            </a:r>
            <a:endParaRPr lang="en-IN" sz="2000" dirty="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65D8A2-EC69-49A4-8897-4C4FE08B7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23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90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0000-F360-381D-2FEC-7D652607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Chaos Monkey</a:t>
            </a:r>
            <a:endParaRPr lang="en-IN" sz="54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C48D-B68F-9EA2-4041-95AE73F2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 dirty="0"/>
              <a:t>Developed by Netflix as part of the Simian Army to test the resilience and reliability of distributed systems.</a:t>
            </a:r>
          </a:p>
          <a:p>
            <a:r>
              <a:rPr lang="en-US" sz="2000" dirty="0"/>
              <a:t>It deliberately introduces failures and disruptions in a controlled manner to ensure systems can withstand unexpected issues.</a:t>
            </a:r>
          </a:p>
          <a:p>
            <a:r>
              <a:rPr lang="en-US" sz="2000" dirty="0"/>
              <a:t>It randomly terminates instances or services to simulate outages.</a:t>
            </a:r>
          </a:p>
          <a:p>
            <a:r>
              <a:rPr lang="en-US" sz="2000" dirty="0"/>
              <a:t>Helps identify weaknesses and ensures that failover mechanisms and redundancy are effective.</a:t>
            </a:r>
          </a:p>
          <a:p>
            <a:r>
              <a:rPr lang="en-US" sz="2000" dirty="0"/>
              <a:t>Integrated into the deployment process to consistently test the system.</a:t>
            </a:r>
          </a:p>
        </p:txBody>
      </p:sp>
      <p:pic>
        <p:nvPicPr>
          <p:cNvPr id="7" name="Picture 6" descr="A logo with a skull&#10;&#10;Description automatically generated">
            <a:extLst>
              <a:ext uri="{FF2B5EF4-FFF2-40B4-BE49-F238E27FC236}">
                <a16:creationId xmlns:a16="http://schemas.microsoft.com/office/drawing/2014/main" id="{D37ED8DA-FA5B-4B1D-B4B5-2DCD4EF3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48" r="990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E7C97-ACAF-6ABA-F7A0-E138D7B5BD30}"/>
              </a:ext>
            </a:extLst>
          </p:cNvPr>
          <p:cNvSpPr txBox="1"/>
          <p:nvPr/>
        </p:nvSpPr>
        <p:spPr>
          <a:xfrm>
            <a:off x="9184646" y="5990433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fr.wikipedia.org/wiki/Chaos_Monk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656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79493-8D63-2EDD-9994-329E3A68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Chaos Gorilla</a:t>
            </a:r>
            <a:endParaRPr lang="en-IN" sz="8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5C66B-2950-63EE-2841-957F2048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tool developed by Netflix as part of the Simian Army, designed to test the resilience of entire availability zones within a cloud infrastructure.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simulate large-scale failures and ensure that systems can handle the loss of an entire data center or cloud zone.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Randomly terminates all instances within a single availability zone.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Assesses the system’s ability to maintain functionality and recover from the loss of a complete zone.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123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E7A34-A2B6-E30B-4887-1F9C3D3B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Chaos Kong</a:t>
            </a:r>
            <a:endParaRPr lang="en-IN" sz="8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2DF6-E3DC-B88E-9C32-F2E5E889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Developed by Netflix to simulate failures across multiple AWS regions, designed to test the resilience of global distributed systems.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ensure systems can handle the simultaneous loss of multiple regions and maintain overall service continuity.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Randomly terminates instances or services across multiple AWS regions.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Assesses the system’s ability to remain operational and recover from significant disruptions affecting multiple geographic areas.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46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F5C6A-99DE-6114-E53E-392C385D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1" y="381935"/>
            <a:ext cx="4703492" cy="597441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Other </a:t>
            </a:r>
            <a:r>
              <a:rPr lang="en-US" sz="6600" dirty="0" err="1">
                <a:solidFill>
                  <a:srgbClr val="FFFFFF"/>
                </a:solidFill>
              </a:rPr>
              <a:t>OpenSource</a:t>
            </a:r>
            <a:r>
              <a:rPr lang="en-US" sz="6600" dirty="0">
                <a:solidFill>
                  <a:srgbClr val="FFFFFF"/>
                </a:solidFill>
              </a:rPr>
              <a:t> Tools</a:t>
            </a:r>
            <a:endParaRPr lang="en-IN" sz="66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675-14B0-3B37-D946-E1A5AABD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Latency Monkey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to simulate network latency and performance issues within distributed systems.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Facebook Storm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for stress testing and simulating large-scale failures in distributed systems.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AWS Gamedays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interactive, hands-on events where teams compete in a controlled environment to solve real-world cloud architecture challenges and address failure scenarios.</a:t>
            </a:r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5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387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Chaos Engineering </vt:lpstr>
      <vt:lpstr>Agenda</vt:lpstr>
      <vt:lpstr>What is Chaos Engineering?</vt:lpstr>
      <vt:lpstr>Principles</vt:lpstr>
      <vt:lpstr>Open-Source Tools</vt:lpstr>
      <vt:lpstr>Chaos Monkey</vt:lpstr>
      <vt:lpstr>Chaos Gorilla</vt:lpstr>
      <vt:lpstr>Chaos Kong</vt:lpstr>
      <vt:lpstr>Other OpenSource Tools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 Benoy(UST,IN)</dc:creator>
  <cp:lastModifiedBy>Abin Benoy(UST,IN)</cp:lastModifiedBy>
  <cp:revision>2</cp:revision>
  <dcterms:created xsi:type="dcterms:W3CDTF">2024-07-28T13:16:38Z</dcterms:created>
  <dcterms:modified xsi:type="dcterms:W3CDTF">2024-08-22T06:54:56Z</dcterms:modified>
</cp:coreProperties>
</file>