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9753-D6B6-A525-CE0F-D90149D3B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AA2E0-9386-0C0D-3024-2950FF83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617C-4FD2-453D-0B65-AB44576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AC1F-9B0B-02F9-2405-7A23D5EB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8FD2-57D6-6AD9-FF85-C160228D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1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2A-D647-6A5D-DD70-BC598DAC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5AF3-DE29-368A-77DD-7769FD70B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4944-BB9A-29F1-0020-3BE789C9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99DC-894F-1ED1-8669-ED7A4484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07A5-EABC-3F40-645B-D4ADD25C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E0C2D-0CAF-EAE2-D60F-0D9565ECD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464B7-C02E-7898-0923-5B27E885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3DAE-E701-8740-9693-A6F996AB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E322-5AC7-C4A2-54EF-FBEDA9AD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B884-B84F-834B-925F-032CAC87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C43B-17E0-A185-D30D-7340B32B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313B-E5CD-88D1-3F0D-CC2C28A3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749A-DB19-66A5-3743-21553095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BAAC-AD1F-8818-9BC3-7FC5C85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963F-996C-1B4F-EB39-E193B245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2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E2F2-9450-3B9A-2607-4B9064B6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DF1D-27BA-1F2D-ABAD-8FB7A37F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FD83-ECB7-9707-4CDF-D226AA2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B814-0A4E-AED9-BB2E-39246C72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6FDA-35BF-42FD-27E2-E5974084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2E4E-260C-2569-3682-3861287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8D81-F03D-821D-FEE4-ECBD61C9A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EC93-2A1A-E513-A89F-70803ACF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5E0D-807E-5E7F-6C38-454086F0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00DCD-6232-8194-54BD-D65EF662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CAFC-856C-EBC9-FFE7-CDB39A87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6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B28-5D67-6280-E3EB-0FFA51B5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8367-F65B-6409-6931-E7790F70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A964F-32F5-7B86-0386-CD3E95B3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0BBE8-EB5C-1C2F-CBBC-A2878A392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0B576-09B9-5A99-F971-D1AAED396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1616F-A720-C137-C370-14E19FCD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1205C-3C54-1090-0213-A9A1E9DD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2FF39-5CB2-746D-2CF9-C561C02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174F-545B-3459-0064-5ADB10CA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9C214-F278-CB00-DB47-770B48DC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CCA24-F50B-1F24-9B31-76BBF5FF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05C58-C9A2-44DE-FAB5-EC375F78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0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EDCE6-90C9-D07A-F508-A026774D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FFD52-C252-A915-0BA6-2A52E39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4B4E5-060D-DA13-2129-FB0FB6A5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D579-E654-D98D-4938-12533CCE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53C1-7A82-B700-2D85-530AB07C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B4DB-FE3E-7424-2EFF-81009ED8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A6D3-2821-7CA3-FB29-23B3FD5B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B6BA-7864-6696-770E-44D8AD9F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BB4C0-E649-C1DD-DB3F-AF110302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B65F-5672-ADEA-E960-431C1770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22766-B46C-1287-B9D8-FB393A027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FD1F-2B99-459C-61A8-A86BBC2C2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B26A-5F01-4FF5-6862-4FD7B63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F90A1-7CBB-DD43-91F5-E2C382E2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DEDA4-02A4-9145-D5A1-CAACCE6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8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6FB00-9A40-4F49-A2D6-73D62234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5EA0-0468-6904-FD64-F5D45DFB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D74B-4EB1-E131-DA88-8332A4F7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CD014-6BC2-404D-90A2-EC69AC8E242D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B197-AE7B-FD21-CD83-FED146100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93D9-E972-F820-E2DE-9BE408673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7982E-F1BC-4C20-8F2C-BD198FBD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2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3BEF4-1DDD-32C1-8AFA-5572EDF5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Understanding Controlled and Uncontrolled Components in React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DAF3-28E9-3591-92D3-C82C7BC7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Abin Benoy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BFB73-DB8F-3B29-A502-57063CE3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E011-795A-5E4A-745C-D6145AF0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are Controlled Components?</a:t>
            </a:r>
          </a:p>
          <a:p>
            <a:r>
              <a:rPr lang="en-US" sz="2000" dirty="0"/>
              <a:t>What are Uncontrolled Components?</a:t>
            </a:r>
          </a:p>
          <a:p>
            <a:r>
              <a:rPr lang="en-US" sz="2000" dirty="0"/>
              <a:t>Controlled Vs Uncontrolled Components</a:t>
            </a:r>
          </a:p>
          <a:p>
            <a:r>
              <a:rPr lang="en-US" sz="2000" dirty="0"/>
              <a:t>When to Use Each Approach?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229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B100E-BB58-CD7B-F526-3435385B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What are Controlled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579E-F57E-66AB-C490-F6FBEFBA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controlled components, React manages form data by storing input values in component state.</a:t>
            </a:r>
          </a:p>
          <a:p>
            <a:r>
              <a:rPr lang="en-US" sz="2000" dirty="0"/>
              <a:t>When the user interacts with the form, React handles the changes by updating the component’s state.</a:t>
            </a:r>
          </a:p>
          <a:p>
            <a:r>
              <a:rPr lang="en-US" sz="2000" dirty="0"/>
              <a:t>Advantage:</a:t>
            </a:r>
          </a:p>
          <a:p>
            <a:pPr lvl="1"/>
            <a:r>
              <a:rPr lang="en-US" sz="2000" dirty="0"/>
              <a:t>Predictable and easier to debug.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85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F1B42-37D2-5CAF-DACC-11C9ABE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Uncontrolled Components?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97B8-C5BD-5DEF-5349-B4D3DA7C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 Uncontrolled components allow form data to be handled by the DOM itself, rather than by React.</a:t>
            </a:r>
          </a:p>
          <a:p>
            <a:r>
              <a:rPr lang="en-US" sz="2000"/>
              <a:t>In this approach, you still use React to setup the initial state of the form inputs, but then the form inputs are controlled by the DOM.</a:t>
            </a:r>
          </a:p>
          <a:p>
            <a:r>
              <a:rPr lang="en-US" sz="2000"/>
              <a:t>You can obtain their values using references after the component has been rendered (useRef hooks).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428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D711F-1FC3-1B55-DF89-7B7DA5BA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0" y="73995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Controlled vs Uncontrolled Components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F9C7-A59A-7F58-DF6B-713BB0C6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Controlled components:</a:t>
            </a:r>
          </a:p>
          <a:p>
            <a:pPr lvl="1"/>
            <a:r>
              <a:rPr lang="en-US" sz="2000" dirty="0"/>
              <a:t>State management in React.</a:t>
            </a:r>
          </a:p>
          <a:p>
            <a:pPr lvl="1"/>
            <a:r>
              <a:rPr lang="en-US" sz="2000" dirty="0"/>
              <a:t>Requires handling form inputs explicitly.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Uncontrolled components:</a:t>
            </a:r>
          </a:p>
          <a:p>
            <a:pPr lvl="1"/>
            <a:r>
              <a:rPr lang="en-US" sz="2000" dirty="0"/>
              <a:t>Less React state management.</a:t>
            </a:r>
          </a:p>
          <a:p>
            <a:pPr lvl="1"/>
            <a:r>
              <a:rPr lang="en-US" sz="2000" dirty="0"/>
              <a:t>Uses DOM refs for data access.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7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7CEFF-1C48-E04D-4194-D2EC88E9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When to Use Each Approach?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FE3821-A15E-9671-BB71-A0D4F864A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Controlled Components: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Complex forms with validation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Need for consistent state across components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Dynamic form fields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>
              <a:latin typeface="+mj-lt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Uncontrolled Components: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Simple forms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When integrating with non-React code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When performance is a concern with large forms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7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65ED5-0E7E-9E89-A83A-20F2B980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A706AC6-0501-E592-9FF7-3CEA14CAB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2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Understanding Controlled and Uncontrolled Components in React</vt:lpstr>
      <vt:lpstr>Agenda</vt:lpstr>
      <vt:lpstr>What are Controlled Components?</vt:lpstr>
      <vt:lpstr>What are Uncontrolled Components?</vt:lpstr>
      <vt:lpstr>Controlled vs Uncontrolled Components</vt:lpstr>
      <vt:lpstr>When to Use Each Approach?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Abin Benoy(UST,IN)</dc:creator>
  <cp:lastModifiedBy>Abin Benoy(UST,IN)</cp:lastModifiedBy>
  <cp:revision>1</cp:revision>
  <dcterms:created xsi:type="dcterms:W3CDTF">2024-08-27T13:43:18Z</dcterms:created>
  <dcterms:modified xsi:type="dcterms:W3CDTF">2024-08-27T14:17:14Z</dcterms:modified>
</cp:coreProperties>
</file>