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5" r:id="rId8"/>
    <p:sldId id="260" r:id="rId9"/>
    <p:sldId id="266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434" autoAdjust="0"/>
  </p:normalViewPr>
  <p:slideViewPr>
    <p:cSldViewPr snapToGrid="0" snapToObjects="1">
      <p:cViewPr>
        <p:scale>
          <a:sx n="66" d="100"/>
          <a:sy n="66" d="100"/>
        </p:scale>
        <p:origin x="1920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PEMROGRAMAN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RESEARCH AND DEVELOPMENT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6626" y="704819"/>
            <a:ext cx="3304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ABINDA DWI NUR AHMAD</a:t>
            </a:r>
            <a:r>
              <a:rPr lang="id-ID" b="1" dirty="0" smtClean="0">
                <a:solidFill>
                  <a:schemeClr val="bg1"/>
                </a:solidFill>
              </a:rPr>
              <a:t> 15.11.9185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1524" y="1517669"/>
            <a:ext cx="3030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GRAY ZEIN SYAH PUTRA</a:t>
            </a:r>
            <a:endParaRPr lang="id-ID" b="1" dirty="0" smtClean="0">
              <a:solidFill>
                <a:srgbClr val="FFFFFF"/>
              </a:solidFill>
            </a:endParaRPr>
          </a:p>
          <a:p>
            <a:r>
              <a:rPr lang="id-ID" b="1" dirty="0" smtClean="0">
                <a:solidFill>
                  <a:srgbClr val="FFFFFF"/>
                </a:solidFill>
              </a:rPr>
              <a:t>15.11.9148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1524" y="2389809"/>
            <a:ext cx="3144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NADEA CIPTA LAKSMITA</a:t>
            </a:r>
            <a:endParaRPr lang="id-ID" b="1" dirty="0" smtClean="0">
              <a:solidFill>
                <a:srgbClr val="FFFFFF"/>
              </a:solidFill>
            </a:endParaRPr>
          </a:p>
          <a:p>
            <a:r>
              <a:rPr lang="id-ID" b="1" dirty="0" smtClean="0">
                <a:solidFill>
                  <a:srgbClr val="FFFFFF"/>
                </a:solidFill>
              </a:rPr>
              <a:t>15.11.9195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524" y="3224862"/>
            <a:ext cx="2496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FACHRIZAL AZZURI</a:t>
            </a:r>
            <a:endParaRPr lang="id-ID" b="1" dirty="0" smtClean="0">
              <a:solidFill>
                <a:srgbClr val="FFFFFF"/>
              </a:solidFill>
            </a:endParaRPr>
          </a:p>
          <a:p>
            <a:r>
              <a:rPr lang="id-ID" b="1" dirty="0" smtClean="0">
                <a:solidFill>
                  <a:srgbClr val="FFFFFF"/>
                </a:solidFill>
              </a:rPr>
              <a:t>15.11.9170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237" y="372653"/>
            <a:ext cx="1779407" cy="1779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188" y="369923"/>
            <a:ext cx="1797436" cy="17974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538" y="2529486"/>
            <a:ext cx="1764106" cy="17641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791" y="2522334"/>
            <a:ext cx="1755960" cy="175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88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78668"/>
          </a:xfrm>
        </p:spPr>
        <p:txBody>
          <a:bodyPr/>
          <a:lstStyle/>
          <a:p>
            <a:r>
              <a:rPr lang="en-US" dirty="0" err="1" smtClean="0"/>
              <a:t>Fitur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00458"/>
            <a:ext cx="7556313" cy="530640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2200" dirty="0" err="1"/>
              <a:t>Pada</a:t>
            </a:r>
            <a:r>
              <a:rPr lang="en-US" sz="2200" dirty="0"/>
              <a:t> “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kecerdasan</a:t>
            </a:r>
            <a:r>
              <a:rPr lang="en-US" sz="2200" dirty="0"/>
              <a:t> </a:t>
            </a:r>
            <a:r>
              <a:rPr lang="en-US" sz="2200" dirty="0" err="1"/>
              <a:t>buatan</a:t>
            </a:r>
            <a:r>
              <a:rPr lang="en-US" sz="2200" dirty="0"/>
              <a:t> 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merekomendasikan</a:t>
            </a:r>
            <a:r>
              <a:rPr lang="en-US" sz="2200" dirty="0"/>
              <a:t> </a:t>
            </a:r>
            <a:r>
              <a:rPr lang="en-US" sz="2200" dirty="0" err="1"/>
              <a:t>wisatawan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pengambilan</a:t>
            </a:r>
            <a:r>
              <a:rPr lang="en-US" sz="2200" dirty="0"/>
              <a:t> </a:t>
            </a:r>
            <a:r>
              <a:rPr lang="en-US" sz="2200" dirty="0" err="1"/>
              <a:t>keputusan</a:t>
            </a:r>
            <a:r>
              <a:rPr lang="en-US" sz="2200" dirty="0"/>
              <a:t> </a:t>
            </a:r>
            <a:r>
              <a:rPr lang="en-US" sz="2200" dirty="0" err="1"/>
              <a:t>berbasis</a:t>
            </a:r>
            <a:r>
              <a:rPr lang="en-US" sz="2200" dirty="0"/>
              <a:t> website”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dibuat</a:t>
            </a:r>
            <a:r>
              <a:rPr lang="en-US" sz="2200" dirty="0"/>
              <a:t> </a:t>
            </a:r>
            <a:r>
              <a:rPr lang="en-US" sz="2200" dirty="0" err="1"/>
              <a:t>fitur</a:t>
            </a:r>
            <a:r>
              <a:rPr lang="en-US" sz="2200" dirty="0"/>
              <a:t>, </a:t>
            </a:r>
            <a:r>
              <a:rPr lang="en-US" sz="2200" dirty="0" err="1"/>
              <a:t>fungsi</a:t>
            </a:r>
            <a:r>
              <a:rPr lang="en-US" sz="2200" dirty="0"/>
              <a:t>,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kegunaan</a:t>
            </a:r>
            <a:r>
              <a:rPr lang="en-US" sz="2200" dirty="0"/>
              <a:t> yang </a:t>
            </a:r>
            <a:r>
              <a:rPr lang="en-US" sz="2200" dirty="0" err="1"/>
              <a:t>memenuhi</a:t>
            </a:r>
            <a:r>
              <a:rPr lang="en-US" sz="2200" dirty="0"/>
              <a:t> </a:t>
            </a:r>
            <a:r>
              <a:rPr lang="en-US" sz="2200" dirty="0" err="1"/>
              <a:t>kebutuhan</a:t>
            </a:r>
            <a:r>
              <a:rPr lang="en-US" sz="2200" dirty="0"/>
              <a:t> </a:t>
            </a:r>
            <a:r>
              <a:rPr lang="en-US" sz="2200" dirty="0" err="1"/>
              <a:t>fungsional</a:t>
            </a:r>
            <a:r>
              <a:rPr lang="en-US" sz="2200" dirty="0"/>
              <a:t> </a:t>
            </a:r>
            <a:r>
              <a:rPr lang="en-US" sz="2200" dirty="0" err="1"/>
              <a:t>seperti</a:t>
            </a:r>
            <a:r>
              <a:rPr lang="en-US" sz="2200" dirty="0"/>
              <a:t> yang </a:t>
            </a:r>
            <a:r>
              <a:rPr lang="en-US" sz="2200" dirty="0" err="1"/>
              <a:t>dijelaskan</a:t>
            </a:r>
            <a:r>
              <a:rPr lang="en-US" sz="2200" dirty="0"/>
              <a:t> </a:t>
            </a:r>
            <a:r>
              <a:rPr lang="en-US" sz="2200" dirty="0" err="1"/>
              <a:t>berikut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:</a:t>
            </a:r>
            <a:endParaRPr lang="en-US" sz="1900" dirty="0"/>
          </a:p>
          <a:p>
            <a:pPr marL="0" indent="0" algn="just">
              <a:lnSpc>
                <a:spcPct val="110000"/>
              </a:lnSpc>
              <a:buNone/>
            </a:pPr>
            <a:endParaRPr lang="en-US" sz="1900" dirty="0"/>
          </a:p>
          <a:p>
            <a:pPr lvl="1" algn="just">
              <a:lnSpc>
                <a:spcPct val="110000"/>
              </a:lnSpc>
            </a:pPr>
            <a:r>
              <a:rPr lang="en-US" sz="1900" dirty="0" err="1"/>
              <a:t>Sistem</a:t>
            </a:r>
            <a:r>
              <a:rPr lang="en-US" sz="1900" dirty="0"/>
              <a:t> </a:t>
            </a:r>
            <a:r>
              <a:rPr lang="en-US" sz="1900" dirty="0" err="1"/>
              <a:t>harus</a:t>
            </a:r>
            <a:r>
              <a:rPr lang="en-US" sz="1900" dirty="0"/>
              <a:t> </a:t>
            </a:r>
            <a:r>
              <a:rPr lang="en-US" sz="1900" dirty="0" err="1"/>
              <a:t>dapat</a:t>
            </a:r>
            <a:r>
              <a:rPr lang="en-US" sz="1900" dirty="0"/>
              <a:t> login</a:t>
            </a:r>
            <a:endParaRPr lang="en-US" sz="1700" dirty="0"/>
          </a:p>
          <a:p>
            <a:pPr lvl="1" algn="just">
              <a:lnSpc>
                <a:spcPct val="110000"/>
              </a:lnSpc>
            </a:pPr>
            <a:r>
              <a:rPr lang="en-US" sz="1900" dirty="0" err="1"/>
              <a:t>Sistem</a:t>
            </a:r>
            <a:r>
              <a:rPr lang="en-US" sz="1900" dirty="0"/>
              <a:t> </a:t>
            </a:r>
            <a:r>
              <a:rPr lang="en-US" sz="1900" dirty="0" err="1"/>
              <a:t>harus</a:t>
            </a:r>
            <a:r>
              <a:rPr lang="en-US" sz="1900" dirty="0"/>
              <a:t> </a:t>
            </a:r>
            <a:r>
              <a:rPr lang="en-US" sz="1900" dirty="0" err="1"/>
              <a:t>dapat</a:t>
            </a:r>
            <a:r>
              <a:rPr lang="en-US" sz="1900" dirty="0"/>
              <a:t> </a:t>
            </a:r>
            <a:r>
              <a:rPr lang="en-US" sz="1900" dirty="0" err="1"/>
              <a:t>menampilkan</a:t>
            </a:r>
            <a:r>
              <a:rPr lang="en-US" sz="1900" dirty="0"/>
              <a:t> profile </a:t>
            </a:r>
            <a:r>
              <a:rPr lang="en-US" sz="1900" dirty="0" err="1"/>
              <a:t>tempat</a:t>
            </a:r>
            <a:r>
              <a:rPr lang="en-US" sz="1900" dirty="0"/>
              <a:t> </a:t>
            </a:r>
            <a:r>
              <a:rPr lang="en-US" sz="1900" dirty="0" err="1"/>
              <a:t>wisata</a:t>
            </a:r>
            <a:endParaRPr lang="en-US" sz="1700" dirty="0"/>
          </a:p>
          <a:p>
            <a:pPr lvl="1" algn="just">
              <a:lnSpc>
                <a:spcPct val="110000"/>
              </a:lnSpc>
            </a:pPr>
            <a:r>
              <a:rPr lang="en-US" sz="1900" dirty="0" err="1"/>
              <a:t>Sistem</a:t>
            </a:r>
            <a:r>
              <a:rPr lang="en-US" sz="1900" dirty="0"/>
              <a:t> </a:t>
            </a:r>
            <a:r>
              <a:rPr lang="en-US" sz="1900" dirty="0" err="1"/>
              <a:t>harus</a:t>
            </a:r>
            <a:r>
              <a:rPr lang="en-US" sz="1900" dirty="0"/>
              <a:t> </a:t>
            </a:r>
            <a:r>
              <a:rPr lang="en-US" sz="1900" dirty="0" err="1"/>
              <a:t>mampu</a:t>
            </a:r>
            <a:r>
              <a:rPr lang="en-US" sz="1900" dirty="0"/>
              <a:t> </a:t>
            </a:r>
            <a:r>
              <a:rPr lang="en-US" sz="1900" dirty="0" err="1"/>
              <a:t>menampilkan</a:t>
            </a:r>
            <a:r>
              <a:rPr lang="en-US" sz="1900" dirty="0"/>
              <a:t> </a:t>
            </a:r>
            <a:r>
              <a:rPr lang="en-US" sz="1900" dirty="0" err="1"/>
              <a:t>harga</a:t>
            </a:r>
            <a:r>
              <a:rPr lang="en-US" sz="1900" dirty="0"/>
              <a:t> </a:t>
            </a:r>
            <a:r>
              <a:rPr lang="en-US" sz="1900" dirty="0" err="1"/>
              <a:t>tempat</a:t>
            </a:r>
            <a:r>
              <a:rPr lang="en-US" sz="1900" dirty="0"/>
              <a:t> </a:t>
            </a:r>
            <a:r>
              <a:rPr lang="en-US" sz="1900" dirty="0" err="1"/>
              <a:t>wisata</a:t>
            </a:r>
            <a:endParaRPr lang="en-US" sz="1700" dirty="0"/>
          </a:p>
          <a:p>
            <a:pPr lvl="1" algn="just">
              <a:lnSpc>
                <a:spcPct val="110000"/>
              </a:lnSpc>
            </a:pPr>
            <a:r>
              <a:rPr lang="en-US" sz="1900" dirty="0" err="1"/>
              <a:t>Sistem</a:t>
            </a:r>
            <a:r>
              <a:rPr lang="en-US" sz="1900" dirty="0"/>
              <a:t> </a:t>
            </a:r>
            <a:r>
              <a:rPr lang="en-US" sz="1900" dirty="0" err="1"/>
              <a:t>harus</a:t>
            </a:r>
            <a:r>
              <a:rPr lang="en-US" sz="1900" dirty="0"/>
              <a:t> </a:t>
            </a:r>
            <a:r>
              <a:rPr lang="en-US" sz="1900" dirty="0" err="1"/>
              <a:t>dapat</a:t>
            </a:r>
            <a:r>
              <a:rPr lang="en-US" sz="1900" dirty="0"/>
              <a:t> </a:t>
            </a:r>
            <a:r>
              <a:rPr lang="en-US" sz="1900" dirty="0" err="1"/>
              <a:t>menampilkan</a:t>
            </a:r>
            <a:r>
              <a:rPr lang="en-US" sz="1900" dirty="0"/>
              <a:t> </a:t>
            </a:r>
            <a:r>
              <a:rPr lang="en-US" sz="1900" dirty="0" err="1"/>
              <a:t>tempat</a:t>
            </a:r>
            <a:r>
              <a:rPr lang="en-US" sz="1900" dirty="0"/>
              <a:t> </a:t>
            </a:r>
            <a:r>
              <a:rPr lang="en-US" sz="1900" dirty="0" err="1"/>
              <a:t>wisata</a:t>
            </a:r>
            <a:r>
              <a:rPr lang="en-US" sz="1900" dirty="0"/>
              <a:t> </a:t>
            </a:r>
            <a:r>
              <a:rPr lang="en-US" sz="1900" dirty="0" err="1"/>
              <a:t>terdekat</a:t>
            </a:r>
            <a:endParaRPr lang="en-US" sz="1700" dirty="0"/>
          </a:p>
          <a:p>
            <a:pPr lvl="1" algn="just">
              <a:lnSpc>
                <a:spcPct val="110000"/>
              </a:lnSpc>
            </a:pPr>
            <a:r>
              <a:rPr lang="en-US" sz="1900" dirty="0" err="1"/>
              <a:t>Sistem</a:t>
            </a:r>
            <a:r>
              <a:rPr lang="en-US" sz="1900" dirty="0"/>
              <a:t> </a:t>
            </a:r>
            <a:r>
              <a:rPr lang="en-US" sz="1900" dirty="0" err="1"/>
              <a:t>harus</a:t>
            </a:r>
            <a:r>
              <a:rPr lang="en-US" sz="1900" dirty="0"/>
              <a:t> </a:t>
            </a:r>
            <a:r>
              <a:rPr lang="en-US" sz="1900" dirty="0" err="1"/>
              <a:t>mampu</a:t>
            </a:r>
            <a:r>
              <a:rPr lang="en-US" sz="1900" dirty="0"/>
              <a:t> </a:t>
            </a:r>
            <a:r>
              <a:rPr lang="en-US" sz="1900" dirty="0" err="1"/>
              <a:t>melakukan</a:t>
            </a:r>
            <a:r>
              <a:rPr lang="en-US" sz="1900" dirty="0"/>
              <a:t> </a:t>
            </a:r>
            <a:r>
              <a:rPr lang="en-US" sz="1900" dirty="0" err="1"/>
              <a:t>registrasi</a:t>
            </a:r>
            <a:endParaRPr lang="en-US" sz="1700" dirty="0"/>
          </a:p>
          <a:p>
            <a:pPr lvl="1" algn="just">
              <a:lnSpc>
                <a:spcPct val="110000"/>
              </a:lnSpc>
            </a:pPr>
            <a:r>
              <a:rPr lang="en-US" sz="1900" dirty="0" err="1"/>
              <a:t>Sistem</a:t>
            </a:r>
            <a:r>
              <a:rPr lang="en-US" sz="1900" dirty="0"/>
              <a:t> </a:t>
            </a:r>
            <a:r>
              <a:rPr lang="en-US" sz="1900" dirty="0" err="1"/>
              <a:t>harus</a:t>
            </a:r>
            <a:r>
              <a:rPr lang="en-US" sz="1900" dirty="0"/>
              <a:t> </a:t>
            </a:r>
            <a:r>
              <a:rPr lang="en-US" sz="1900" dirty="0" err="1"/>
              <a:t>mampu</a:t>
            </a:r>
            <a:r>
              <a:rPr lang="en-US" sz="1900" dirty="0"/>
              <a:t> </a:t>
            </a:r>
            <a:r>
              <a:rPr lang="en-US" sz="1900" dirty="0" err="1"/>
              <a:t>memberi</a:t>
            </a:r>
            <a:r>
              <a:rPr lang="en-US" sz="1900" dirty="0"/>
              <a:t> </a:t>
            </a:r>
            <a:r>
              <a:rPr lang="en-US" sz="1900" dirty="0" err="1"/>
              <a:t>rekomendasi</a:t>
            </a:r>
            <a:r>
              <a:rPr lang="en-US" sz="1900" dirty="0"/>
              <a:t> </a:t>
            </a:r>
            <a:r>
              <a:rPr lang="en-US" sz="1900" dirty="0" err="1"/>
              <a:t>tempat</a:t>
            </a:r>
            <a:r>
              <a:rPr lang="en-US" sz="1900" dirty="0"/>
              <a:t> </a:t>
            </a:r>
            <a:r>
              <a:rPr lang="en-US" sz="1900" dirty="0" err="1"/>
              <a:t>wisata</a:t>
            </a:r>
            <a:r>
              <a:rPr lang="en-US" sz="1900" dirty="0"/>
              <a:t> </a:t>
            </a:r>
            <a:r>
              <a:rPr lang="en-US" sz="1900" dirty="0" err="1"/>
              <a:t>berdasarkan</a:t>
            </a:r>
            <a:r>
              <a:rPr lang="en-US" sz="1900" dirty="0"/>
              <a:t> budget </a:t>
            </a:r>
            <a:r>
              <a:rPr lang="en-US" sz="1900" dirty="0" err="1"/>
              <a:t>dan</a:t>
            </a:r>
            <a:r>
              <a:rPr lang="en-US" sz="1900" dirty="0"/>
              <a:t> </a:t>
            </a:r>
            <a:r>
              <a:rPr lang="en-US" sz="1900" dirty="0" err="1"/>
              <a:t>daerah</a:t>
            </a:r>
            <a:r>
              <a:rPr lang="en-US" sz="1900" dirty="0"/>
              <a:t> yang </a:t>
            </a:r>
            <a:r>
              <a:rPr lang="en-US" sz="1900" dirty="0" err="1"/>
              <a:t>diinputkan</a:t>
            </a:r>
            <a:r>
              <a:rPr lang="en-US" sz="1900" dirty="0"/>
              <a:t> </a:t>
            </a:r>
            <a:r>
              <a:rPr lang="en-US" sz="1900" dirty="0" err="1"/>
              <a:t>oleh</a:t>
            </a:r>
            <a:r>
              <a:rPr lang="en-US" sz="1900" dirty="0"/>
              <a:t> user</a:t>
            </a:r>
            <a:endParaRPr lang="en-US" sz="1700" dirty="0"/>
          </a:p>
          <a:p>
            <a:pPr lvl="1" algn="just">
              <a:lnSpc>
                <a:spcPct val="110000"/>
              </a:lnSpc>
            </a:pPr>
            <a:r>
              <a:rPr lang="en-US" sz="1900" dirty="0" err="1"/>
              <a:t>Sistem</a:t>
            </a:r>
            <a:r>
              <a:rPr lang="en-US" sz="1900" dirty="0"/>
              <a:t> </a:t>
            </a:r>
            <a:r>
              <a:rPr lang="en-US" sz="1900" dirty="0" err="1"/>
              <a:t>dapat</a:t>
            </a:r>
            <a:r>
              <a:rPr lang="en-US" sz="1900" dirty="0"/>
              <a:t> </a:t>
            </a:r>
            <a:r>
              <a:rPr lang="en-US" sz="1900" dirty="0" err="1"/>
              <a:t>melakukan</a:t>
            </a:r>
            <a:r>
              <a:rPr lang="en-US" sz="1900" dirty="0"/>
              <a:t> </a:t>
            </a:r>
            <a:r>
              <a:rPr lang="en-US" sz="1900" dirty="0" err="1"/>
              <a:t>perbandingan</a:t>
            </a:r>
            <a:r>
              <a:rPr lang="en-US" sz="1900" dirty="0"/>
              <a:t> </a:t>
            </a:r>
            <a:r>
              <a:rPr lang="en-US" sz="1900" dirty="0" err="1"/>
              <a:t>harga</a:t>
            </a:r>
            <a:r>
              <a:rPr lang="en-US" sz="1900" dirty="0"/>
              <a:t> </a:t>
            </a:r>
            <a:r>
              <a:rPr lang="en-US" sz="1900" dirty="0" err="1"/>
              <a:t>antara</a:t>
            </a:r>
            <a:r>
              <a:rPr lang="en-US" sz="1900" dirty="0"/>
              <a:t> </a:t>
            </a:r>
            <a:r>
              <a:rPr lang="en-US" sz="1900" dirty="0" err="1"/>
              <a:t>tempat</a:t>
            </a:r>
            <a:r>
              <a:rPr lang="en-US" sz="1900" dirty="0"/>
              <a:t> </a:t>
            </a:r>
            <a:r>
              <a:rPr lang="en-US" sz="1900" dirty="0" err="1"/>
              <a:t>wisata</a:t>
            </a:r>
            <a:r>
              <a:rPr lang="en-US" sz="1900" dirty="0"/>
              <a:t> yang </a:t>
            </a:r>
            <a:r>
              <a:rPr lang="en-US" sz="1900" dirty="0" err="1"/>
              <a:t>dipilih</a:t>
            </a:r>
            <a:r>
              <a:rPr lang="en-US" sz="1900" dirty="0"/>
              <a:t> </a:t>
            </a:r>
            <a:r>
              <a:rPr lang="en-US" sz="1900" dirty="0" err="1"/>
              <a:t>oleh</a:t>
            </a:r>
            <a:r>
              <a:rPr lang="en-US" sz="1900" dirty="0"/>
              <a:t> user, </a:t>
            </a:r>
            <a:r>
              <a:rPr lang="en-US" sz="1900" dirty="0" err="1"/>
              <a:t>sehingga</a:t>
            </a:r>
            <a:r>
              <a:rPr lang="en-US" sz="1900" dirty="0"/>
              <a:t> user </a:t>
            </a:r>
            <a:r>
              <a:rPr lang="en-US" sz="1900" dirty="0" err="1"/>
              <a:t>dapat</a:t>
            </a:r>
            <a:r>
              <a:rPr lang="en-US" sz="1900" dirty="0"/>
              <a:t> </a:t>
            </a:r>
            <a:r>
              <a:rPr lang="en-US" sz="1900" dirty="0" err="1"/>
              <a:t>menentukan</a:t>
            </a:r>
            <a:r>
              <a:rPr lang="en-US" sz="1900" dirty="0"/>
              <a:t> </a:t>
            </a:r>
            <a:r>
              <a:rPr lang="en-US" sz="1900" dirty="0" err="1"/>
              <a:t>biaya</a:t>
            </a:r>
            <a:r>
              <a:rPr lang="en-US" sz="1900" dirty="0"/>
              <a:t> yang </a:t>
            </a:r>
            <a:r>
              <a:rPr lang="en-US" sz="1900" dirty="0" err="1"/>
              <a:t>akan</a:t>
            </a:r>
            <a:r>
              <a:rPr lang="en-US" sz="1900" dirty="0"/>
              <a:t> di </a:t>
            </a:r>
            <a:r>
              <a:rPr lang="en-US" sz="1900" dirty="0" err="1"/>
              <a:t>keluarkan</a:t>
            </a:r>
            <a:endParaRPr lang="en-US" sz="1700" dirty="0"/>
          </a:p>
          <a:p>
            <a:pPr marL="0" indent="0" algn="just">
              <a:buNone/>
            </a:pPr>
            <a:endParaRPr lang="en-US" sz="18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64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3"/>
            <a:ext cx="7556313" cy="1994426"/>
          </a:xfrm>
        </p:spPr>
        <p:txBody>
          <a:bodyPr/>
          <a:lstStyle/>
          <a:p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kecerdasan</a:t>
            </a:r>
            <a:r>
              <a:rPr lang="en-US" sz="3200" dirty="0"/>
              <a:t> </a:t>
            </a:r>
            <a:r>
              <a:rPr lang="en-US" sz="3200" dirty="0" err="1"/>
              <a:t>buatan</a:t>
            </a:r>
            <a:r>
              <a:rPr lang="en-US" sz="3200" dirty="0"/>
              <a:t> 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merekomendasikan</a:t>
            </a:r>
            <a:r>
              <a:rPr lang="en-US" sz="3200" dirty="0"/>
              <a:t> </a:t>
            </a:r>
            <a:r>
              <a:rPr lang="en-US" sz="3200" dirty="0" err="1"/>
              <a:t>wisatawan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pengambilan</a:t>
            </a:r>
            <a:r>
              <a:rPr lang="en-US" sz="3200" dirty="0"/>
              <a:t> </a:t>
            </a:r>
            <a:r>
              <a:rPr lang="en-US" sz="3200" dirty="0" err="1"/>
              <a:t>keputusan</a:t>
            </a:r>
            <a:r>
              <a:rPr lang="en-US" sz="3200" dirty="0"/>
              <a:t> </a:t>
            </a:r>
            <a:r>
              <a:rPr lang="en-US" sz="3200" dirty="0" err="1"/>
              <a:t>berbasis</a:t>
            </a:r>
            <a:r>
              <a:rPr lang="en-US" sz="3200" dirty="0"/>
              <a:t> website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2600915"/>
            <a:ext cx="7556313" cy="384082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/>
              <a:t>Maraknya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website di era digital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 kami </a:t>
            </a:r>
            <a:r>
              <a:rPr lang="en-US" sz="2400" dirty="0" err="1"/>
              <a:t>tertarik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membangun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yang </a:t>
            </a:r>
            <a:r>
              <a:rPr lang="en-US" sz="2400" dirty="0" err="1"/>
              <a:t>berjudul</a:t>
            </a:r>
            <a:r>
              <a:rPr lang="en-US" sz="2400" dirty="0"/>
              <a:t>  </a:t>
            </a:r>
            <a:r>
              <a:rPr lang="en-US" sz="2400" i="1" dirty="0"/>
              <a:t>“</a:t>
            </a:r>
            <a:r>
              <a:rPr lang="en-US" sz="2400" i="1" dirty="0" err="1"/>
              <a:t>Sistem</a:t>
            </a:r>
            <a:r>
              <a:rPr lang="en-US" sz="2400" i="1" dirty="0"/>
              <a:t> </a:t>
            </a:r>
            <a:r>
              <a:rPr lang="en-US" sz="2400" i="1" dirty="0" err="1"/>
              <a:t>kecerdasan</a:t>
            </a:r>
            <a:r>
              <a:rPr lang="en-US" sz="2400" i="1" dirty="0"/>
              <a:t> </a:t>
            </a:r>
            <a:r>
              <a:rPr lang="en-US" sz="2400" i="1" dirty="0" err="1"/>
              <a:t>buatan</a:t>
            </a:r>
            <a:r>
              <a:rPr lang="en-US" sz="2400" i="1" dirty="0"/>
              <a:t>  </a:t>
            </a:r>
            <a:r>
              <a:rPr lang="en-US" sz="2400" i="1" dirty="0" err="1"/>
              <a:t>untuk</a:t>
            </a:r>
            <a:r>
              <a:rPr lang="en-US" sz="2400" i="1" dirty="0"/>
              <a:t> </a:t>
            </a:r>
            <a:r>
              <a:rPr lang="en-US" sz="2400" i="1" dirty="0" err="1"/>
              <a:t>merekomendasikan</a:t>
            </a:r>
            <a:r>
              <a:rPr lang="en-US" sz="2400" i="1" dirty="0"/>
              <a:t> </a:t>
            </a:r>
            <a:r>
              <a:rPr lang="en-US" sz="2400" i="1" dirty="0" err="1"/>
              <a:t>wisatawan</a:t>
            </a:r>
            <a:r>
              <a:rPr lang="en-US" sz="2400" i="1" dirty="0"/>
              <a:t> </a:t>
            </a:r>
            <a:r>
              <a:rPr lang="en-US" sz="2400" i="1" dirty="0" err="1"/>
              <a:t>dalam</a:t>
            </a:r>
            <a:r>
              <a:rPr lang="en-US" sz="2400" i="1" dirty="0"/>
              <a:t> </a:t>
            </a:r>
            <a:r>
              <a:rPr lang="en-US" sz="2400" i="1" dirty="0" err="1"/>
              <a:t>pengambilan</a:t>
            </a:r>
            <a:r>
              <a:rPr lang="en-US" sz="2400" i="1" dirty="0"/>
              <a:t> </a:t>
            </a:r>
            <a:r>
              <a:rPr lang="en-US" sz="2400" i="1" dirty="0" err="1"/>
              <a:t>keputusan</a:t>
            </a:r>
            <a:r>
              <a:rPr lang="en-US" sz="2400" i="1" dirty="0"/>
              <a:t> </a:t>
            </a:r>
            <a:r>
              <a:rPr lang="en-US" sz="2400" i="1" dirty="0" err="1"/>
              <a:t>berbasis</a:t>
            </a:r>
            <a:r>
              <a:rPr lang="en-US" sz="2400" i="1" dirty="0"/>
              <a:t> website”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33021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system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wisata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budget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yang </a:t>
            </a:r>
            <a:r>
              <a:rPr lang="en-US" dirty="0" err="1"/>
              <a:t>inputkan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user. </a:t>
            </a:r>
          </a:p>
          <a:p>
            <a:pPr marL="0" indent="0">
              <a:lnSpc>
                <a:spcPct val="200000"/>
              </a:lnSpc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8441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69901"/>
            <a:ext cx="7556313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075570"/>
            <a:ext cx="7556313" cy="57824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/>
              <a:t>Sistem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mampu</a:t>
            </a:r>
            <a:r>
              <a:rPr lang="en-US" sz="2400" dirty="0"/>
              <a:t> </a:t>
            </a:r>
            <a:r>
              <a:rPr lang="en-US" sz="2400" dirty="0" err="1"/>
              <a:t>menampilkan</a:t>
            </a:r>
            <a:r>
              <a:rPr lang="en-US" sz="2400" dirty="0"/>
              <a:t> profile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destinasi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–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wisata</a:t>
            </a:r>
            <a:r>
              <a:rPr lang="en-US" sz="2400" dirty="0"/>
              <a:t>, </a:t>
            </a:r>
            <a:r>
              <a:rPr lang="en-US" sz="2400" dirty="0" err="1"/>
              <a:t>Tak</a:t>
            </a:r>
            <a:r>
              <a:rPr lang="en-US" sz="2400" dirty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pun </a:t>
            </a:r>
            <a:r>
              <a:rPr lang="en-US" sz="2400" dirty="0" err="1"/>
              <a:t>mampu</a:t>
            </a:r>
            <a:r>
              <a:rPr lang="en-US" sz="2400" dirty="0"/>
              <a:t> </a:t>
            </a:r>
            <a:r>
              <a:rPr lang="en-US" sz="2400" dirty="0" err="1"/>
              <a:t>merekomendasikan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wisata</a:t>
            </a:r>
            <a:r>
              <a:rPr lang="en-US" sz="2400" dirty="0"/>
              <a:t> yang </a:t>
            </a:r>
            <a:r>
              <a:rPr lang="en-US" sz="2400" dirty="0" err="1"/>
              <a:t>terdekat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lokasi</a:t>
            </a:r>
            <a:r>
              <a:rPr lang="en-US" sz="2400" dirty="0"/>
              <a:t> user, </a:t>
            </a:r>
            <a:r>
              <a:rPr lang="en-US" sz="2400" dirty="0" err="1"/>
              <a:t>tentunya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pemetaan</a:t>
            </a:r>
            <a:r>
              <a:rPr lang="en-US" sz="2400" dirty="0"/>
              <a:t> yang di </a:t>
            </a:r>
            <a:r>
              <a:rPr lang="en-US" sz="2400" dirty="0" err="1"/>
              <a:t>ambil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Google Maps,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lokasi</a:t>
            </a:r>
            <a:r>
              <a:rPr lang="en-US" sz="2400" dirty="0"/>
              <a:t> user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78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wisata</a:t>
            </a:r>
            <a:r>
              <a:rPr lang="en-US" dirty="0"/>
              <a:t>, user </a:t>
            </a:r>
            <a:r>
              <a:rPr lang="en-US" dirty="0" err="1"/>
              <a:t>haruslah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terdaftar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member </a:t>
            </a:r>
            <a:r>
              <a:rPr lang="en-US" dirty="0" err="1"/>
              <a:t>kemudian</a:t>
            </a:r>
            <a:r>
              <a:rPr lang="en-US" dirty="0"/>
              <a:t> login. </a:t>
            </a:r>
            <a:r>
              <a:rPr lang="en-US" dirty="0" err="1"/>
              <a:t>Apabila</a:t>
            </a:r>
            <a:r>
              <a:rPr lang="en-US" dirty="0"/>
              <a:t> user </a:t>
            </a:r>
            <a:r>
              <a:rPr lang="en-US" dirty="0" err="1"/>
              <a:t>tidak</a:t>
            </a:r>
            <a:r>
              <a:rPr lang="en-US" dirty="0"/>
              <a:t>  </a:t>
            </a:r>
            <a:r>
              <a:rPr lang="en-US" dirty="0" err="1"/>
              <a:t>melakukan</a:t>
            </a:r>
            <a:r>
              <a:rPr lang="en-US" dirty="0"/>
              <a:t> login </a:t>
            </a:r>
            <a:r>
              <a:rPr lang="en-US" dirty="0" err="1"/>
              <a:t>pada</a:t>
            </a:r>
            <a:r>
              <a:rPr lang="en-US" dirty="0"/>
              <a:t> website </a:t>
            </a:r>
            <a:r>
              <a:rPr lang="en-US" dirty="0" err="1"/>
              <a:t>maka</a:t>
            </a:r>
            <a:r>
              <a:rPr lang="en-US" dirty="0"/>
              <a:t> user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profile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diskripsi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-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wisata</a:t>
            </a:r>
            <a:r>
              <a:rPr lang="en-US" dirty="0"/>
              <a:t> yang di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website. 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2368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025066"/>
            <a:ext cx="7556313" cy="537573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dibuatnya</a:t>
            </a:r>
            <a:r>
              <a:rPr lang="en-US" sz="2400" dirty="0"/>
              <a:t> </a:t>
            </a:r>
            <a:r>
              <a:rPr lang="en-US" sz="2400" i="1" dirty="0"/>
              <a:t>“</a:t>
            </a:r>
            <a:r>
              <a:rPr lang="en-US" sz="2400" i="1" dirty="0" err="1"/>
              <a:t>Sistem</a:t>
            </a:r>
            <a:r>
              <a:rPr lang="en-US" sz="2400" i="1" dirty="0"/>
              <a:t> </a:t>
            </a:r>
            <a:r>
              <a:rPr lang="en-US" sz="2400" i="1" dirty="0" err="1"/>
              <a:t>kecerdasan</a:t>
            </a:r>
            <a:r>
              <a:rPr lang="en-US" sz="2400" i="1" dirty="0"/>
              <a:t> </a:t>
            </a:r>
            <a:r>
              <a:rPr lang="en-US" sz="2400" i="1" dirty="0" err="1"/>
              <a:t>buatan</a:t>
            </a:r>
            <a:r>
              <a:rPr lang="en-US" sz="2400" i="1" dirty="0"/>
              <a:t>  </a:t>
            </a:r>
            <a:r>
              <a:rPr lang="en-US" sz="2400" i="1" dirty="0" err="1"/>
              <a:t>untuk</a:t>
            </a:r>
            <a:r>
              <a:rPr lang="en-US" sz="2400" i="1" dirty="0"/>
              <a:t> </a:t>
            </a:r>
            <a:r>
              <a:rPr lang="en-US" sz="2400" i="1" dirty="0" err="1"/>
              <a:t>merekomendasikan</a:t>
            </a:r>
            <a:r>
              <a:rPr lang="en-US" sz="2400" i="1" dirty="0"/>
              <a:t> </a:t>
            </a:r>
            <a:r>
              <a:rPr lang="en-US" sz="2400" i="1" dirty="0" err="1"/>
              <a:t>wisatawan</a:t>
            </a:r>
            <a:r>
              <a:rPr lang="en-US" sz="2400" i="1" dirty="0"/>
              <a:t> </a:t>
            </a:r>
            <a:r>
              <a:rPr lang="en-US" sz="2400" i="1" dirty="0" err="1"/>
              <a:t>dalam</a:t>
            </a:r>
            <a:r>
              <a:rPr lang="en-US" sz="2400" i="1" dirty="0"/>
              <a:t> </a:t>
            </a:r>
            <a:r>
              <a:rPr lang="en-US" sz="2400" i="1" dirty="0" err="1"/>
              <a:t>pengambilan</a:t>
            </a:r>
            <a:r>
              <a:rPr lang="en-US" sz="2400" i="1" dirty="0"/>
              <a:t> </a:t>
            </a:r>
            <a:r>
              <a:rPr lang="en-US" sz="2400" i="1" dirty="0" err="1"/>
              <a:t>keputusan</a:t>
            </a:r>
            <a:r>
              <a:rPr lang="en-US" sz="2400" i="1" dirty="0"/>
              <a:t> </a:t>
            </a:r>
            <a:r>
              <a:rPr lang="en-US" sz="2400" i="1" dirty="0" err="1"/>
              <a:t>berbasis</a:t>
            </a:r>
            <a:r>
              <a:rPr lang="en-US" sz="2400" i="1" dirty="0"/>
              <a:t> website” </a:t>
            </a:r>
            <a:r>
              <a:rPr lang="en-US" sz="2400" dirty="0" err="1"/>
              <a:t>diharapkan</a:t>
            </a:r>
            <a:r>
              <a:rPr lang="en-US" sz="2400" dirty="0"/>
              <a:t> </a:t>
            </a:r>
            <a:r>
              <a:rPr lang="en-US" sz="2400" dirty="0" err="1"/>
              <a:t>mampu</a:t>
            </a:r>
            <a:r>
              <a:rPr lang="en-US" sz="2400" dirty="0"/>
              <a:t> </a:t>
            </a:r>
            <a:r>
              <a:rPr lang="en-US" sz="2400" dirty="0" err="1"/>
              <a:t>mempermudah</a:t>
            </a:r>
            <a:r>
              <a:rPr lang="en-US" sz="2400" dirty="0"/>
              <a:t> user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wisatawan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mencari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wisata</a:t>
            </a:r>
            <a:r>
              <a:rPr lang="en-US" sz="2400" dirty="0"/>
              <a:t> yang </a:t>
            </a:r>
            <a:r>
              <a:rPr lang="en-US" sz="2400" dirty="0" err="1"/>
              <a:t>menarik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 smtClean="0"/>
              <a:t>mudah</a:t>
            </a:r>
            <a:r>
              <a:rPr lang="id-ID" sz="24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45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dirty="0" err="1"/>
              <a:t>disisi</a:t>
            </a:r>
            <a:r>
              <a:rPr lang="en-US" dirty="0"/>
              <a:t> lain system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menaikkan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wisata</a:t>
            </a:r>
            <a:r>
              <a:rPr lang="en-US" dirty="0"/>
              <a:t>. Hal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tentunya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menguntungkan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pengelola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wisata</a:t>
            </a:r>
            <a:r>
              <a:rPr lang="en-US" dirty="0"/>
              <a:t>.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system </a:t>
            </a:r>
            <a:r>
              <a:rPr lang="en-US" dirty="0" err="1"/>
              <a:t>ini</a:t>
            </a:r>
            <a:r>
              <a:rPr lang="en-US" dirty="0"/>
              <a:t> user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internet. </a:t>
            </a:r>
          </a:p>
          <a:p>
            <a:pPr marL="0" indent="0">
              <a:lnSpc>
                <a:spcPct val="200000"/>
              </a:lnSpc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08321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556272"/>
          </a:xfrm>
        </p:spPr>
        <p:txBody>
          <a:bodyPr/>
          <a:lstStyle/>
          <a:p>
            <a:r>
              <a:rPr lang="en-US" sz="3200" dirty="0" err="1" smtClean="0"/>
              <a:t>Keunikan</a:t>
            </a:r>
            <a:r>
              <a:rPr lang="en-US" sz="3200" dirty="0" smtClean="0"/>
              <a:t> </a:t>
            </a:r>
            <a:r>
              <a:rPr lang="en-US" sz="3200" dirty="0" err="1" smtClean="0"/>
              <a:t>Produk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23960"/>
            <a:ext cx="7556313" cy="5110032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 err="1"/>
              <a:t>Perbedaan</a:t>
            </a:r>
            <a:r>
              <a:rPr lang="en-US" dirty="0"/>
              <a:t> “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merekomendasikan</a:t>
            </a:r>
            <a:r>
              <a:rPr lang="en-US" dirty="0"/>
              <a:t> </a:t>
            </a:r>
            <a:r>
              <a:rPr lang="en-US" dirty="0" err="1"/>
              <a:t>wisatawan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website” </a:t>
            </a:r>
            <a:r>
              <a:rPr lang="en-US" dirty="0" err="1"/>
              <a:t>dengan</a:t>
            </a:r>
            <a:r>
              <a:rPr lang="en-US" dirty="0"/>
              <a:t> system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wisata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 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user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wisata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, </a:t>
            </a:r>
            <a:r>
              <a:rPr lang="en-US" dirty="0" err="1"/>
              <a:t>tentunya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Google Maps.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13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09" y="2187262"/>
            <a:ext cx="7556313" cy="4144963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dibuatnya</a:t>
            </a:r>
            <a:r>
              <a:rPr lang="en-US" dirty="0"/>
              <a:t> “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merekomendasikan</a:t>
            </a:r>
            <a:r>
              <a:rPr lang="en-US" dirty="0"/>
              <a:t> </a:t>
            </a:r>
            <a:r>
              <a:rPr lang="en-US" dirty="0" err="1"/>
              <a:t>wisatawan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website” 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system yang </a:t>
            </a:r>
            <a:r>
              <a:rPr lang="en-US" dirty="0" err="1"/>
              <a:t>merekomendasikan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wisata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budget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destinasi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wisata</a:t>
            </a:r>
            <a:r>
              <a:rPr lang="en-US" dirty="0"/>
              <a:t> yang </a:t>
            </a:r>
            <a:r>
              <a:rPr lang="en-US" dirty="0" err="1"/>
              <a:t>dikehendaki</a:t>
            </a:r>
            <a:r>
              <a:rPr lang="en-US" dirty="0"/>
              <a:t> user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pertimbangan</a:t>
            </a:r>
            <a:r>
              <a:rPr lang="en-US" dirty="0"/>
              <a:t> user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berlibur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wisata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system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06980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89</TotalTime>
  <Words>461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Rockwell</vt:lpstr>
      <vt:lpstr>Wingdings</vt:lpstr>
      <vt:lpstr>Advantage</vt:lpstr>
      <vt:lpstr>PEMROGRAMAN WEB</vt:lpstr>
      <vt:lpstr>Sistem kecerdasan buatan  untuk merekomendasikan wisatawan dalam pengambilan keputusan berbasis website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Keunikan Produk</vt:lpstr>
      <vt:lpstr>PowerPoint Presentation</vt:lpstr>
      <vt:lpstr>Fitur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</dc:title>
  <dc:creator>NADEA CIPTA LAKSMITA</dc:creator>
  <cp:lastModifiedBy>abinda dna</cp:lastModifiedBy>
  <cp:revision>14</cp:revision>
  <dcterms:created xsi:type="dcterms:W3CDTF">2017-05-14T13:52:19Z</dcterms:created>
  <dcterms:modified xsi:type="dcterms:W3CDTF">2017-06-02T09:56:33Z</dcterms:modified>
</cp:coreProperties>
</file>