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  <p:sldMasterId id="2147484155" r:id="rId2"/>
    <p:sldMasterId id="2147484156" r:id="rId3"/>
    <p:sldMasterId id="2147484157" r:id="rId4"/>
  </p:sldMasterIdLst>
  <p:notesMasterIdLst>
    <p:notesMasterId r:id="rId95"/>
  </p:notesMasterIdLst>
  <p:sldIdLst>
    <p:sldId id="484" r:id="rId5"/>
    <p:sldId id="485" r:id="rId6"/>
    <p:sldId id="486" r:id="rId7"/>
    <p:sldId id="487" r:id="rId8"/>
    <p:sldId id="488" r:id="rId9"/>
    <p:sldId id="257" r:id="rId10"/>
    <p:sldId id="496" r:id="rId11"/>
    <p:sldId id="491" r:id="rId12"/>
    <p:sldId id="494" r:id="rId13"/>
    <p:sldId id="497" r:id="rId14"/>
    <p:sldId id="264" r:id="rId15"/>
    <p:sldId id="263" r:id="rId16"/>
    <p:sldId id="265" r:id="rId17"/>
    <p:sldId id="267" r:id="rId18"/>
    <p:sldId id="453" r:id="rId19"/>
    <p:sldId id="454" r:id="rId20"/>
    <p:sldId id="455" r:id="rId21"/>
    <p:sldId id="456" r:id="rId22"/>
    <p:sldId id="457" r:id="rId23"/>
    <p:sldId id="458" r:id="rId24"/>
    <p:sldId id="462" r:id="rId25"/>
    <p:sldId id="463" r:id="rId26"/>
    <p:sldId id="464" r:id="rId27"/>
    <p:sldId id="498" r:id="rId28"/>
    <p:sldId id="465" r:id="rId29"/>
    <p:sldId id="466" r:id="rId30"/>
    <p:sldId id="467" r:id="rId31"/>
    <p:sldId id="468" r:id="rId32"/>
    <p:sldId id="469" r:id="rId33"/>
    <p:sldId id="470" r:id="rId34"/>
    <p:sldId id="471" r:id="rId35"/>
    <p:sldId id="473" r:id="rId36"/>
    <p:sldId id="476" r:id="rId37"/>
    <p:sldId id="503" r:id="rId38"/>
    <p:sldId id="299" r:id="rId39"/>
    <p:sldId id="300" r:id="rId40"/>
    <p:sldId id="301" r:id="rId41"/>
    <p:sldId id="376" r:id="rId42"/>
    <p:sldId id="377" r:id="rId43"/>
    <p:sldId id="378" r:id="rId44"/>
    <p:sldId id="380" r:id="rId45"/>
    <p:sldId id="479" r:id="rId46"/>
    <p:sldId id="381" r:id="rId47"/>
    <p:sldId id="382" r:id="rId48"/>
    <p:sldId id="383" r:id="rId49"/>
    <p:sldId id="384" r:id="rId50"/>
    <p:sldId id="385" r:id="rId51"/>
    <p:sldId id="387" r:id="rId52"/>
    <p:sldId id="388" r:id="rId53"/>
    <p:sldId id="389" r:id="rId54"/>
    <p:sldId id="452" r:id="rId55"/>
    <p:sldId id="391" r:id="rId56"/>
    <p:sldId id="394" r:id="rId57"/>
    <p:sldId id="499" r:id="rId58"/>
    <p:sldId id="397" r:id="rId59"/>
    <p:sldId id="489" r:id="rId60"/>
    <p:sldId id="398" r:id="rId61"/>
    <p:sldId id="399" r:id="rId62"/>
    <p:sldId id="401" r:id="rId63"/>
    <p:sldId id="490" r:id="rId64"/>
    <p:sldId id="403" r:id="rId65"/>
    <p:sldId id="404" r:id="rId66"/>
    <p:sldId id="405" r:id="rId67"/>
    <p:sldId id="406" r:id="rId68"/>
    <p:sldId id="481" r:id="rId69"/>
    <p:sldId id="408" r:id="rId70"/>
    <p:sldId id="409" r:id="rId71"/>
    <p:sldId id="410" r:id="rId72"/>
    <p:sldId id="412" r:id="rId73"/>
    <p:sldId id="413" r:id="rId74"/>
    <p:sldId id="415" r:id="rId75"/>
    <p:sldId id="416" r:id="rId76"/>
    <p:sldId id="419" r:id="rId77"/>
    <p:sldId id="425" r:id="rId78"/>
    <p:sldId id="430" r:id="rId79"/>
    <p:sldId id="432" r:id="rId80"/>
    <p:sldId id="435" r:id="rId81"/>
    <p:sldId id="437" r:id="rId82"/>
    <p:sldId id="438" r:id="rId83"/>
    <p:sldId id="448" r:id="rId84"/>
    <p:sldId id="449" r:id="rId85"/>
    <p:sldId id="450" r:id="rId86"/>
    <p:sldId id="504" r:id="rId87"/>
    <p:sldId id="500" r:id="rId88"/>
    <p:sldId id="258" r:id="rId89"/>
    <p:sldId id="259" r:id="rId90"/>
    <p:sldId id="262" r:id="rId91"/>
    <p:sldId id="266" r:id="rId92"/>
    <p:sldId id="501" r:id="rId93"/>
    <p:sldId id="502" r:id="rId94"/>
  </p:sldIdLst>
  <p:sldSz cx="9144000" cy="6858000" type="screen4x3"/>
  <p:notesSz cx="6881813" cy="100155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440"/>
    <a:srgbClr val="000099"/>
    <a:srgbClr val="3DEB41"/>
    <a:srgbClr val="D64338"/>
    <a:srgbClr val="E75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0" autoAdjust="0"/>
    <p:restoredTop sz="94488" autoAdjust="0"/>
  </p:normalViewPr>
  <p:slideViewPr>
    <p:cSldViewPr>
      <p:cViewPr varScale="1">
        <p:scale>
          <a:sx n="114" d="100"/>
          <a:sy n="114" d="100"/>
        </p:scale>
        <p:origin x="154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5.xml"/><Relationship Id="rId1" Type="http://schemas.openxmlformats.org/officeDocument/2006/relationships/slide" Target="slides/slide4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9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08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08.wmf"/><Relationship Id="rId1" Type="http://schemas.openxmlformats.org/officeDocument/2006/relationships/image" Target="../media/image121.wmf"/><Relationship Id="rId4" Type="http://schemas.openxmlformats.org/officeDocument/2006/relationships/image" Target="../media/image12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08.wmf"/><Relationship Id="rId1" Type="http://schemas.openxmlformats.org/officeDocument/2006/relationships/image" Target="../media/image12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2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wmf"/><Relationship Id="rId1" Type="http://schemas.openxmlformats.org/officeDocument/2006/relationships/image" Target="../media/image10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4" Type="http://schemas.openxmlformats.org/officeDocument/2006/relationships/image" Target="../media/image13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4" Type="http://schemas.openxmlformats.org/officeDocument/2006/relationships/image" Target="../media/image14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10" Type="http://schemas.openxmlformats.org/officeDocument/2006/relationships/image" Target="../media/image29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2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wmf"/><Relationship Id="rId1" Type="http://schemas.openxmlformats.org/officeDocument/2006/relationships/image" Target="../media/image193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5" Type="http://schemas.openxmlformats.org/officeDocument/2006/relationships/image" Target="../media/image200.wmf"/><Relationship Id="rId4" Type="http://schemas.openxmlformats.org/officeDocument/2006/relationships/image" Target="../media/image199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7" Type="http://schemas.openxmlformats.org/officeDocument/2006/relationships/image" Target="../media/image206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6" Type="http://schemas.openxmlformats.org/officeDocument/2006/relationships/image" Target="../media/image205.wmf"/><Relationship Id="rId5" Type="http://schemas.openxmlformats.org/officeDocument/2006/relationships/image" Target="../media/image199.wmf"/><Relationship Id="rId4" Type="http://schemas.openxmlformats.org/officeDocument/2006/relationships/image" Target="../media/image20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image" Target="../media/image42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12" Type="http://schemas.openxmlformats.org/officeDocument/2006/relationships/image" Target="../media/image41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5" Type="http://schemas.openxmlformats.org/officeDocument/2006/relationships/image" Target="../media/image34.emf"/><Relationship Id="rId10" Type="http://schemas.openxmlformats.org/officeDocument/2006/relationships/image" Target="../media/image39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4" Type="http://schemas.openxmlformats.org/officeDocument/2006/relationships/image" Target="../media/image210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wmf"/><Relationship Id="rId1" Type="http://schemas.openxmlformats.org/officeDocument/2006/relationships/image" Target="../media/image216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Relationship Id="rId5" Type="http://schemas.openxmlformats.org/officeDocument/2006/relationships/image" Target="../media/image222.wmf"/><Relationship Id="rId4" Type="http://schemas.openxmlformats.org/officeDocument/2006/relationships/image" Target="../media/image221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4" Type="http://schemas.openxmlformats.org/officeDocument/2006/relationships/image" Target="../media/image228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Relationship Id="rId4" Type="http://schemas.openxmlformats.org/officeDocument/2006/relationships/image" Target="../media/image236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Relationship Id="rId4" Type="http://schemas.openxmlformats.org/officeDocument/2006/relationships/image" Target="../media/image241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wmf"/><Relationship Id="rId2" Type="http://schemas.openxmlformats.org/officeDocument/2006/relationships/image" Target="../media/image227.wmf"/><Relationship Id="rId1" Type="http://schemas.openxmlformats.org/officeDocument/2006/relationships/image" Target="../media/image243.wmf"/><Relationship Id="rId5" Type="http://schemas.openxmlformats.org/officeDocument/2006/relationships/image" Target="../media/image246.wmf"/><Relationship Id="rId4" Type="http://schemas.openxmlformats.org/officeDocument/2006/relationships/image" Target="../media/image245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Relationship Id="rId6" Type="http://schemas.openxmlformats.org/officeDocument/2006/relationships/image" Target="../media/image257.wmf"/><Relationship Id="rId5" Type="http://schemas.openxmlformats.org/officeDocument/2006/relationships/image" Target="../media/image256.wmf"/><Relationship Id="rId4" Type="http://schemas.openxmlformats.org/officeDocument/2006/relationships/image" Target="../media/image25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image" Target="../media/image55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12" Type="http://schemas.openxmlformats.org/officeDocument/2006/relationships/image" Target="../media/image54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11" Type="http://schemas.openxmlformats.org/officeDocument/2006/relationships/image" Target="../media/image53.emf"/><Relationship Id="rId5" Type="http://schemas.openxmlformats.org/officeDocument/2006/relationships/image" Target="../media/image47.emf"/><Relationship Id="rId10" Type="http://schemas.openxmlformats.org/officeDocument/2006/relationships/image" Target="../media/image52.emf"/><Relationship Id="rId4" Type="http://schemas.openxmlformats.org/officeDocument/2006/relationships/image" Target="../media/image46.emf"/><Relationship Id="rId9" Type="http://schemas.openxmlformats.org/officeDocument/2006/relationships/image" Target="../media/image51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wmf"/><Relationship Id="rId2" Type="http://schemas.openxmlformats.org/officeDocument/2006/relationships/image" Target="../media/image259.wmf"/><Relationship Id="rId1" Type="http://schemas.openxmlformats.org/officeDocument/2006/relationships/image" Target="../media/image258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2.wmf"/><Relationship Id="rId1" Type="http://schemas.openxmlformats.org/officeDocument/2006/relationships/image" Target="../media/image261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emf"/><Relationship Id="rId2" Type="http://schemas.openxmlformats.org/officeDocument/2006/relationships/image" Target="../media/image264.emf"/><Relationship Id="rId1" Type="http://schemas.openxmlformats.org/officeDocument/2006/relationships/image" Target="../media/image263.emf"/><Relationship Id="rId4" Type="http://schemas.openxmlformats.org/officeDocument/2006/relationships/image" Target="../media/image266.e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Relationship Id="rId4" Type="http://schemas.openxmlformats.org/officeDocument/2006/relationships/image" Target="../media/image270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wmf"/><Relationship Id="rId2" Type="http://schemas.openxmlformats.org/officeDocument/2006/relationships/image" Target="../media/image272.wmf"/><Relationship Id="rId1" Type="http://schemas.openxmlformats.org/officeDocument/2006/relationships/image" Target="../media/image271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wmf"/><Relationship Id="rId2" Type="http://schemas.openxmlformats.org/officeDocument/2006/relationships/image" Target="../media/image275.wmf"/><Relationship Id="rId1" Type="http://schemas.openxmlformats.org/officeDocument/2006/relationships/image" Target="../media/image274.wmf"/><Relationship Id="rId4" Type="http://schemas.openxmlformats.org/officeDocument/2006/relationships/image" Target="../media/image277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Relationship Id="rId6" Type="http://schemas.openxmlformats.org/officeDocument/2006/relationships/image" Target="../media/image283.wmf"/><Relationship Id="rId5" Type="http://schemas.openxmlformats.org/officeDocument/2006/relationships/image" Target="../media/image282.wmf"/><Relationship Id="rId4" Type="http://schemas.openxmlformats.org/officeDocument/2006/relationships/image" Target="../media/image281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4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wmf"/><Relationship Id="rId2" Type="http://schemas.openxmlformats.org/officeDocument/2006/relationships/image" Target="../media/image287.wmf"/><Relationship Id="rId1" Type="http://schemas.openxmlformats.org/officeDocument/2006/relationships/image" Target="../media/image286.w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wmf"/><Relationship Id="rId1" Type="http://schemas.openxmlformats.org/officeDocument/2006/relationships/image" Target="../media/image28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wmf"/><Relationship Id="rId2" Type="http://schemas.openxmlformats.org/officeDocument/2006/relationships/image" Target="../media/image292.wmf"/><Relationship Id="rId1" Type="http://schemas.openxmlformats.org/officeDocument/2006/relationships/image" Target="../media/image291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4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6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wmf"/><Relationship Id="rId2" Type="http://schemas.openxmlformats.org/officeDocument/2006/relationships/image" Target="../media/image298.wmf"/><Relationship Id="rId1" Type="http://schemas.openxmlformats.org/officeDocument/2006/relationships/image" Target="../media/image297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wmf"/><Relationship Id="rId1" Type="http://schemas.openxmlformats.org/officeDocument/2006/relationships/image" Target="../media/image300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wmf"/><Relationship Id="rId2" Type="http://schemas.openxmlformats.org/officeDocument/2006/relationships/image" Target="../media/image303.wmf"/><Relationship Id="rId1" Type="http://schemas.openxmlformats.org/officeDocument/2006/relationships/image" Target="../media/image302.wmf"/><Relationship Id="rId4" Type="http://schemas.openxmlformats.org/officeDocument/2006/relationships/image" Target="../media/image305.w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wmf"/><Relationship Id="rId3" Type="http://schemas.openxmlformats.org/officeDocument/2006/relationships/image" Target="../media/image308.wmf"/><Relationship Id="rId7" Type="http://schemas.openxmlformats.org/officeDocument/2006/relationships/image" Target="../media/image312.wmf"/><Relationship Id="rId2" Type="http://schemas.openxmlformats.org/officeDocument/2006/relationships/image" Target="../media/image307.wmf"/><Relationship Id="rId1" Type="http://schemas.openxmlformats.org/officeDocument/2006/relationships/image" Target="../media/image306.wmf"/><Relationship Id="rId6" Type="http://schemas.openxmlformats.org/officeDocument/2006/relationships/image" Target="../media/image311.wmf"/><Relationship Id="rId5" Type="http://schemas.openxmlformats.org/officeDocument/2006/relationships/image" Target="../media/image310.wmf"/><Relationship Id="rId10" Type="http://schemas.openxmlformats.org/officeDocument/2006/relationships/image" Target="../media/image315.wmf"/><Relationship Id="rId4" Type="http://schemas.openxmlformats.org/officeDocument/2006/relationships/image" Target="../media/image309.wmf"/><Relationship Id="rId9" Type="http://schemas.openxmlformats.org/officeDocument/2006/relationships/image" Target="../media/image314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6.w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7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wmf"/><Relationship Id="rId2" Type="http://schemas.openxmlformats.org/officeDocument/2006/relationships/image" Target="../media/image319.wmf"/><Relationship Id="rId1" Type="http://schemas.openxmlformats.org/officeDocument/2006/relationships/image" Target="../media/image318.wmf"/><Relationship Id="rId4" Type="http://schemas.openxmlformats.org/officeDocument/2006/relationships/image" Target="../media/image3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4.wmf"/><Relationship Id="rId2" Type="http://schemas.openxmlformats.org/officeDocument/2006/relationships/image" Target="../media/image323.wmf"/><Relationship Id="rId1" Type="http://schemas.openxmlformats.org/officeDocument/2006/relationships/image" Target="../media/image322.wmf"/><Relationship Id="rId4" Type="http://schemas.openxmlformats.org/officeDocument/2006/relationships/image" Target="../media/image325.wmf"/></Relationships>
</file>

<file path=ppt/drawings/_rels/vmlDrawing7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wmf"/><Relationship Id="rId3" Type="http://schemas.openxmlformats.org/officeDocument/2006/relationships/image" Target="../media/image328.wmf"/><Relationship Id="rId7" Type="http://schemas.openxmlformats.org/officeDocument/2006/relationships/image" Target="../media/image332.wmf"/><Relationship Id="rId2" Type="http://schemas.openxmlformats.org/officeDocument/2006/relationships/image" Target="../media/image327.wmf"/><Relationship Id="rId1" Type="http://schemas.openxmlformats.org/officeDocument/2006/relationships/image" Target="../media/image326.wmf"/><Relationship Id="rId6" Type="http://schemas.openxmlformats.org/officeDocument/2006/relationships/image" Target="../media/image331.wmf"/><Relationship Id="rId5" Type="http://schemas.openxmlformats.org/officeDocument/2006/relationships/image" Target="../media/image330.wmf"/><Relationship Id="rId4" Type="http://schemas.openxmlformats.org/officeDocument/2006/relationships/image" Target="../media/image329.w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10" Type="http://schemas.openxmlformats.org/officeDocument/2006/relationships/image" Target="../media/image82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BA60569-4817-4932-9369-42F47B420807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13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74" tIns="46337" rIns="92674" bIns="46337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A37DD3-7709-47DB-8F27-40B5F373CEBD}"/>
              </a:ext>
            </a:extLst>
          </p:cNvPr>
          <p:cNvSpPr>
            <a:spLocks noGrp="1"/>
          </p:cNvSpPr>
          <p:nvPr>
            <p:ph type="dt" idx="1"/>
          </p:nvPr>
        </p:nvSpPr>
        <p:spPr bwMode="auto">
          <a:xfrm>
            <a:off x="3898900" y="0"/>
            <a:ext cx="29813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74" tIns="46337" rIns="92674" bIns="46337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fld id="{5CBC8648-2937-405D-8A46-9A56C491E829}" type="datetimeFigureOut">
              <a:rPr lang="zh-CN" altLang="en-US"/>
              <a:pPr>
                <a:defRPr/>
              </a:pPr>
              <a:t>2021/12/9</a:t>
            </a:fld>
            <a:endParaRPr lang="en-US" altLang="zh-CN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E2D844D-9204-4A3E-AAB2-83876B8750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50888"/>
            <a:ext cx="5008563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F740DC45-6EED-4F8C-B7E9-60A8CE1C9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687388" y="4757738"/>
            <a:ext cx="5507037" cy="450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74" tIns="46337" rIns="92674" bIns="463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061E19-CFC9-4E35-9637-1EF6EBE65B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xfrm>
            <a:off x="0" y="9513888"/>
            <a:ext cx="29813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74" tIns="46337" rIns="92674" bIns="46337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D087C2-1E58-44C0-92D0-8FB8A7BFBA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3898900" y="9513888"/>
            <a:ext cx="29813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74" tIns="46337" rIns="92674" bIns="46337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latin typeface="Calibri" panose="020F0502020204030204" pitchFamily="34" charset="0"/>
              </a:defRPr>
            </a:lvl1pPr>
          </a:lstStyle>
          <a:p>
            <a:fld id="{4F0D0ECE-F44E-428B-9B37-B610A2C3538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52CC8-9E29-4D9C-900E-0FAD3032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8EBC2-2EC5-4141-8DF1-41A72402BC12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C975E-69BF-4721-86DB-5C433AAA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B458F-8D10-4983-BF24-48082C95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92C973-93C6-4190-AD7E-7E62409805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9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D5F09-A6D3-49E1-B551-FAC96CE21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E707A-1427-422D-B153-A040985157E6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CFCE-902D-457B-A6FB-B9025933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6FD2-4744-4B0D-8480-034EBF36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1F60D-D78D-42A8-9D96-8D2C1434DD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687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42BCA22-4A41-4979-91B2-1420AA66D5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77050" y="65088"/>
            <a:ext cx="2133600" cy="268287"/>
          </a:xfrm>
        </p:spPr>
        <p:txBody>
          <a:bodyPr/>
          <a:lstStyle>
            <a:lvl1pPr>
              <a:defRPr/>
            </a:lvl1pPr>
          </a:lstStyle>
          <a:p>
            <a:fld id="{2AAA0E89-A83F-4F84-AB05-ADE9D78B73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1313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C358B-1AC1-46BB-B44F-A78B5FD2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C670F-3E1B-4951-9925-5E099569BF37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A69CE-FBAD-4320-927D-38688F33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A9D89-50AA-4790-8318-5FF27757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D271B-6D2C-4388-A0FB-A324D358D9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392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0F21D-4A96-4256-A81C-69F7EE1F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260C5-669C-475B-8D32-66E372C98FD0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75D71-76D2-49F4-BC22-BABF49A3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076CD-7E95-429C-869F-181F40A1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6429D-069F-41AC-8CDA-759E0A5D91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7462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043E4-8E9D-43F8-9E63-AB29B063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F74D1-1165-4E14-B18A-057FCB43E1AC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C13CF-D46F-41C6-AF2A-7613277A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39800-133A-4B62-A0C7-18FF79ED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F0E572-2F84-430C-928E-7902DFC326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5180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DF745E3-5CA7-45A5-B253-768AF1A9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5F663-EC8E-4355-B49F-DDEA20B85858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99634B0-8D40-4EE2-80FB-A66B1277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3B73BEA-7E21-4263-9D35-34542AC8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33905-6FE6-4333-B1EE-97BCB1D2DC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4662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15BF69B-4750-4A42-BBEE-3549D53A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41F5F-0DD4-47E9-9FCF-D3B8FF307103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7B200B2-132F-460B-B69B-06815632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6B22752-2084-42E9-B7F2-A5176892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15611-DBE1-4A30-8666-DFCFB9470A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470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E69678A-A8F8-4C4F-863D-A7441BD9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EB848-FD03-454F-8EB6-AD959709811C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D1E185C-E03B-4286-8A5C-2D9B58DC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11E3BDE-411E-4302-AED5-EF4E8671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CA8F46-2643-4F6E-AD32-4574BCDE32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845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EAAE9FD-7936-44A5-AC80-2AF865B93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269C5-9DB4-4D44-AFE6-6589283E51B0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6BE5C85-3DF0-4E1B-9537-78E6B123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7682354-5085-43C5-96A6-F5A4506C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20F43-4C12-4524-8D04-D47CCBA66A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9831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47A2EA-6A08-40AD-AB28-8C4EBEFF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72386-F6B6-4BB6-984E-9DA6DEAB4B64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36304E-C886-4B30-BA2A-0B35F736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E51C9-28D3-40E6-9D80-6F3E2248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03D77-3998-453A-9DBA-E5C557ABBA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8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B83ACA8C-6D8B-4C21-808C-BD1813017A4E}"/>
              </a:ext>
            </a:extLst>
          </p:cNvPr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330994A-E4C0-4582-9A7C-94D36071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A373D-038F-421E-A4E0-2BC0CD11834A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59984DE-8DE0-44EF-A334-52C8F102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5E6DF5-4269-4860-B055-CB6684A9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6E1AA-A067-473B-85F3-63D951E8E5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3732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132802-1871-494A-9E60-B0E62DFC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209E6-898A-4386-8FDB-EFA6DA1EDC22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B87BDA7-7FE8-40D3-B8E0-09138F3E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D42A6B7-1466-4379-A983-7CECB049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908393-7A6D-4757-99CB-152A72ACCD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19894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205B6-592B-4010-9779-C6995240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B195B-EA8F-44FA-8E75-0A4FD7331B18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187D0-958D-4DB3-9C2B-F3CCDE97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9BD12-49C9-4E16-A2EA-9DBD8F3E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3D646-83E3-4DBB-B5C3-EE8BA3E950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197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1E097-5A34-41EC-828F-D7E40BAF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C3B64-DE39-4AC1-94FB-B975BC04137B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413EB-6FAE-419F-BB36-A1A06981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9A1D3-53F4-4021-8CF0-C17990F2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7334E-AF9D-466D-9E74-A72E34E483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5413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9C702-B6A4-405D-A09D-16FD82A0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46494-395D-4E92-A633-FA7D6E118E84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9A5E-555B-45B1-945F-F36D8DF0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B9430-DC9F-400F-8F09-90A0510D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F2771-0984-4D9F-8663-6E3B74F568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0275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49AC2-57F5-4C51-A0B2-9EFFCABE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7F040-4395-47F5-9BAC-45DBA80CE4A1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39C7B-A965-4AA4-AC0E-3967C51D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F897B-BB42-4830-B048-BF3B963C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7C2865-A940-4415-B98F-EC4528F363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99393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EE167-A838-40F4-9242-92D589D5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1D70E-C3DB-4752-8236-FDF3B8171DD0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4E55D-2B9B-4E6C-8BDF-10C5941D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302E0-0FB8-42D3-8EBD-35BA2576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181FC4-FDA1-4BAB-994F-F960296B35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1460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A35613D-0708-4899-88A2-A9B30CCE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10B3B-FCEF-48B9-AA1B-A52803AB2451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CB1BC3-0754-4E51-815C-D6A548D2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DB4686-C57F-4919-B826-0E68B028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5E93C-D03F-451D-A24E-2F7E115636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9040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E628D0C-0DCD-4670-BF09-B1C0FC9C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3BE84-EEF7-480F-BE3E-D412A8EA6475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6123A66-DCFF-4466-BCCE-1CB0015D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6AED89-9263-4825-ABC7-A3C9F030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8251D-E4F6-40F2-8825-4C52A1790F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510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F786B1C-06C5-40F2-B3C6-FC73EC23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FC00F-22D5-4C6B-B916-E8F18667F242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640E54-835C-4209-B619-7E4FC866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F88136-50B5-41A7-8171-15ABA9B7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2391A-69F2-46F7-84D8-7B4CDC6569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8307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4AF27CC-45F1-4C62-A7CB-64CF7D19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A6163-D468-47AD-9023-401A19F64205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846EFD3-8CB5-4080-A6B5-412C8B7D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92342D1-D53A-4F70-AD21-04E5CAAF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BA3DD-33DC-410E-88B7-159A87C38F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604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E146B7F-307B-42D2-8DAF-C6C0BB50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56248-4B00-4D88-A32C-EB3B6D94DC51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863C3CE-2C56-4579-833E-CB428622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65744BC-DB1C-4374-94A5-F3FCD785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870D3-19FB-44FC-B9D8-65301D2FBC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23197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20991E8-6A41-40C7-82E0-F91F30CFA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C4914-3EFB-42DE-BDE9-928A00FFB2EC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1A4FE10-7D9C-4D70-B8AA-512EA778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5DF5EB-BC1A-466D-A96C-0B3D9CDC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F5381-857F-4682-A129-2DB241ECED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90716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8F06124-2BDE-4E84-AFC0-CDB20C12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2DDFE-5FFD-4DC2-BC66-A10A31EBF4C0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2F20198-EC16-42A0-9CDB-F2ABAF17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156585-E726-4706-80AF-EB80A9EC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5B4066-DBC0-4CEE-8571-E566E0C937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45199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FEDCC-CD5C-4BE3-9A0F-C10C33CD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96776-91FF-4A63-BD5F-B48C745E4193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91D31-2C14-4448-97C2-B87085D0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300DE-DD87-4168-B29C-182036E7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62DDA6-ADB6-488E-A06A-2EAD89DD4F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71465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6CBA2-BFBE-4DF4-9F26-9BF1624D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F2FA7-7F4B-4C53-AFC0-1984B609CB1E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3FA8D-B599-4C30-B372-573C1249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69ED1-7206-4AE2-A96B-582F0DEF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48437-6214-411F-9EB8-8F08B562AE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1577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51F02C-9BB6-4EA2-B4A9-D5DA6DF30A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9E7CF-12D9-40DF-B7E5-27EA9AC73E76}" type="datetime2">
              <a:rPr lang="zh-CN" altLang="en-US"/>
              <a:pPr>
                <a:defRPr/>
              </a:pPr>
              <a:t>2021年12月9日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6634D3-E0DA-4270-809C-E42EED7CD4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2BA4C7-363B-45C8-A9A4-C0265325E5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8953D0-D32A-49BD-A4EE-DAFCA67314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739610"/>
      </p:ext>
    </p:extLst>
  </p:cSld>
  <p:clrMapOvr>
    <a:masterClrMapping/>
  </p:clrMapOvr>
  <p:transition>
    <p:blinds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9152A0-BC2C-4D85-B386-CBF17E1E1D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FF901-CEB3-40DA-9856-E77FCB16D4D0}" type="datetime2">
              <a:rPr lang="zh-CN" altLang="en-US"/>
              <a:pPr>
                <a:defRPr/>
              </a:pPr>
              <a:t>2021年12月9日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1B31CB-0897-4E61-B7EA-817FBB2DFB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239F5B-CCE7-46A3-8ED9-A1A9A287FE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6ABE57-AEDE-4FCA-B58F-2D53C2C2A0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313518"/>
      </p:ext>
    </p:extLst>
  </p:cSld>
  <p:clrMapOvr>
    <a:masterClrMapping/>
  </p:clrMapOvr>
  <p:transition>
    <p:blinds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4BB46-6CFA-4767-996E-5041EC367A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D5978-9301-42CE-88A6-BB086A3D3700}" type="datetime2">
              <a:rPr lang="zh-CN" altLang="en-US"/>
              <a:pPr>
                <a:defRPr/>
              </a:pPr>
              <a:t>2021年12月9日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B7FD2E-EF3D-4FD8-B8B3-A0833B74A7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BC23B2-258E-45D7-83D7-D3387A8EE6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98F00A-0B97-459B-9935-D50702B7A95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7591633"/>
      </p:ext>
    </p:extLst>
  </p:cSld>
  <p:clrMapOvr>
    <a:masterClrMapping/>
  </p:clrMapOvr>
  <p:transition>
    <p:blinds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1D0EDE-AC64-420D-9955-FBBE369FA5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34F94-3EDF-4A62-A0E0-F296FDB0A132}" type="datetime2">
              <a:rPr lang="zh-CN" altLang="en-US"/>
              <a:pPr>
                <a:defRPr/>
              </a:pPr>
              <a:t>2021年12月9日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E96D6E-8230-47B9-B786-72F453974A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DBC051-9B2D-49F0-B9A2-619BC5DE8F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16257A-6C1D-4643-A8B2-831855541A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9243485"/>
      </p:ext>
    </p:extLst>
  </p:cSld>
  <p:clrMapOvr>
    <a:masterClrMapping/>
  </p:clrMapOvr>
  <p:transition>
    <p:blinds dir="vert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5ED07A3-8A6A-45FF-B847-A5A93AFE33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314DD-2C1D-48CC-8265-73D3384CEE85}" type="datetime2">
              <a:rPr lang="zh-CN" altLang="en-US"/>
              <a:pPr>
                <a:defRPr/>
              </a:pPr>
              <a:t>2021年12月9日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1E1A395-383B-40F6-98D2-F69B5FCB6C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6D8D9D-36C5-4866-9621-B8E2315137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621BA-59D0-47F2-9B2B-1ABCABAF7CF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984568"/>
      </p:ext>
    </p:extLst>
  </p:cSld>
  <p:clrMapOvr>
    <a:masterClrMapping/>
  </p:clrMapOvr>
  <p:transition>
    <p:blinds dir="vert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B03C9A5-00F1-48CA-8B64-FDB65D004E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778E2-F604-4291-8A75-3F0DBAE55938}" type="datetime2">
              <a:rPr lang="zh-CN" altLang="en-US"/>
              <a:pPr>
                <a:defRPr/>
              </a:pPr>
              <a:t>2021年12月9日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029473F-1E17-47FD-85B7-D1D94B9936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78A7707-2ED5-4700-83FA-E537FB1192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21437-B987-4DDC-93FE-ADCCA50DA8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155236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04E19DE0-D816-4E22-91DB-2528FE0BC153}"/>
              </a:ext>
            </a:extLst>
          </p:cNvPr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E9496194-B928-4C4F-BA9A-4391E250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7DCA0-89E5-4593-8B6E-E74F52F9B695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77BC651C-5A44-4716-BE88-16C792F3B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3C298FD7-4D4B-4E6A-84A5-B4060FC1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BE9FE6-26DE-48A8-A743-E252A62258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1811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BE7874B-73BF-4946-9462-89BD9F3D72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B0B19-BC33-49F7-8054-6A71E3054953}" type="datetime2">
              <a:rPr lang="zh-CN" altLang="en-US"/>
              <a:pPr>
                <a:defRPr/>
              </a:pPr>
              <a:t>2021年12月9日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AEA425-4A65-4B99-95F3-2958FCB8FE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1370048-8AEA-461E-9341-936C76D5AB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4D1AD3-AB5A-4D9F-84AE-5C0FBF98274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0141385"/>
      </p:ext>
    </p:extLst>
  </p:cSld>
  <p:clrMapOvr>
    <a:masterClrMapping/>
  </p:clrMapOvr>
  <p:transition>
    <p:blinds dir="vert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A7C074-8515-4D4B-A123-1031EF6D06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284B5-3FC4-4F56-8090-A5E2AF62F88C}" type="datetime2">
              <a:rPr lang="zh-CN" altLang="en-US"/>
              <a:pPr>
                <a:defRPr/>
              </a:pPr>
              <a:t>2021年12月9日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70CA27-8F7E-40C5-AF57-FB7951F331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B42E3C-3D59-4C23-A036-CC57A794BB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D17E3B-968E-4D79-B99D-3431CE87CDF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0563861"/>
      </p:ext>
    </p:extLst>
  </p:cSld>
  <p:clrMapOvr>
    <a:masterClrMapping/>
  </p:clrMapOvr>
  <p:transition>
    <p:blinds dir="vert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46363E-BA8B-42BA-99F4-3428E4285F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8A977-448B-4D42-B4C1-25AB27CBD2FD}" type="datetime2">
              <a:rPr lang="zh-CN" altLang="en-US"/>
              <a:pPr>
                <a:defRPr/>
              </a:pPr>
              <a:t>2021年12月9日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C6A2D1-7A53-44CA-8C9E-3EEFC9352C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849F42-AA9C-4D41-A26E-9ADBBD62B3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4E03DC-530B-49E6-B4E3-9BC847F3DA5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7707100"/>
      </p:ext>
    </p:extLst>
  </p:cSld>
  <p:clrMapOvr>
    <a:masterClrMapping/>
  </p:clrMapOvr>
  <p:transition>
    <p:blinds dir="vert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E7F955-AD73-4A80-96E4-AD8F6BC256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29BA9-60B3-40AD-A972-0FB0CFD02658}" type="datetime2">
              <a:rPr lang="zh-CN" altLang="en-US"/>
              <a:pPr>
                <a:defRPr/>
              </a:pPr>
              <a:t>2021年12月9日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0AF685-40B7-4D64-8049-4615F6ED20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4FB7A8-D41A-4E12-AD01-93AD404E24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163875-A02B-4F00-83A5-17A92033367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75868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31CFF8-42B1-48E4-A3A3-73C035F70D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7D2E9-26F3-4D42-B804-55E905C99D56}" type="datetime2">
              <a:rPr lang="zh-CN" altLang="en-US"/>
              <a:pPr>
                <a:defRPr/>
              </a:pPr>
              <a:t>2021年12月9日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C4687D-8A21-4CEC-8E0E-713B8E4A22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A51070-9CA4-401E-9BEB-0F5D520521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FB6FC-5EE7-43CE-8B58-2B4B2C0B0D0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517180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08B50A4-59B8-4546-B3A6-D9EFBE5D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EAA65-FF8A-4201-97E3-785D07F10216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4EE2369-174D-4D35-9EB6-1889C2A5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BDD916-8808-43E7-8DA8-6507579D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F84EB9-3886-4D64-86CC-84575AFE9B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901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6A75063-B659-40CE-A54E-1EBA5144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2696D-042A-4C96-9410-A6D88F6B3F6A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D7A72E5-A243-4587-9C3F-198C8D12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4D6EF5F-30EF-414B-BBA5-79BD1C85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A6A80-CC18-47FF-8EC4-16B13167EF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55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774103B0-CF78-4306-8C0D-34D42E1791E3}"/>
              </a:ext>
            </a:extLst>
          </p:cNvPr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E0FB5DB-B142-4BE1-92AD-15276780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DB930-6133-446A-86D2-70AB9FA64D8A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BBB29D5-DE39-4503-B5FC-4B85D4E3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F91DCC1-7999-4A79-8E4A-08D1EB3A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3C29D0-8C95-4455-934C-F2985D4EF3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40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A25996-FC87-42AD-AB7F-9E7B004F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84A3A-C50B-449A-911B-CF60025D491F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7D46A1A-A4F2-4B3E-8CBE-D3194B0C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BDAF0C-7223-43D8-8E82-28BF4EBD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19CD5-0C8A-4020-AE4C-8A732F3B7A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551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08150-BE95-461E-9292-7B86AB4C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8A799-FD43-4379-BA7F-FBBCFA4A5214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FC1ED-ACC5-47AE-8C03-37837229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C7AD3-5957-4140-9FD1-2AD948B8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F5665-6E3F-48C4-A486-A099B1CCDD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07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0020A-1FF6-4213-8248-A45E581A9A15}"/>
              </a:ext>
            </a:extLst>
          </p:cNvPr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b="0">
              <a:solidFill>
                <a:srgbClr val="FFFFFF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FE0F7-D5E1-421F-86BD-32ABACE1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8612" name="Text Placeholder 2">
            <a:extLst>
              <a:ext uri="{FF2B5EF4-FFF2-40B4-BE49-F238E27FC236}">
                <a16:creationId xmlns:a16="http://schemas.microsoft.com/office/drawing/2014/main" id="{C7179F3C-CD9B-4218-AFF9-7FEF09ED72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0A0756-23C4-40A2-A78F-D4181F401402}"/>
              </a:ext>
            </a:extLst>
          </p:cNvPr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b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346AB-FE7C-4CF3-A813-B7ABE5EC3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4FB510B-E858-43DA-9E0C-815C603E7520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C48E0-23C9-469C-B3D2-CCE5AEF8F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2A0CA-8498-459B-8B91-8FC70688C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E9D3333-D5A9-4436-B9AF-0EE1FF5FF0C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90" r:id="rId2"/>
    <p:sldLayoutId id="2147484351" r:id="rId3"/>
    <p:sldLayoutId id="2147484391" r:id="rId4"/>
    <p:sldLayoutId id="2147484352" r:id="rId5"/>
    <p:sldLayoutId id="2147484353" r:id="rId6"/>
    <p:sldLayoutId id="2147484392" r:id="rId7"/>
    <p:sldLayoutId id="2147484354" r:id="rId8"/>
    <p:sldLayoutId id="2147484355" r:id="rId9"/>
    <p:sldLayoutId id="2147484356" r:id="rId10"/>
    <p:sldLayoutId id="214748439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7B7B11-9ADD-4688-8D2F-FFA2451D94B0}"/>
              </a:ext>
            </a:extLst>
          </p:cNvPr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b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9C0D1-BD67-47E7-A13F-410E423E9CF2}"/>
              </a:ext>
            </a:extLst>
          </p:cNvPr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b="0">
              <a:solidFill>
                <a:srgbClr val="FFFFFF"/>
              </a:solidFill>
            </a:endParaRPr>
          </a:p>
        </p:txBody>
      </p:sp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FEC56885-526A-4E02-A90F-64CBE691E69D}"/>
              </a:ext>
            </a:extLst>
          </p:cNvPr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37" name="Title Placeholder 1">
            <a:extLst>
              <a:ext uri="{FF2B5EF4-FFF2-40B4-BE49-F238E27FC236}">
                <a16:creationId xmlns:a16="http://schemas.microsoft.com/office/drawing/2014/main" id="{86A75F11-AC16-4D36-8784-986B909C4CF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9638" name="Text Placeholder 2">
            <a:extLst>
              <a:ext uri="{FF2B5EF4-FFF2-40B4-BE49-F238E27FC236}">
                <a16:creationId xmlns:a16="http://schemas.microsoft.com/office/drawing/2014/main" id="{7100286C-84B1-4C86-8676-E9BE111F11C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E5C26C-EC88-4975-BBFE-60F67E123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FFFFFF"/>
                </a:solidFill>
                <a:ea typeface="宋体" charset="-122"/>
              </a:defRPr>
            </a:lvl1pPr>
          </a:lstStyle>
          <a:p>
            <a:pPr>
              <a:defRPr/>
            </a:pPr>
            <a:fld id="{D5DA4D42-6407-4FF6-A64B-BB2DDC42A458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D579E67-551A-49FB-8F28-3E9AA92E4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FFFFFF"/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F4F108D-6DF8-4AF7-BA32-82B4C512E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16C14BF-3ADE-4693-8279-FD88F7ADD8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</a:defRPr>
      </a:lvl5pPr>
      <a:lvl6pPr marL="16446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>
          <a:solidFill>
            <a:schemeClr val="tx1"/>
          </a:solidFill>
          <a:latin typeface="+mn-lt"/>
        </a:defRPr>
      </a:lvl6pPr>
      <a:lvl7pPr marL="21018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>
          <a:solidFill>
            <a:schemeClr val="tx1"/>
          </a:solidFill>
          <a:latin typeface="+mn-lt"/>
        </a:defRPr>
      </a:lvl7pPr>
      <a:lvl8pPr marL="25590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>
          <a:solidFill>
            <a:schemeClr val="tx1"/>
          </a:solidFill>
          <a:latin typeface="+mn-lt"/>
        </a:defRPr>
      </a:lvl8pPr>
      <a:lvl9pPr marL="30162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59FBBC8-4ED8-4FFB-ABA4-9F1F0453DC78}"/>
              </a:ext>
            </a:extLst>
          </p:cNvPr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b="0">
              <a:solidFill>
                <a:srgbClr val="FFFFFF"/>
              </a:solidFill>
            </a:endParaRPr>
          </a:p>
        </p:txBody>
      </p:sp>
      <p:sp>
        <p:nvSpPr>
          <p:cNvPr id="70659" name="Title Placeholder 1">
            <a:extLst>
              <a:ext uri="{FF2B5EF4-FFF2-40B4-BE49-F238E27FC236}">
                <a16:creationId xmlns:a16="http://schemas.microsoft.com/office/drawing/2014/main" id="{6CADE7BA-586B-488F-A0D3-4DFA7CB5281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660" name="Text Placeholder 2">
            <a:extLst>
              <a:ext uri="{FF2B5EF4-FFF2-40B4-BE49-F238E27FC236}">
                <a16:creationId xmlns:a16="http://schemas.microsoft.com/office/drawing/2014/main" id="{099379C2-6691-46C4-9116-50D19E78B3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A834E8-930C-4496-9F91-7F143A5DA493}"/>
              </a:ext>
            </a:extLst>
          </p:cNvPr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b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F474A-739B-402E-90DA-817EDBF6F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FFFFFF"/>
                </a:solidFill>
                <a:ea typeface="宋体" charset="-122"/>
              </a:defRPr>
            </a:lvl1pPr>
          </a:lstStyle>
          <a:p>
            <a:pPr>
              <a:defRPr/>
            </a:pPr>
            <a:fld id="{967BD091-8241-4013-89EA-1AFE32FAB362}" type="datetime2">
              <a:rPr lang="en-US" altLang="zh-CN"/>
              <a:pPr>
                <a:defRPr/>
              </a:pPr>
              <a:t>Thursday, December 09, 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2A11A-9196-4A77-B44D-F81258B74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FFFFFF"/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C6A0F-7739-45C4-9E59-6EDD8C616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0927CC8-97F3-4EF2-9778-19F977C509C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8" r:id="rId1"/>
    <p:sldLayoutId id="2147484369" r:id="rId2"/>
    <p:sldLayoutId id="2147484370" r:id="rId3"/>
    <p:sldLayoutId id="2147484371" r:id="rId4"/>
    <p:sldLayoutId id="2147484372" r:id="rId5"/>
    <p:sldLayoutId id="2147484373" r:id="rId6"/>
    <p:sldLayoutId id="2147484374" r:id="rId7"/>
    <p:sldLayoutId id="2147484375" r:id="rId8"/>
    <p:sldLayoutId id="2147484376" r:id="rId9"/>
    <p:sldLayoutId id="2147484377" r:id="rId10"/>
    <p:sldLayoutId id="214748437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</a:defRPr>
      </a:lvl5pPr>
      <a:lvl6pPr marL="16446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>
          <a:solidFill>
            <a:schemeClr val="tx1"/>
          </a:solidFill>
          <a:latin typeface="+mn-lt"/>
        </a:defRPr>
      </a:lvl6pPr>
      <a:lvl7pPr marL="21018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>
          <a:solidFill>
            <a:schemeClr val="tx1"/>
          </a:solidFill>
          <a:latin typeface="+mn-lt"/>
        </a:defRPr>
      </a:lvl7pPr>
      <a:lvl8pPr marL="25590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>
          <a:solidFill>
            <a:schemeClr val="tx1"/>
          </a:solidFill>
          <a:latin typeface="+mn-lt"/>
        </a:defRPr>
      </a:lvl8pPr>
      <a:lvl9pPr marL="30162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5AF5D2B3-CFBA-4712-B003-84E88B0FD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3E84514-D810-4AEA-869E-12AF510A2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4F5EB1CF-A6DA-4C29-9291-86474C2474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 b="0"/>
            </a:lvl1pPr>
          </a:lstStyle>
          <a:p>
            <a:pPr>
              <a:defRPr/>
            </a:pPr>
            <a:fld id="{0AA421E9-F67A-4CDB-A616-AD04F94F7307}" type="datetime2">
              <a:rPr lang="zh-CN" altLang="en-US"/>
              <a:pPr>
                <a:defRPr/>
              </a:pPr>
              <a:t>2021年12月9日</a:t>
            </a:fld>
            <a:endParaRPr lang="en-US" altLang="zh-CN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7263DF40-7043-452A-B4CA-7EB97B9094C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A53AC7F5-75FA-421E-89AB-E7942607E0D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 b="0"/>
            </a:lvl1pPr>
          </a:lstStyle>
          <a:p>
            <a:fld id="{059E2851-918B-4A1C-912B-4BD682FBB1FA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71687" name="Picture 7" descr="BJ2007">
            <a:extLst>
              <a:ext uri="{FF2B5EF4-FFF2-40B4-BE49-F238E27FC236}">
                <a16:creationId xmlns:a16="http://schemas.microsoft.com/office/drawing/2014/main" id="{70F337BB-F806-4706-BC4F-911C83BD9F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914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8" name="Picture 8" descr="GIF-396">
            <a:extLst>
              <a:ext uri="{FF2B5EF4-FFF2-40B4-BE49-F238E27FC236}">
                <a16:creationId xmlns:a16="http://schemas.microsoft.com/office/drawing/2014/main" id="{70287295-CCA4-4591-845F-38FDB34FBC52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51054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5" name="Text Box 9">
            <a:extLst>
              <a:ext uri="{FF2B5EF4-FFF2-40B4-BE49-F238E27FC236}">
                <a16:creationId xmlns:a16="http://schemas.microsoft.com/office/drawing/2014/main" id="{14B03A2E-4445-4C31-BEFF-E0DF644694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7313" y="73025"/>
            <a:ext cx="2147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000" b="0">
                <a:latin typeface="华文行楷" pitchFamily="2" charset="-122"/>
                <a:ea typeface="华文行楷" pitchFamily="2" charset="-122"/>
              </a:rPr>
              <a:t>第一章  矢量分析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9" r:id="rId1"/>
    <p:sldLayoutId id="2147484380" r:id="rId2"/>
    <p:sldLayoutId id="2147484381" r:id="rId3"/>
    <p:sldLayoutId id="2147484382" r:id="rId4"/>
    <p:sldLayoutId id="2147484383" r:id="rId5"/>
    <p:sldLayoutId id="2147484384" r:id="rId6"/>
    <p:sldLayoutId id="2147484385" r:id="rId7"/>
    <p:sldLayoutId id="2147484386" r:id="rId8"/>
    <p:sldLayoutId id="2147484387" r:id="rId9"/>
    <p:sldLayoutId id="2147484388" r:id="rId10"/>
    <p:sldLayoutId id="2147484389" r:id="rId11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1.png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69.wmf"/><Relationship Id="rId3" Type="http://schemas.openxmlformats.org/officeDocument/2006/relationships/oleObject" Target="../embeddings/oleObject55.bin"/><Relationship Id="rId7" Type="http://schemas.openxmlformats.org/officeDocument/2006/relationships/image" Target="../media/image72.png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7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1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66.wmf"/><Relationship Id="rId11" Type="http://schemas.openxmlformats.org/officeDocument/2006/relationships/image" Target="../media/image68.wmf"/><Relationship Id="rId5" Type="http://schemas.openxmlformats.org/officeDocument/2006/relationships/oleObject" Target="../embeddings/oleObject56.bin"/><Relationship Id="rId15" Type="http://schemas.openxmlformats.org/officeDocument/2006/relationships/image" Target="../media/image70.wmf"/><Relationship Id="rId10" Type="http://schemas.openxmlformats.org/officeDocument/2006/relationships/oleObject" Target="../embeddings/oleObject58.bin"/><Relationship Id="rId4" Type="http://schemas.openxmlformats.org/officeDocument/2006/relationships/image" Target="../media/image65.wmf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6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67.bin"/><Relationship Id="rId18" Type="http://schemas.openxmlformats.org/officeDocument/2006/relationships/oleObject" Target="../embeddings/oleObject69.bin"/><Relationship Id="rId3" Type="http://schemas.openxmlformats.org/officeDocument/2006/relationships/oleObject" Target="../embeddings/oleObject62.bin"/><Relationship Id="rId21" Type="http://schemas.openxmlformats.org/officeDocument/2006/relationships/image" Target="../media/image81.wmf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7.wmf"/><Relationship Id="rId17" Type="http://schemas.openxmlformats.org/officeDocument/2006/relationships/image" Target="../media/image72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9.wmf"/><Relationship Id="rId20" Type="http://schemas.openxmlformats.org/officeDocument/2006/relationships/oleObject" Target="../embeddings/oleObject70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image" Target="../media/image82.wmf"/><Relationship Id="rId10" Type="http://schemas.openxmlformats.org/officeDocument/2006/relationships/image" Target="../media/image76.wmf"/><Relationship Id="rId19" Type="http://schemas.openxmlformats.org/officeDocument/2006/relationships/image" Target="../media/image80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8.wmf"/><Relationship Id="rId22" Type="http://schemas.openxmlformats.org/officeDocument/2006/relationships/oleObject" Target="../embeddings/oleObject7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oleObject" Target="../embeddings/oleObject77.bin"/><Relationship Id="rId18" Type="http://schemas.openxmlformats.org/officeDocument/2006/relationships/oleObject" Target="../embeddings/oleObject80.bin"/><Relationship Id="rId3" Type="http://schemas.openxmlformats.org/officeDocument/2006/relationships/image" Target="../media/image90.png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76.bin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88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5" Type="http://schemas.openxmlformats.org/officeDocument/2006/relationships/oleObject" Target="../embeddings/oleObject78.bin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89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85.wmf"/><Relationship Id="rId14" Type="http://schemas.openxmlformats.org/officeDocument/2006/relationships/image" Target="../media/image8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95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oleObject" Target="../embeddings/oleObject86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2.wmf"/><Relationship Id="rId11" Type="http://schemas.openxmlformats.org/officeDocument/2006/relationships/image" Target="../media/image94.wmf"/><Relationship Id="rId5" Type="http://schemas.openxmlformats.org/officeDocument/2006/relationships/oleObject" Target="../embeddings/oleObject82.bin"/><Relationship Id="rId15" Type="http://schemas.openxmlformats.org/officeDocument/2006/relationships/image" Target="../media/image96.wmf"/><Relationship Id="rId10" Type="http://schemas.openxmlformats.org/officeDocument/2006/relationships/oleObject" Target="../embeddings/oleObject85.bin"/><Relationship Id="rId4" Type="http://schemas.openxmlformats.org/officeDocument/2006/relationships/image" Target="../media/image91.wmf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8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image" Target="../media/image90.png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100.wmf"/><Relationship Id="rId5" Type="http://schemas.openxmlformats.org/officeDocument/2006/relationships/image" Target="../media/image97.w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9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9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5.emf"/><Relationship Id="rId26" Type="http://schemas.openxmlformats.org/officeDocument/2006/relationships/image" Target="../media/image19.e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e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4.emf"/><Relationship Id="rId20" Type="http://schemas.openxmlformats.org/officeDocument/2006/relationships/image" Target="../media/image16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18.e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10" Type="http://schemas.openxmlformats.org/officeDocument/2006/relationships/image" Target="../media/image11.e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8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3.emf"/><Relationship Id="rId22" Type="http://schemas.openxmlformats.org/officeDocument/2006/relationships/image" Target="../media/image17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oleObject" Target="../embeddings/oleObject97.bin"/><Relationship Id="rId7" Type="http://schemas.openxmlformats.org/officeDocument/2006/relationships/image" Target="../media/image107.png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1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1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17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1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20.png"/><Relationship Id="rId4" Type="http://schemas.openxmlformats.org/officeDocument/2006/relationships/image" Target="../media/image10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23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1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2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2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7" Type="http://schemas.openxmlformats.org/officeDocument/2006/relationships/image" Target="../media/image128.png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0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2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36.png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1.wmf"/><Relationship Id="rId11" Type="http://schemas.openxmlformats.org/officeDocument/2006/relationships/image" Target="../media/image134.png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3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2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7.e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e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6.emf"/><Relationship Id="rId20" Type="http://schemas.openxmlformats.org/officeDocument/2006/relationships/image" Target="../media/image28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3.e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emf"/><Relationship Id="rId22" Type="http://schemas.openxmlformats.org/officeDocument/2006/relationships/image" Target="../media/image29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image" Target="../media/image142.png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38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3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3" Type="http://schemas.openxmlformats.org/officeDocument/2006/relationships/oleObject" Target="../embeddings/oleObject134.bin"/><Relationship Id="rId7" Type="http://schemas.openxmlformats.org/officeDocument/2006/relationships/image" Target="../media/image147.png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0.wmf"/><Relationship Id="rId11" Type="http://schemas.openxmlformats.org/officeDocument/2006/relationships/image" Target="../media/image142.wmf"/><Relationship Id="rId5" Type="http://schemas.openxmlformats.org/officeDocument/2006/relationships/oleObject" Target="../embeddings/oleObject135.bin"/><Relationship Id="rId10" Type="http://schemas.openxmlformats.org/officeDocument/2006/relationships/oleObject" Target="../embeddings/oleObject137.bin"/><Relationship Id="rId4" Type="http://schemas.openxmlformats.org/officeDocument/2006/relationships/image" Target="../media/image139.wmf"/><Relationship Id="rId9" Type="http://schemas.openxmlformats.org/officeDocument/2006/relationships/image" Target="../media/image14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43.bin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47.wmf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49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48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50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54.wmf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56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53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55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5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64.png"/><Relationship Id="rId4" Type="http://schemas.openxmlformats.org/officeDocument/2006/relationships/image" Target="../media/image160.wmf"/><Relationship Id="rId9" Type="http://schemas.openxmlformats.org/officeDocument/2006/relationships/image" Target="../media/image16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6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68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7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7.emf"/><Relationship Id="rId26" Type="http://schemas.openxmlformats.org/officeDocument/2006/relationships/image" Target="../media/image41.e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4.e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36.emf"/><Relationship Id="rId20" Type="http://schemas.openxmlformats.org/officeDocument/2006/relationships/image" Target="../media/image38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40.e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42.emf"/><Relationship Id="rId10" Type="http://schemas.openxmlformats.org/officeDocument/2006/relationships/image" Target="../media/image33.e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30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5.emf"/><Relationship Id="rId22" Type="http://schemas.openxmlformats.org/officeDocument/2006/relationships/image" Target="../media/image39.emf"/><Relationship Id="rId27" Type="http://schemas.openxmlformats.org/officeDocument/2006/relationships/oleObject" Target="../embeddings/oleObject39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image" Target="../media/image178.wmf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12" Type="http://schemas.openxmlformats.org/officeDocument/2006/relationships/oleObject" Target="../embeddings/oleObject170.bin"/><Relationship Id="rId17" Type="http://schemas.openxmlformats.org/officeDocument/2006/relationships/image" Target="../media/image180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72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75.wmf"/><Relationship Id="rId11" Type="http://schemas.openxmlformats.org/officeDocument/2006/relationships/image" Target="../media/image181.png"/><Relationship Id="rId5" Type="http://schemas.openxmlformats.org/officeDocument/2006/relationships/oleObject" Target="../embeddings/oleObject167.bin"/><Relationship Id="rId15" Type="http://schemas.openxmlformats.org/officeDocument/2006/relationships/image" Target="../media/image179.wmf"/><Relationship Id="rId10" Type="http://schemas.openxmlformats.org/officeDocument/2006/relationships/image" Target="../media/image177.wmf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69.bin"/><Relationship Id="rId14" Type="http://schemas.openxmlformats.org/officeDocument/2006/relationships/oleObject" Target="../embeddings/oleObject17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183.png"/><Relationship Id="rId4" Type="http://schemas.openxmlformats.org/officeDocument/2006/relationships/image" Target="../media/image18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85.wmf"/><Relationship Id="rId11" Type="http://schemas.openxmlformats.org/officeDocument/2006/relationships/image" Target="../media/image189.jpeg"/><Relationship Id="rId5" Type="http://schemas.openxmlformats.org/officeDocument/2006/relationships/oleObject" Target="../embeddings/oleObject175.bin"/><Relationship Id="rId10" Type="http://schemas.openxmlformats.org/officeDocument/2006/relationships/image" Target="../media/image188.jpeg"/><Relationship Id="rId4" Type="http://schemas.openxmlformats.org/officeDocument/2006/relationships/image" Target="../media/image184.wmf"/><Relationship Id="rId9" Type="http://schemas.openxmlformats.org/officeDocument/2006/relationships/image" Target="../media/image187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91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90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7" Type="http://schemas.openxmlformats.org/officeDocument/2006/relationships/image" Target="../media/image19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81.bin"/><Relationship Id="rId5" Type="http://schemas.openxmlformats.org/officeDocument/2006/relationships/image" Target="../media/image193.wmf"/><Relationship Id="rId4" Type="http://schemas.openxmlformats.org/officeDocument/2006/relationships/oleObject" Target="../embeddings/oleObject18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image" Target="../media/image200.w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oleObject" Target="../embeddings/oleObject18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0" Type="http://schemas.openxmlformats.org/officeDocument/2006/relationships/image" Target="../media/image199.wmf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185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oleObject" Target="../embeddings/oleObject193.bin"/><Relationship Id="rId18" Type="http://schemas.openxmlformats.org/officeDocument/2006/relationships/oleObject" Target="../embeddings/oleObject196.bin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99.wmf"/><Relationship Id="rId17" Type="http://schemas.openxmlformats.org/officeDocument/2006/relationships/oleObject" Target="../embeddings/oleObject19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6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02.w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10" Type="http://schemas.openxmlformats.org/officeDocument/2006/relationships/image" Target="../media/image204.wmf"/><Relationship Id="rId4" Type="http://schemas.openxmlformats.org/officeDocument/2006/relationships/image" Target="../media/image201.w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205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9.bin"/><Relationship Id="rId3" Type="http://schemas.openxmlformats.org/officeDocument/2006/relationships/oleObject" Target="../embeddings/oleObject197.bin"/><Relationship Id="rId7" Type="http://schemas.openxmlformats.org/officeDocument/2006/relationships/image" Target="../media/image20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98.bin"/><Relationship Id="rId11" Type="http://schemas.openxmlformats.org/officeDocument/2006/relationships/image" Target="../media/image210.wmf"/><Relationship Id="rId5" Type="http://schemas.openxmlformats.org/officeDocument/2006/relationships/image" Target="../media/image210.png"/><Relationship Id="rId10" Type="http://schemas.openxmlformats.org/officeDocument/2006/relationships/oleObject" Target="../embeddings/oleObject200.bin"/><Relationship Id="rId4" Type="http://schemas.openxmlformats.org/officeDocument/2006/relationships/image" Target="../media/image207.wmf"/><Relationship Id="rId9" Type="http://schemas.openxmlformats.org/officeDocument/2006/relationships/image" Target="../media/image209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50.emf"/><Relationship Id="rId26" Type="http://schemas.openxmlformats.org/officeDocument/2006/relationships/image" Target="../media/image54.e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7.emf"/><Relationship Id="rId17" Type="http://schemas.openxmlformats.org/officeDocument/2006/relationships/oleObject" Target="../embeddings/oleObject47.bin"/><Relationship Id="rId25" Type="http://schemas.openxmlformats.org/officeDocument/2006/relationships/oleObject" Target="../embeddings/oleObject5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9.emf"/><Relationship Id="rId20" Type="http://schemas.openxmlformats.org/officeDocument/2006/relationships/image" Target="../media/image51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53.emf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28" Type="http://schemas.openxmlformats.org/officeDocument/2006/relationships/image" Target="../media/image55.emf"/><Relationship Id="rId10" Type="http://schemas.openxmlformats.org/officeDocument/2006/relationships/image" Target="../media/image46.e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8.emf"/><Relationship Id="rId22" Type="http://schemas.openxmlformats.org/officeDocument/2006/relationships/image" Target="../media/image52.emf"/><Relationship Id="rId27" Type="http://schemas.openxmlformats.org/officeDocument/2006/relationships/oleObject" Target="../embeddings/oleObject52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2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12.wmf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202.bin"/><Relationship Id="rId10" Type="http://schemas.openxmlformats.org/officeDocument/2006/relationships/image" Target="../media/image214.wmf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04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17.w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216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13" Type="http://schemas.openxmlformats.org/officeDocument/2006/relationships/image" Target="../media/image222.wmf"/><Relationship Id="rId3" Type="http://schemas.openxmlformats.org/officeDocument/2006/relationships/image" Target="../media/image223.png"/><Relationship Id="rId7" Type="http://schemas.openxmlformats.org/officeDocument/2006/relationships/image" Target="../media/image219.wmf"/><Relationship Id="rId12" Type="http://schemas.openxmlformats.org/officeDocument/2006/relationships/oleObject" Target="../embeddings/oleObject2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09.bin"/><Relationship Id="rId11" Type="http://schemas.openxmlformats.org/officeDocument/2006/relationships/image" Target="../media/image221.wmf"/><Relationship Id="rId5" Type="http://schemas.openxmlformats.org/officeDocument/2006/relationships/image" Target="../media/image218.wmf"/><Relationship Id="rId10" Type="http://schemas.openxmlformats.org/officeDocument/2006/relationships/oleObject" Target="../embeddings/oleObject211.bin"/><Relationship Id="rId4" Type="http://schemas.openxmlformats.org/officeDocument/2006/relationships/oleObject" Target="../embeddings/oleObject208.bin"/><Relationship Id="rId9" Type="http://schemas.openxmlformats.org/officeDocument/2006/relationships/image" Target="../media/image220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26.wmf"/><Relationship Id="rId5" Type="http://schemas.openxmlformats.org/officeDocument/2006/relationships/oleObject" Target="../embeddings/oleObject214.bin"/><Relationship Id="rId10" Type="http://schemas.openxmlformats.org/officeDocument/2006/relationships/image" Target="../media/image228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16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2.png"/><Relationship Id="rId4" Type="http://schemas.openxmlformats.org/officeDocument/2006/relationships/image" Target="../media/image23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34.wmf"/><Relationship Id="rId11" Type="http://schemas.openxmlformats.org/officeDocument/2006/relationships/image" Target="../media/image236.wmf"/><Relationship Id="rId5" Type="http://schemas.openxmlformats.org/officeDocument/2006/relationships/oleObject" Target="../embeddings/oleObject218.bin"/><Relationship Id="rId10" Type="http://schemas.openxmlformats.org/officeDocument/2006/relationships/oleObject" Target="../embeddings/oleObject220.bin"/><Relationship Id="rId4" Type="http://schemas.openxmlformats.org/officeDocument/2006/relationships/image" Target="../media/image233.wmf"/><Relationship Id="rId9" Type="http://schemas.openxmlformats.org/officeDocument/2006/relationships/image" Target="../media/image23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3" Type="http://schemas.openxmlformats.org/officeDocument/2006/relationships/image" Target="../media/image242.png"/><Relationship Id="rId7" Type="http://schemas.openxmlformats.org/officeDocument/2006/relationships/image" Target="../media/image23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22.bin"/><Relationship Id="rId11" Type="http://schemas.openxmlformats.org/officeDocument/2006/relationships/image" Target="../media/image241.wmf"/><Relationship Id="rId5" Type="http://schemas.openxmlformats.org/officeDocument/2006/relationships/image" Target="../media/image238.wmf"/><Relationship Id="rId10" Type="http://schemas.openxmlformats.org/officeDocument/2006/relationships/oleObject" Target="../embeddings/oleObject224.bin"/><Relationship Id="rId4" Type="http://schemas.openxmlformats.org/officeDocument/2006/relationships/oleObject" Target="../embeddings/oleObject221.bin"/><Relationship Id="rId9" Type="http://schemas.openxmlformats.org/officeDocument/2006/relationships/image" Target="../media/image240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24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27.wmf"/><Relationship Id="rId11" Type="http://schemas.openxmlformats.org/officeDocument/2006/relationships/oleObject" Target="../embeddings/oleObject229.bin"/><Relationship Id="rId5" Type="http://schemas.openxmlformats.org/officeDocument/2006/relationships/oleObject" Target="../embeddings/oleObject226.bin"/><Relationship Id="rId10" Type="http://schemas.openxmlformats.org/officeDocument/2006/relationships/image" Target="../media/image245.wmf"/><Relationship Id="rId4" Type="http://schemas.openxmlformats.org/officeDocument/2006/relationships/image" Target="../media/image243.wmf"/><Relationship Id="rId9" Type="http://schemas.openxmlformats.org/officeDocument/2006/relationships/oleObject" Target="../embeddings/oleObject22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3" Type="http://schemas.openxmlformats.org/officeDocument/2006/relationships/oleObject" Target="../embeddings/oleObject230.bin"/><Relationship Id="rId7" Type="http://schemas.openxmlformats.org/officeDocument/2006/relationships/oleObject" Target="../embeddings/oleObject2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50.wmf"/><Relationship Id="rId5" Type="http://schemas.openxmlformats.org/officeDocument/2006/relationships/oleObject" Target="../embeddings/oleObject231.bin"/><Relationship Id="rId4" Type="http://schemas.openxmlformats.org/officeDocument/2006/relationships/image" Target="../media/image249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13" Type="http://schemas.openxmlformats.org/officeDocument/2006/relationships/oleObject" Target="../embeddings/oleObject238.bin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25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53.wmf"/><Relationship Id="rId11" Type="http://schemas.openxmlformats.org/officeDocument/2006/relationships/oleObject" Target="../embeddings/oleObject237.bin"/><Relationship Id="rId5" Type="http://schemas.openxmlformats.org/officeDocument/2006/relationships/oleObject" Target="../embeddings/oleObject234.bin"/><Relationship Id="rId10" Type="http://schemas.openxmlformats.org/officeDocument/2006/relationships/image" Target="../media/image255.wmf"/><Relationship Id="rId4" Type="http://schemas.openxmlformats.org/officeDocument/2006/relationships/image" Target="../media/image252.wmf"/><Relationship Id="rId9" Type="http://schemas.openxmlformats.org/officeDocument/2006/relationships/oleObject" Target="../embeddings/oleObject236.bin"/><Relationship Id="rId14" Type="http://schemas.openxmlformats.org/officeDocument/2006/relationships/image" Target="../media/image257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3" Type="http://schemas.openxmlformats.org/officeDocument/2006/relationships/oleObject" Target="../embeddings/oleObject239.bin"/><Relationship Id="rId7" Type="http://schemas.openxmlformats.org/officeDocument/2006/relationships/oleObject" Target="../embeddings/oleObject2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59.wmf"/><Relationship Id="rId5" Type="http://schemas.openxmlformats.org/officeDocument/2006/relationships/oleObject" Target="../embeddings/oleObject240.bin"/><Relationship Id="rId4" Type="http://schemas.openxmlformats.org/officeDocument/2006/relationships/image" Target="../media/image258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62.wmf"/><Relationship Id="rId5" Type="http://schemas.openxmlformats.org/officeDocument/2006/relationships/oleObject" Target="../embeddings/oleObject243.bin"/><Relationship Id="rId4" Type="http://schemas.openxmlformats.org/officeDocument/2006/relationships/image" Target="../media/image261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emf"/><Relationship Id="rId3" Type="http://schemas.openxmlformats.org/officeDocument/2006/relationships/oleObject" Target="../embeddings/oleObject244.bin"/><Relationship Id="rId7" Type="http://schemas.openxmlformats.org/officeDocument/2006/relationships/oleObject" Target="../embeddings/oleObject246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64.emf"/><Relationship Id="rId5" Type="http://schemas.openxmlformats.org/officeDocument/2006/relationships/oleObject" Target="../embeddings/oleObject245.bin"/><Relationship Id="rId10" Type="http://schemas.openxmlformats.org/officeDocument/2006/relationships/image" Target="../media/image266.emf"/><Relationship Id="rId4" Type="http://schemas.openxmlformats.org/officeDocument/2006/relationships/image" Target="../media/image263.emf"/><Relationship Id="rId9" Type="http://schemas.openxmlformats.org/officeDocument/2006/relationships/oleObject" Target="../embeddings/oleObject247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3" Type="http://schemas.openxmlformats.org/officeDocument/2006/relationships/oleObject" Target="../embeddings/oleObject248.bin"/><Relationship Id="rId7" Type="http://schemas.openxmlformats.org/officeDocument/2006/relationships/oleObject" Target="../embeddings/oleObject2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68.wmf"/><Relationship Id="rId5" Type="http://schemas.openxmlformats.org/officeDocument/2006/relationships/oleObject" Target="../embeddings/oleObject249.bin"/><Relationship Id="rId10" Type="http://schemas.openxmlformats.org/officeDocument/2006/relationships/image" Target="../media/image270.wmf"/><Relationship Id="rId4" Type="http://schemas.openxmlformats.org/officeDocument/2006/relationships/image" Target="../media/image267.wmf"/><Relationship Id="rId9" Type="http://schemas.openxmlformats.org/officeDocument/2006/relationships/oleObject" Target="../embeddings/oleObject251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3" Type="http://schemas.openxmlformats.org/officeDocument/2006/relationships/oleObject" Target="../embeddings/oleObject252.bin"/><Relationship Id="rId7" Type="http://schemas.openxmlformats.org/officeDocument/2006/relationships/oleObject" Target="../embeddings/oleObject25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72.wmf"/><Relationship Id="rId5" Type="http://schemas.openxmlformats.org/officeDocument/2006/relationships/oleObject" Target="../embeddings/oleObject253.bin"/><Relationship Id="rId4" Type="http://schemas.openxmlformats.org/officeDocument/2006/relationships/image" Target="../media/image271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wmf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75.wmf"/><Relationship Id="rId5" Type="http://schemas.openxmlformats.org/officeDocument/2006/relationships/oleObject" Target="../embeddings/oleObject256.bin"/><Relationship Id="rId10" Type="http://schemas.openxmlformats.org/officeDocument/2006/relationships/image" Target="../media/image277.wmf"/><Relationship Id="rId4" Type="http://schemas.openxmlformats.org/officeDocument/2006/relationships/image" Target="../media/image274.wmf"/><Relationship Id="rId9" Type="http://schemas.openxmlformats.org/officeDocument/2006/relationships/oleObject" Target="../embeddings/oleObject258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13" Type="http://schemas.openxmlformats.org/officeDocument/2006/relationships/oleObject" Target="../embeddings/oleObject264.bin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1.bin"/><Relationship Id="rId12" Type="http://schemas.openxmlformats.org/officeDocument/2006/relationships/image" Target="../media/image28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79.wmf"/><Relationship Id="rId11" Type="http://schemas.openxmlformats.org/officeDocument/2006/relationships/oleObject" Target="../embeddings/oleObject263.bin"/><Relationship Id="rId5" Type="http://schemas.openxmlformats.org/officeDocument/2006/relationships/oleObject" Target="../embeddings/oleObject260.bin"/><Relationship Id="rId10" Type="http://schemas.openxmlformats.org/officeDocument/2006/relationships/image" Target="../media/image281.wmf"/><Relationship Id="rId4" Type="http://schemas.openxmlformats.org/officeDocument/2006/relationships/image" Target="../media/image278.wmf"/><Relationship Id="rId9" Type="http://schemas.openxmlformats.org/officeDocument/2006/relationships/oleObject" Target="../embeddings/oleObject262.bin"/><Relationship Id="rId14" Type="http://schemas.openxmlformats.org/officeDocument/2006/relationships/image" Target="../media/image28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284.w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5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wmf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87.wmf"/><Relationship Id="rId5" Type="http://schemas.openxmlformats.org/officeDocument/2006/relationships/oleObject" Target="../embeddings/oleObject267.bin"/><Relationship Id="rId4" Type="http://schemas.openxmlformats.org/officeDocument/2006/relationships/image" Target="../media/image286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290.wmf"/><Relationship Id="rId5" Type="http://schemas.openxmlformats.org/officeDocument/2006/relationships/oleObject" Target="../embeddings/oleObject270.bin"/><Relationship Id="rId4" Type="http://schemas.openxmlformats.org/officeDocument/2006/relationships/image" Target="../media/image289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wmf"/><Relationship Id="rId3" Type="http://schemas.openxmlformats.org/officeDocument/2006/relationships/oleObject" Target="../embeddings/oleObject271.bin"/><Relationship Id="rId7" Type="http://schemas.openxmlformats.org/officeDocument/2006/relationships/oleObject" Target="../embeddings/oleObject27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92.wmf"/><Relationship Id="rId5" Type="http://schemas.openxmlformats.org/officeDocument/2006/relationships/oleObject" Target="../embeddings/oleObject272.bin"/><Relationship Id="rId4" Type="http://schemas.openxmlformats.org/officeDocument/2006/relationships/image" Target="../media/image291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294.wmf"/><Relationship Id="rId4" Type="http://schemas.openxmlformats.org/officeDocument/2006/relationships/oleObject" Target="../embeddings/oleObject274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296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wmf"/><Relationship Id="rId3" Type="http://schemas.openxmlformats.org/officeDocument/2006/relationships/oleObject" Target="../embeddings/oleObject276.bin"/><Relationship Id="rId7" Type="http://schemas.openxmlformats.org/officeDocument/2006/relationships/oleObject" Target="../embeddings/oleObject27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298.wmf"/><Relationship Id="rId5" Type="http://schemas.openxmlformats.org/officeDocument/2006/relationships/oleObject" Target="../embeddings/oleObject277.bin"/><Relationship Id="rId4" Type="http://schemas.openxmlformats.org/officeDocument/2006/relationships/image" Target="../media/image297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301.wmf"/><Relationship Id="rId5" Type="http://schemas.openxmlformats.org/officeDocument/2006/relationships/oleObject" Target="../embeddings/oleObject280.bin"/><Relationship Id="rId4" Type="http://schemas.openxmlformats.org/officeDocument/2006/relationships/image" Target="../media/image30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wmf"/><Relationship Id="rId3" Type="http://schemas.openxmlformats.org/officeDocument/2006/relationships/oleObject" Target="../embeddings/oleObject281.bin"/><Relationship Id="rId7" Type="http://schemas.openxmlformats.org/officeDocument/2006/relationships/oleObject" Target="../embeddings/oleObject28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303.wmf"/><Relationship Id="rId5" Type="http://schemas.openxmlformats.org/officeDocument/2006/relationships/oleObject" Target="../embeddings/oleObject282.bin"/><Relationship Id="rId10" Type="http://schemas.openxmlformats.org/officeDocument/2006/relationships/image" Target="../media/image305.wmf"/><Relationship Id="rId4" Type="http://schemas.openxmlformats.org/officeDocument/2006/relationships/image" Target="../media/image302.wmf"/><Relationship Id="rId9" Type="http://schemas.openxmlformats.org/officeDocument/2006/relationships/oleObject" Target="../embeddings/oleObject284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wmf"/><Relationship Id="rId13" Type="http://schemas.openxmlformats.org/officeDocument/2006/relationships/oleObject" Target="../embeddings/oleObject290.bin"/><Relationship Id="rId18" Type="http://schemas.openxmlformats.org/officeDocument/2006/relationships/image" Target="../media/image313.wmf"/><Relationship Id="rId3" Type="http://schemas.openxmlformats.org/officeDocument/2006/relationships/oleObject" Target="../embeddings/oleObject285.bin"/><Relationship Id="rId21" Type="http://schemas.openxmlformats.org/officeDocument/2006/relationships/oleObject" Target="../embeddings/oleObject294.bin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310.wmf"/><Relationship Id="rId17" Type="http://schemas.openxmlformats.org/officeDocument/2006/relationships/oleObject" Target="../embeddings/oleObject29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2.wmf"/><Relationship Id="rId20" Type="http://schemas.openxmlformats.org/officeDocument/2006/relationships/image" Target="../media/image314.wmf"/><Relationship Id="rId1" Type="http://schemas.openxmlformats.org/officeDocument/2006/relationships/vmlDrawing" Target="../drawings/vmlDrawing66.vml"/><Relationship Id="rId6" Type="http://schemas.openxmlformats.org/officeDocument/2006/relationships/image" Target="../media/image307.wmf"/><Relationship Id="rId11" Type="http://schemas.openxmlformats.org/officeDocument/2006/relationships/oleObject" Target="../embeddings/oleObject289.bin"/><Relationship Id="rId5" Type="http://schemas.openxmlformats.org/officeDocument/2006/relationships/oleObject" Target="../embeddings/oleObject286.bin"/><Relationship Id="rId15" Type="http://schemas.openxmlformats.org/officeDocument/2006/relationships/oleObject" Target="../embeddings/oleObject291.bin"/><Relationship Id="rId10" Type="http://schemas.openxmlformats.org/officeDocument/2006/relationships/image" Target="../media/image309.wmf"/><Relationship Id="rId19" Type="http://schemas.openxmlformats.org/officeDocument/2006/relationships/oleObject" Target="../embeddings/oleObject293.bin"/><Relationship Id="rId4" Type="http://schemas.openxmlformats.org/officeDocument/2006/relationships/image" Target="../media/image306.wmf"/><Relationship Id="rId9" Type="http://schemas.openxmlformats.org/officeDocument/2006/relationships/oleObject" Target="../embeddings/oleObject288.bin"/><Relationship Id="rId14" Type="http://schemas.openxmlformats.org/officeDocument/2006/relationships/image" Target="../media/image311.wmf"/><Relationship Id="rId22" Type="http://schemas.openxmlformats.org/officeDocument/2006/relationships/image" Target="../media/image315.w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7.vml"/><Relationship Id="rId4" Type="http://schemas.openxmlformats.org/officeDocument/2006/relationships/image" Target="../media/image316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8.vml"/><Relationship Id="rId4" Type="http://schemas.openxmlformats.org/officeDocument/2006/relationships/image" Target="../media/image317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wmf"/><Relationship Id="rId3" Type="http://schemas.openxmlformats.org/officeDocument/2006/relationships/oleObject" Target="../embeddings/oleObject297.bin"/><Relationship Id="rId7" Type="http://schemas.openxmlformats.org/officeDocument/2006/relationships/oleObject" Target="../embeddings/oleObject29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319.wmf"/><Relationship Id="rId5" Type="http://schemas.openxmlformats.org/officeDocument/2006/relationships/oleObject" Target="../embeddings/oleObject298.bin"/><Relationship Id="rId10" Type="http://schemas.openxmlformats.org/officeDocument/2006/relationships/image" Target="../media/image321.wmf"/><Relationship Id="rId4" Type="http://schemas.openxmlformats.org/officeDocument/2006/relationships/image" Target="../media/image318.wmf"/><Relationship Id="rId9" Type="http://schemas.openxmlformats.org/officeDocument/2006/relationships/oleObject" Target="../embeddings/oleObject300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wmf"/><Relationship Id="rId3" Type="http://schemas.openxmlformats.org/officeDocument/2006/relationships/oleObject" Target="../embeddings/oleObject301.bin"/><Relationship Id="rId7" Type="http://schemas.openxmlformats.org/officeDocument/2006/relationships/oleObject" Target="../embeddings/oleObject30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323.wmf"/><Relationship Id="rId5" Type="http://schemas.openxmlformats.org/officeDocument/2006/relationships/oleObject" Target="../embeddings/oleObject302.bin"/><Relationship Id="rId10" Type="http://schemas.openxmlformats.org/officeDocument/2006/relationships/image" Target="../media/image325.wmf"/><Relationship Id="rId4" Type="http://schemas.openxmlformats.org/officeDocument/2006/relationships/image" Target="../media/image322.wmf"/><Relationship Id="rId9" Type="http://schemas.openxmlformats.org/officeDocument/2006/relationships/oleObject" Target="../embeddings/oleObject304.bin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wmf"/><Relationship Id="rId13" Type="http://schemas.openxmlformats.org/officeDocument/2006/relationships/oleObject" Target="../embeddings/oleObject310.bin"/><Relationship Id="rId18" Type="http://schemas.openxmlformats.org/officeDocument/2006/relationships/image" Target="../media/image333.wmf"/><Relationship Id="rId3" Type="http://schemas.openxmlformats.org/officeDocument/2006/relationships/oleObject" Target="../embeddings/oleObject305.bin"/><Relationship Id="rId7" Type="http://schemas.openxmlformats.org/officeDocument/2006/relationships/oleObject" Target="../embeddings/oleObject307.bin"/><Relationship Id="rId12" Type="http://schemas.openxmlformats.org/officeDocument/2006/relationships/image" Target="../media/image330.wmf"/><Relationship Id="rId17" Type="http://schemas.openxmlformats.org/officeDocument/2006/relationships/oleObject" Target="../embeddings/oleObject31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32.wmf"/><Relationship Id="rId1" Type="http://schemas.openxmlformats.org/officeDocument/2006/relationships/vmlDrawing" Target="../drawings/vmlDrawing71.vml"/><Relationship Id="rId6" Type="http://schemas.openxmlformats.org/officeDocument/2006/relationships/image" Target="../media/image327.wmf"/><Relationship Id="rId11" Type="http://schemas.openxmlformats.org/officeDocument/2006/relationships/oleObject" Target="../embeddings/oleObject309.bin"/><Relationship Id="rId5" Type="http://schemas.openxmlformats.org/officeDocument/2006/relationships/oleObject" Target="../embeddings/oleObject306.bin"/><Relationship Id="rId15" Type="http://schemas.openxmlformats.org/officeDocument/2006/relationships/oleObject" Target="../embeddings/oleObject311.bin"/><Relationship Id="rId10" Type="http://schemas.openxmlformats.org/officeDocument/2006/relationships/image" Target="../media/image329.wmf"/><Relationship Id="rId19" Type="http://schemas.openxmlformats.org/officeDocument/2006/relationships/image" Target="../media/image334.png"/><Relationship Id="rId4" Type="http://schemas.openxmlformats.org/officeDocument/2006/relationships/image" Target="../media/image326.wmf"/><Relationship Id="rId9" Type="http://schemas.openxmlformats.org/officeDocument/2006/relationships/oleObject" Target="../embeddings/oleObject308.bin"/><Relationship Id="rId14" Type="http://schemas.openxmlformats.org/officeDocument/2006/relationships/image" Target="../media/image331.wmf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2.vml"/><Relationship Id="rId5" Type="http://schemas.openxmlformats.org/officeDocument/2006/relationships/image" Target="../media/image337.jpeg"/><Relationship Id="rId4" Type="http://schemas.openxmlformats.org/officeDocument/2006/relationships/image" Target="../media/image3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68B1">
            <a:alpha val="8196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灯片编号占位符 3">
            <a:extLst>
              <a:ext uri="{FF2B5EF4-FFF2-40B4-BE49-F238E27FC236}">
                <a16:creationId xmlns:a16="http://schemas.microsoft.com/office/drawing/2014/main" id="{056BAD82-8652-4645-B631-D75EF51F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19050"/>
            <a:ext cx="2895600" cy="328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6C46DB-0905-49E2-97F7-E69C28F55687}" type="slidenum">
              <a:rPr lang="en-US" altLang="zh-CN" sz="1200" b="0">
                <a:solidFill>
                  <a:srgbClr val="FFFFFF"/>
                </a:solidFill>
              </a:rPr>
              <a:pPr eaLnBrk="1" hangingPunct="1"/>
              <a:t>1</a:t>
            </a:fld>
            <a:endParaRPr lang="en-US" altLang="zh-CN" sz="1200" b="0">
              <a:solidFill>
                <a:srgbClr val="FFFFFF"/>
              </a:solidFill>
            </a:endParaRPr>
          </a:p>
        </p:txBody>
      </p:sp>
      <p:sp>
        <p:nvSpPr>
          <p:cNvPr id="547844" name="Text Box 4">
            <a:extLst>
              <a:ext uri="{FF2B5EF4-FFF2-40B4-BE49-F238E27FC236}">
                <a16:creationId xmlns:a16="http://schemas.microsoft.com/office/drawing/2014/main" id="{C3515390-7FF9-4A07-82C5-FD7ECA629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90805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1. </a:t>
            </a:r>
            <a:r>
              <a:rPr kumimoji="1"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标量和矢量</a:t>
            </a:r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2E993902-9ED0-492C-8F27-6F89EBBD262C}"/>
              </a:ext>
            </a:extLst>
          </p:cNvPr>
          <p:cNvGrpSpPr>
            <a:grpSpLocks/>
          </p:cNvGrpSpPr>
          <p:nvPr/>
        </p:nvGrpSpPr>
        <p:grpSpPr bwMode="auto">
          <a:xfrm>
            <a:off x="769938" y="4262438"/>
            <a:ext cx="3657600" cy="606425"/>
            <a:chOff x="485" y="2504"/>
            <a:chExt cx="2304" cy="382"/>
          </a:xfrm>
        </p:grpSpPr>
        <p:sp>
          <p:nvSpPr>
            <p:cNvPr id="1047" name="Text Box 5">
              <a:extLst>
                <a:ext uri="{FF2B5EF4-FFF2-40B4-BE49-F238E27FC236}">
                  <a16:creationId xmlns:a16="http://schemas.microsoft.com/office/drawing/2014/main" id="{7BA3CEFC-26E1-4277-B21A-1B874B24C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" y="2526"/>
              <a:ext cx="2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FFB7B7"/>
                  </a:solidFill>
                  <a:latin typeface="宋体" panose="02010600030101010101" pitchFamily="2" charset="-122"/>
                </a:rPr>
                <a:t>矢量的大小或模</a:t>
              </a:r>
              <a:r>
                <a:rPr kumimoji="1" lang="zh-CN" altLang="en-US">
                  <a:solidFill>
                    <a:srgbClr val="66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：</a:t>
              </a:r>
            </a:p>
          </p:txBody>
        </p:sp>
        <p:graphicFrame>
          <p:nvGraphicFramePr>
            <p:cNvPr id="1029" name="Object 5">
              <a:extLst>
                <a:ext uri="{FF2B5EF4-FFF2-40B4-BE49-F238E27FC236}">
                  <a16:creationId xmlns:a16="http://schemas.microsoft.com/office/drawing/2014/main" id="{E36A9C25-A1E4-4F23-B839-343FAA3890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3" y="2504"/>
            <a:ext cx="55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" name="Equation" r:id="rId3" imgW="444240" imgH="304560" progId="Equation.3">
                    <p:embed/>
                  </p:oleObj>
                </mc:Choice>
                <mc:Fallback>
                  <p:oleObj name="Equation" r:id="rId3" imgW="444240" imgH="3045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504"/>
                          <a:ext cx="556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7847" name="Text Box 7">
            <a:extLst>
              <a:ext uri="{FF2B5EF4-FFF2-40B4-BE49-F238E27FC236}">
                <a16:creationId xmlns:a16="http://schemas.microsoft.com/office/drawing/2014/main" id="{B51AF65D-E2DD-44DC-AC68-3902E0794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916488"/>
            <a:ext cx="280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FFB7B7"/>
                </a:solidFill>
                <a:latin typeface="宋体" panose="02010600030101010101" pitchFamily="2" charset="-122"/>
              </a:rPr>
              <a:t>矢量的单位矢量</a:t>
            </a:r>
            <a:r>
              <a:rPr kumimoji="1" lang="zh-CN" altLang="en-US">
                <a:solidFill>
                  <a:srgbClr val="66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</a:p>
        </p:txBody>
      </p:sp>
      <p:sp>
        <p:nvSpPr>
          <p:cNvPr id="547848" name="Text Box 8">
            <a:extLst>
              <a:ext uri="{FF2B5EF4-FFF2-40B4-BE49-F238E27FC236}">
                <a16:creationId xmlns:a16="http://schemas.microsoft.com/office/drawing/2014/main" id="{04084D9E-33B3-45EA-AD08-A8FB98EFA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47800"/>
            <a:ext cx="6034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FFB7B7"/>
                </a:solidFill>
              </a:rPr>
              <a:t>标量</a:t>
            </a:r>
            <a:r>
              <a:rPr kumimoji="1" lang="zh-CN" altLang="en-US">
                <a:solidFill>
                  <a:schemeClr val="bg1"/>
                </a:solidFill>
                <a:ea typeface="幼圆" panose="02010509060101010101" pitchFamily="49" charset="-122"/>
              </a:rPr>
              <a:t>：</a:t>
            </a:r>
            <a:r>
              <a:rPr kumimoji="1" lang="zh-CN" altLang="en-US">
                <a:solidFill>
                  <a:schemeClr val="bg1"/>
                </a:solidFill>
              </a:rPr>
              <a:t>一个只用大小描述的物理量。</a:t>
            </a:r>
            <a:endParaRPr kumimoji="1"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547850" name="Object 2">
            <a:extLst>
              <a:ext uri="{FF2B5EF4-FFF2-40B4-BE49-F238E27FC236}">
                <a16:creationId xmlns:a16="http://schemas.microsoft.com/office/drawing/2014/main" id="{939CF245-4C16-4EFC-B0A0-7DD1B24245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8825" y="4781550"/>
          <a:ext cx="103346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Equation" r:id="rId5" imgW="469800" imgH="419040" progId="Equation.3">
                  <p:embed/>
                </p:oleObj>
              </mc:Choice>
              <mc:Fallback>
                <p:oleObj name="Equation" r:id="rId5" imgW="4698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4781550"/>
                        <a:ext cx="1033463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5">
            <a:extLst>
              <a:ext uri="{FF2B5EF4-FFF2-40B4-BE49-F238E27FC236}">
                <a16:creationId xmlns:a16="http://schemas.microsoft.com/office/drawing/2014/main" id="{E57FD15E-975E-425A-ACFA-CD5145584D9D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3716338"/>
            <a:ext cx="4537075" cy="539750"/>
            <a:chOff x="476" y="2341"/>
            <a:chExt cx="2858" cy="340"/>
          </a:xfrm>
        </p:grpSpPr>
        <p:sp>
          <p:nvSpPr>
            <p:cNvPr id="1046" name="Text Box 9">
              <a:extLst>
                <a:ext uri="{FF2B5EF4-FFF2-40B4-BE49-F238E27FC236}">
                  <a16:creationId xmlns:a16="http://schemas.microsoft.com/office/drawing/2014/main" id="{A712FD05-F3D0-48C6-83FA-342AADCF8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341"/>
              <a:ext cx="18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FFB7B7"/>
                  </a:solidFill>
                  <a:latin typeface="宋体" panose="02010600030101010101" pitchFamily="2" charset="-122"/>
                </a:rPr>
                <a:t>矢量的代数表示</a:t>
              </a:r>
              <a:r>
                <a:rPr kumimoji="1" lang="zh-CN" altLang="en-US">
                  <a:solidFill>
                    <a:srgbClr val="66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：</a:t>
              </a:r>
            </a:p>
          </p:txBody>
        </p:sp>
        <p:graphicFrame>
          <p:nvGraphicFramePr>
            <p:cNvPr id="1028" name="Object 4">
              <a:extLst>
                <a:ext uri="{FF2B5EF4-FFF2-40B4-BE49-F238E27FC236}">
                  <a16:creationId xmlns:a16="http://schemas.microsoft.com/office/drawing/2014/main" id="{C0244A7D-8E19-4A84-8E39-65D590E935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80" y="2341"/>
            <a:ext cx="135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" name="公式" r:id="rId7" imgW="977760" imgH="279360" progId="Equation.3">
                    <p:embed/>
                  </p:oleObj>
                </mc:Choice>
                <mc:Fallback>
                  <p:oleObj name="公式" r:id="rId7" imgW="977760" imgH="2793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" y="2341"/>
                          <a:ext cx="1354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7852" name="Rectangle 12">
            <a:extLst>
              <a:ext uri="{FF2B5EF4-FFF2-40B4-BE49-F238E27FC236}">
                <a16:creationId xmlns:a16="http://schemas.microsoft.com/office/drawing/2014/main" id="{17E4791A-697C-41CA-94BC-91C21A60C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76250"/>
            <a:ext cx="8229600" cy="504825"/>
          </a:xfrm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ea typeface="幼圆" pitchFamily="49" charset="-122"/>
              </a:rPr>
              <a:t>矢量代数</a:t>
            </a:r>
          </a:p>
        </p:txBody>
      </p:sp>
      <p:sp>
        <p:nvSpPr>
          <p:cNvPr id="547856" name="Text Box 16">
            <a:extLst>
              <a:ext uri="{FF2B5EF4-FFF2-40B4-BE49-F238E27FC236}">
                <a16:creationId xmlns:a16="http://schemas.microsoft.com/office/drawing/2014/main" id="{F1217EEA-27AB-48B2-AA5A-E0246B752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916113"/>
            <a:ext cx="79057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FFB7B7"/>
                </a:solidFill>
                <a:latin typeface="宋体" panose="02010600030101010101" pitchFamily="2" charset="-122"/>
              </a:rPr>
              <a:t>矢量</a:t>
            </a:r>
            <a:r>
              <a:rPr kumimoji="1"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kumimoji="1" lang="zh-CN" altLang="en-US">
                <a:solidFill>
                  <a:schemeClr val="bg1"/>
                </a:solidFill>
                <a:latin typeface="楷体_GB2312" pitchFamily="49" charset="-122"/>
              </a:rPr>
              <a:t>一个既有大小又有方向特性的物理量，常用黑体字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chemeClr val="bg1"/>
                </a:solidFill>
                <a:latin typeface="楷体_GB2312" pitchFamily="49" charset="-122"/>
              </a:rPr>
              <a:t>      母或带箭头的字母表示。</a:t>
            </a:r>
            <a:r>
              <a:rPr kumimoji="1"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</p:txBody>
      </p:sp>
      <p:sp>
        <p:nvSpPr>
          <p:cNvPr id="547857" name="Text Box 17">
            <a:extLst>
              <a:ext uri="{FF2B5EF4-FFF2-40B4-BE49-F238E27FC236}">
                <a16:creationId xmlns:a16="http://schemas.microsoft.com/office/drawing/2014/main" id="{56F11C93-7B0B-4870-9B93-3843347A0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116263"/>
            <a:ext cx="790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FFB7B7"/>
                </a:solidFill>
                <a:latin typeface="宋体" panose="02010600030101010101" pitchFamily="2" charset="-122"/>
              </a:rPr>
              <a:t>矢量的几何表示</a:t>
            </a:r>
            <a:r>
              <a:rPr kumimoji="1" lang="zh-CN" altLang="en-US">
                <a:solidFill>
                  <a:srgbClr val="66FFFF"/>
                </a:solidFill>
                <a:latin typeface="宋体" panose="02010600030101010101" pitchFamily="2" charset="-122"/>
                <a:ea typeface="幼圆" panose="02010509060101010101" pitchFamily="49" charset="-122"/>
              </a:rPr>
              <a:t>：</a:t>
            </a:r>
            <a:r>
              <a:rPr kumimoji="1" lang="zh-CN" altLang="en-US">
                <a:solidFill>
                  <a:schemeClr val="bg1"/>
                </a:solidFill>
              </a:rPr>
              <a:t>一个矢量可用一条有方向的线段来表示 </a:t>
            </a:r>
          </a:p>
        </p:txBody>
      </p:sp>
      <p:sp>
        <p:nvSpPr>
          <p:cNvPr id="547858" name="Text Box 18">
            <a:extLst>
              <a:ext uri="{FF2B5EF4-FFF2-40B4-BE49-F238E27FC236}">
                <a16:creationId xmlns:a16="http://schemas.microsoft.com/office/drawing/2014/main" id="{757C9B1B-F372-4F48-A614-1E4A043BE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067425"/>
            <a:ext cx="5241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FF2121"/>
                </a:solidFill>
              </a:rPr>
              <a:t>注意：</a:t>
            </a:r>
            <a:r>
              <a:rPr kumimoji="1" lang="zh-CN" altLang="en-US">
                <a:solidFill>
                  <a:schemeClr val="bg1"/>
                </a:solidFill>
              </a:rPr>
              <a:t>单位矢量不一定是常矢量。 </a:t>
            </a: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57750DFF-BBD4-4B5C-B281-46287DA265FB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3789363"/>
            <a:ext cx="2160588" cy="2016125"/>
            <a:chOff x="4014" y="2387"/>
            <a:chExt cx="1361" cy="1270"/>
          </a:xfrm>
        </p:grpSpPr>
        <p:sp>
          <p:nvSpPr>
            <p:cNvPr id="1043" name="Rectangle 13">
              <a:extLst>
                <a:ext uri="{FF2B5EF4-FFF2-40B4-BE49-F238E27FC236}">
                  <a16:creationId xmlns:a16="http://schemas.microsoft.com/office/drawing/2014/main" id="{42CDF925-3324-4415-9256-9FE59DA76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387"/>
              <a:ext cx="1361" cy="127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DA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" name="Line 14">
              <a:extLst>
                <a:ext uri="{FF2B5EF4-FFF2-40B4-BE49-F238E27FC236}">
                  <a16:creationId xmlns:a16="http://schemas.microsoft.com/office/drawing/2014/main" id="{1A4EDD1E-E066-47E9-82E3-BC2648C1DD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2523"/>
              <a:ext cx="544" cy="63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7" name="Object 3">
              <a:extLst>
                <a:ext uri="{FF2B5EF4-FFF2-40B4-BE49-F238E27FC236}">
                  <a16:creationId xmlns:a16="http://schemas.microsoft.com/office/drawing/2014/main" id="{06E1CA5F-FB20-452A-B72C-8674507F93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9" y="2478"/>
            <a:ext cx="16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" name="Equation" r:id="rId9" imgW="152280" imgH="190440" progId="Equation.DSMT4">
                    <p:embed/>
                  </p:oleObj>
                </mc:Choice>
                <mc:Fallback>
                  <p:oleObj name="Equation" r:id="rId9" imgW="152280" imgH="1904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2478"/>
                          <a:ext cx="168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5" name="Text Box 19">
              <a:extLst>
                <a:ext uri="{FF2B5EF4-FFF2-40B4-BE49-F238E27FC236}">
                  <a16:creationId xmlns:a16="http://schemas.microsoft.com/office/drawing/2014/main" id="{9A0A591D-B699-4347-BFAD-871B2D008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3340"/>
              <a:ext cx="12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latin typeface="楷体_GB2312" pitchFamily="49" charset="-122"/>
                </a:rPr>
                <a:t>矢量的几何表示</a:t>
              </a:r>
            </a:p>
          </p:txBody>
        </p:sp>
      </p:grpSp>
      <p:sp>
        <p:nvSpPr>
          <p:cNvPr id="547860" name="Text Box 20">
            <a:extLst>
              <a:ext uri="{FF2B5EF4-FFF2-40B4-BE49-F238E27FC236}">
                <a16:creationId xmlns:a16="http://schemas.microsoft.com/office/drawing/2014/main" id="{4AB3EE38-F5AF-4FDA-81B8-38D9F1D71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5492750"/>
            <a:ext cx="5113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FFB7B7"/>
                </a:solidFill>
              </a:rPr>
              <a:t>常矢量</a:t>
            </a:r>
            <a:r>
              <a:rPr kumimoji="1" lang="zh-CN" altLang="en-US">
                <a:solidFill>
                  <a:srgbClr val="66FFFF"/>
                </a:solidFill>
                <a:ea typeface="幼圆" panose="02010509060101010101" pitchFamily="49" charset="-122"/>
              </a:rPr>
              <a:t>：</a:t>
            </a:r>
            <a:r>
              <a:rPr kumimoji="1" lang="zh-CN" altLang="en-US">
                <a:solidFill>
                  <a:schemeClr val="bg1"/>
                </a:solidFill>
                <a:latin typeface="楷体_GB2312" pitchFamily="49" charset="-122"/>
              </a:rPr>
              <a:t>大小和方向均不变的矢量。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F3A60F-3CF3-4C1E-8486-36DFFBE2E1C0}"/>
              </a:ext>
            </a:extLst>
          </p:cNvPr>
          <p:cNvSpPr txBox="1"/>
          <p:nvPr/>
        </p:nvSpPr>
        <p:spPr>
          <a:xfrm>
            <a:off x="5397226" y="926366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</a:rPr>
              <a:t>从几何的角度理解意义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zh-CN" altLang="en-US" sz="2400" dirty="0">
                <a:solidFill>
                  <a:srgbClr val="FFFF00"/>
                </a:solidFill>
              </a:rPr>
              <a:t>从代数的角度掌握计算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47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4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4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4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4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54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54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54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54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4" grpId="0"/>
      <p:bldP spid="547847" grpId="0"/>
      <p:bldP spid="547848" grpId="0"/>
      <p:bldP spid="547852" grpId="0" animBg="1"/>
      <p:bldP spid="547856" grpId="0"/>
      <p:bldP spid="547857" grpId="0"/>
      <p:bldP spid="547858" grpId="0"/>
      <p:bldP spid="54786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id="{47457A67-7376-425E-91F6-50DDF083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72D25D-7F68-48E1-B581-5A3CB580E493}" type="slidenum">
              <a:rPr lang="en-US" altLang="zh-CN">
                <a:solidFill>
                  <a:srgbClr val="FFFFFF"/>
                </a:solidFill>
              </a:rPr>
              <a:pPr eaLnBrk="1" hangingPunct="1"/>
              <a:t>10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148" name="内容占位符 2">
            <a:extLst>
              <a:ext uri="{FF2B5EF4-FFF2-40B4-BE49-F238E27FC236}">
                <a16:creationId xmlns:a16="http://schemas.microsoft.com/office/drawing/2014/main" id="{CC669056-5C22-4AFA-8FF7-E8F6CD7B3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38" y="981075"/>
            <a:ext cx="8569325" cy="6477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000099"/>
                </a:solidFill>
              </a:rPr>
              <a:t>1. </a:t>
            </a:r>
            <a:r>
              <a:rPr lang="zh-CN" altLang="en-US" sz="3200" b="1" dirty="0">
                <a:solidFill>
                  <a:srgbClr val="000099"/>
                </a:solidFill>
              </a:rPr>
              <a:t>定义</a:t>
            </a:r>
            <a:endParaRPr lang="en-US" altLang="zh-CN" sz="3200" b="1" dirty="0">
              <a:solidFill>
                <a:srgbClr val="000099"/>
              </a:solidFill>
            </a:endParaRPr>
          </a:p>
        </p:txBody>
      </p:sp>
      <p:sp>
        <p:nvSpPr>
          <p:cNvPr id="6150" name="灯片编号占位符 3">
            <a:extLst>
              <a:ext uri="{FF2B5EF4-FFF2-40B4-BE49-F238E27FC236}">
                <a16:creationId xmlns:a16="http://schemas.microsoft.com/office/drawing/2014/main" id="{F04F295C-6B6B-447A-8096-8C06C2E7EBD2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85F2E2-66D7-46DD-B2E3-BF4ED1AD4884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10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6151" name="页脚占位符 4">
            <a:extLst>
              <a:ext uri="{FF2B5EF4-FFF2-40B4-BE49-F238E27FC236}">
                <a16:creationId xmlns:a16="http://schemas.microsoft.com/office/drawing/2014/main" id="{C4C2D7B2-686B-4541-93E0-C07F7960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FFFF"/>
                </a:solidFill>
              </a:rPr>
              <a:t>第二章 场论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4364B3-ABFE-4748-A438-59079D0CD8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849" y="1589891"/>
                <a:ext cx="8520113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182563" indent="-182563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indent="0" eaLnBrk="1" hangingPunct="1"/>
                <a:r>
                  <a:rPr lang="zh-CN" altLang="en-US" sz="2400" b="0" dirty="0"/>
                  <a:t>在空间中，矢性函数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b="0" dirty="0"/>
                  <a:t>是点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zh-CN" altLang="en-US" sz="2400" b="0" dirty="0"/>
                  <a:t>的函数，即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0" dirty="0"/>
                  <a:t>，则称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400" b="0" dirty="0"/>
                  <a:t>空间的一个矢量场。</a:t>
                </a:r>
                <a:endParaRPr lang="en-US" altLang="zh-CN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4364B3-ABFE-4748-A438-59079D0CD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49" y="1589891"/>
                <a:ext cx="8520113" cy="830997"/>
              </a:xfrm>
              <a:prstGeom prst="rect">
                <a:avLst/>
              </a:prstGeom>
              <a:blipFill>
                <a:blip r:embed="rId3"/>
                <a:stretch>
                  <a:fillRect l="-1073" t="-8088" r="-4649" b="-139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8" name="副标题 3">
            <a:extLst>
              <a:ext uri="{FF2B5EF4-FFF2-40B4-BE49-F238E27FC236}">
                <a16:creationId xmlns:a16="http://schemas.microsoft.com/office/drawing/2014/main" id="{370DB091-2ED0-4FAD-BB95-96968F82DD6F}"/>
              </a:ext>
            </a:extLst>
          </p:cNvPr>
          <p:cNvSpPr>
            <a:spLocks/>
          </p:cNvSpPr>
          <p:nvPr/>
        </p:nvSpPr>
        <p:spPr bwMode="auto">
          <a:xfrm>
            <a:off x="2051050" y="347663"/>
            <a:ext cx="43307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rgbClr val="EA2440"/>
                </a:solidFill>
                <a:latin typeface="宋体" panose="02010600030101010101" pitchFamily="2" charset="-122"/>
              </a:rPr>
              <a:t>矢量场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9DF8643-6156-4EC2-888C-C4C1AFABE176}"/>
              </a:ext>
            </a:extLst>
          </p:cNvPr>
          <p:cNvSpPr txBox="1">
            <a:spLocks/>
          </p:cNvSpPr>
          <p:nvPr/>
        </p:nvSpPr>
        <p:spPr bwMode="auto">
          <a:xfrm>
            <a:off x="251520" y="3861048"/>
            <a:ext cx="85693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000099"/>
                </a:solidFill>
              </a:rPr>
              <a:t>2. </a:t>
            </a:r>
            <a:r>
              <a:rPr lang="zh-CN" altLang="en-US" sz="3200" b="1" dirty="0">
                <a:solidFill>
                  <a:srgbClr val="000099"/>
                </a:solidFill>
              </a:rPr>
              <a:t>矢量线：描述矢量场的宏观分布情况</a:t>
            </a:r>
            <a:endParaRPr lang="en-US" altLang="zh-CN" sz="3200" b="1" dirty="0">
              <a:solidFill>
                <a:srgbClr val="000099"/>
              </a:solidFill>
            </a:endParaRPr>
          </a:p>
        </p:txBody>
      </p:sp>
      <p:grpSp>
        <p:nvGrpSpPr>
          <p:cNvPr id="12" name="Group 15">
            <a:extLst>
              <a:ext uri="{FF2B5EF4-FFF2-40B4-BE49-F238E27FC236}">
                <a16:creationId xmlns:a16="http://schemas.microsoft.com/office/drawing/2014/main" id="{24FDE2C8-C7AA-44E3-B589-44DE5D9EEFE8}"/>
              </a:ext>
            </a:extLst>
          </p:cNvPr>
          <p:cNvGrpSpPr>
            <a:grpSpLocks/>
          </p:cNvGrpSpPr>
          <p:nvPr/>
        </p:nvGrpSpPr>
        <p:grpSpPr bwMode="auto">
          <a:xfrm>
            <a:off x="311150" y="2451713"/>
            <a:ext cx="8496300" cy="609600"/>
            <a:chOff x="658" y="1600"/>
            <a:chExt cx="5352" cy="384"/>
          </a:xfrm>
        </p:grpSpPr>
        <p:sp>
          <p:nvSpPr>
            <p:cNvPr id="14" name="TextBox 11">
              <a:extLst>
                <a:ext uri="{FF2B5EF4-FFF2-40B4-BE49-F238E27FC236}">
                  <a16:creationId xmlns:a16="http://schemas.microsoft.com/office/drawing/2014/main" id="{45B0336D-0812-430A-8AF9-A3A718512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" y="1616"/>
              <a:ext cx="492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b="0" dirty="0"/>
                <a:t>坐标表示为：</a:t>
              </a:r>
            </a:p>
            <a:p>
              <a:pPr algn="r" eaLnBrk="1" hangingPunct="1">
                <a:buFont typeface="Arial" panose="020B0604020202020204" pitchFamily="34" charset="0"/>
                <a:buNone/>
              </a:pPr>
              <a:r>
                <a:rPr lang="en-US" altLang="zh-CN" sz="800" b="0" dirty="0"/>
                <a:t>		</a:t>
              </a:r>
            </a:p>
          </p:txBody>
        </p:sp>
        <p:graphicFrame>
          <p:nvGraphicFramePr>
            <p:cNvPr id="15" name="对象 1">
              <a:extLst>
                <a:ext uri="{FF2B5EF4-FFF2-40B4-BE49-F238E27FC236}">
                  <a16:creationId xmlns:a16="http://schemas.microsoft.com/office/drawing/2014/main" id="{144E69C3-1902-4AAF-A146-98F4AE5619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9714677"/>
                </p:ext>
              </p:extLst>
            </p:nvPr>
          </p:nvGraphicFramePr>
          <p:xfrm>
            <a:off x="1746" y="1600"/>
            <a:ext cx="4264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0" name="Equation" r:id="rId4" imgW="5257800" imgH="381000" progId="Equation.DSMT4">
                    <p:embed/>
                  </p:oleObj>
                </mc:Choice>
                <mc:Fallback>
                  <p:oleObj name="Equation" r:id="rId4" imgW="5257800" imgH="381000" progId="Equation.DSMT4">
                    <p:embed/>
                    <p:pic>
                      <p:nvPicPr>
                        <p:cNvPr id="6146" name="对象 1">
                          <a:extLst>
                            <a:ext uri="{FF2B5EF4-FFF2-40B4-BE49-F238E27FC236}">
                              <a16:creationId xmlns:a16="http://schemas.microsoft.com/office/drawing/2014/main" id="{089FA6B0-787E-4F56-86E2-4625124BFA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600"/>
                          <a:ext cx="4264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Box 5">
            <a:extLst>
              <a:ext uri="{FF2B5EF4-FFF2-40B4-BE49-F238E27FC236}">
                <a16:creationId xmlns:a16="http://schemas.microsoft.com/office/drawing/2014/main" id="{56253CE9-F0C2-4971-A1DD-CB078775E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49" y="2996952"/>
            <a:ext cx="85693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 dirty="0"/>
              <a:t>其中函数</a:t>
            </a:r>
            <a:r>
              <a:rPr lang="en-US" altLang="zh-CN" sz="2400" b="0" i="1" dirty="0"/>
              <a:t>A</a:t>
            </a:r>
            <a:r>
              <a:rPr lang="en-US" altLang="zh-CN" sz="2400" b="0" i="1" baseline="-25000" dirty="0"/>
              <a:t>x</a:t>
            </a:r>
            <a:r>
              <a:rPr lang="zh-CN" altLang="en-US" sz="2400" b="0" dirty="0"/>
              <a:t>，</a:t>
            </a:r>
            <a:r>
              <a:rPr lang="en-US" altLang="zh-CN" sz="2400" b="0" i="1" dirty="0"/>
              <a:t>A</a:t>
            </a:r>
            <a:r>
              <a:rPr lang="en-US" altLang="zh-CN" sz="2400" b="0" i="1" baseline="-25000" dirty="0"/>
              <a:t>y</a:t>
            </a:r>
            <a:r>
              <a:rPr lang="zh-CN" altLang="en-US" sz="2400" b="0" dirty="0"/>
              <a:t>，</a:t>
            </a:r>
            <a:r>
              <a:rPr lang="en-US" altLang="zh-CN" sz="2400" b="0" i="1" dirty="0"/>
              <a:t>A</a:t>
            </a:r>
            <a:r>
              <a:rPr lang="en-US" altLang="zh-CN" sz="2400" b="0" i="1" baseline="-25000" dirty="0"/>
              <a:t>z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(</a:t>
            </a:r>
            <a:r>
              <a:rPr lang="zh-CN" altLang="en-US" sz="2400" b="0" dirty="0">
                <a:solidFill>
                  <a:srgbClr val="000099"/>
                </a:solidFill>
              </a:rPr>
              <a:t>单值、连续且有一阶连续偏导数</a:t>
            </a:r>
            <a:r>
              <a:rPr lang="en-US" altLang="zh-CN" sz="2400" b="0" dirty="0"/>
              <a:t>)</a:t>
            </a:r>
            <a:r>
              <a:rPr lang="zh-CN" altLang="en-US" sz="2400" b="0" dirty="0"/>
              <a:t>为矢量</a:t>
            </a:r>
            <a:r>
              <a:rPr lang="en-US" altLang="zh-CN" sz="2400" i="1" dirty="0"/>
              <a:t>A </a:t>
            </a:r>
            <a:r>
              <a:rPr lang="zh-CN" altLang="en-US" sz="2400" b="0" dirty="0"/>
              <a:t>的三个坐标。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6D33283-D559-4700-B531-F49087A4A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4" r="7687" b="20976"/>
          <a:stretch>
            <a:fillRect/>
          </a:stretch>
        </p:blipFill>
        <p:spPr bwMode="auto">
          <a:xfrm>
            <a:off x="6588224" y="4437112"/>
            <a:ext cx="24479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2">
            <a:extLst>
              <a:ext uri="{FF2B5EF4-FFF2-40B4-BE49-F238E27FC236}">
                <a16:creationId xmlns:a16="http://schemas.microsoft.com/office/drawing/2014/main" id="{B381EAA2-6DC9-4A13-9639-01D3EA6EE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532927"/>
            <a:ext cx="63928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定义：</a:t>
            </a:r>
            <a:r>
              <a:rPr lang="zh-CN" altLang="en-US" sz="2400" b="0" dirty="0"/>
              <a:t>在矢量线上的每一点处，曲线都和对应于该点的矢量</a:t>
            </a:r>
            <a:r>
              <a:rPr lang="en-US" altLang="zh-CN" sz="2400" i="1" dirty="0"/>
              <a:t>A</a:t>
            </a:r>
            <a:r>
              <a:rPr lang="zh-CN" altLang="en-US" sz="2400" b="0" dirty="0"/>
              <a:t>相切，如右图。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9CCB3FA8-9112-4D26-8B23-554DFB51D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373216"/>
            <a:ext cx="65182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 dirty="0"/>
              <a:t>例如静电场中的电力线，磁场中的磁力线，流速场中的流线等，都是</a:t>
            </a:r>
            <a:r>
              <a:rPr lang="zh-CN" altLang="en-US" sz="2400" dirty="0"/>
              <a:t>矢量线</a:t>
            </a:r>
            <a:r>
              <a:rPr lang="zh-CN" altLang="en-US" sz="2400" b="0" dirty="0"/>
              <a:t>的例子。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311602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  <p:bldP spid="11" grpId="0"/>
      <p:bldP spid="16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>
            <a:extLst>
              <a:ext uri="{FF2B5EF4-FFF2-40B4-BE49-F238E27FC236}">
                <a16:creationId xmlns:a16="http://schemas.microsoft.com/office/drawing/2014/main" id="{D2F935C8-7E8A-4EB4-AC40-88AAB97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930CDD-3551-46D3-873A-AE3B9314C480}" type="slidenum">
              <a:rPr lang="en-US" altLang="zh-CN">
                <a:solidFill>
                  <a:srgbClr val="FFFFFF"/>
                </a:solidFill>
              </a:rPr>
              <a:pPr eaLnBrk="1" hangingPunct="1"/>
              <a:t>11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0C7C0-B681-45E3-867C-12FFBEDBF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9275"/>
            <a:ext cx="8447088" cy="2303463"/>
          </a:xfrm>
        </p:spPr>
        <p:txBody>
          <a:bodyPr/>
          <a:lstStyle/>
          <a:p>
            <a:pPr eaLnBrk="1" hangingPunct="1"/>
            <a:r>
              <a:rPr lang="zh-CN" altLang="en-US" b="1" dirty="0"/>
              <a:t>矢量面：</a:t>
            </a:r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zh-CN" altLang="en-US" b="1" dirty="0"/>
              <a:t>矢量管</a:t>
            </a:r>
            <a:r>
              <a:rPr lang="en-US" altLang="zh-CN" b="1" dirty="0"/>
              <a:t>:</a:t>
            </a:r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E0790566-33A5-424E-A2E8-DEFE1A2D409D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7051FD-C326-4F8D-8CFC-ECA50ED5D4CD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11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77829" name="页脚占位符 4">
            <a:extLst>
              <a:ext uri="{FF2B5EF4-FFF2-40B4-BE49-F238E27FC236}">
                <a16:creationId xmlns:a16="http://schemas.microsoft.com/office/drawing/2014/main" id="{94436465-C12E-4822-AFB5-0C074B41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77830" name="TextBox 9">
            <a:extLst>
              <a:ext uri="{FF2B5EF4-FFF2-40B4-BE49-F238E27FC236}">
                <a16:creationId xmlns:a16="http://schemas.microsoft.com/office/drawing/2014/main" id="{162B421F-3941-4705-B24A-9A574800F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573088"/>
            <a:ext cx="70040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 dirty="0"/>
              <a:t>对于场中的任意一条曲线</a:t>
            </a:r>
            <a:r>
              <a:rPr lang="en-US" altLang="zh-CN" sz="2400" b="0" i="1" dirty="0"/>
              <a:t>C</a:t>
            </a:r>
            <a:r>
              <a:rPr lang="zh-CN" altLang="en-US" sz="2400" b="0" dirty="0"/>
              <a:t>（非矢量线），在其上的每一点处，有且仅有一条矢量线通过，这些矢量线的全体就构成一张通过曲线</a:t>
            </a:r>
            <a:r>
              <a:rPr lang="en-US" altLang="zh-CN" sz="2400" b="0" i="1" dirty="0"/>
              <a:t>C </a:t>
            </a:r>
            <a:r>
              <a:rPr lang="zh-CN" altLang="en-US" sz="2400" b="0" dirty="0"/>
              <a:t>的曲面。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279435-DF50-437E-ABA2-B9BE0F1BF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8" y="1844675"/>
            <a:ext cx="7143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/>
              <a:t>当</a:t>
            </a:r>
            <a:r>
              <a:rPr lang="en-US" altLang="zh-CN" sz="2400" b="0" i="1"/>
              <a:t>C </a:t>
            </a:r>
            <a:r>
              <a:rPr lang="zh-CN" altLang="en-US" sz="2400" b="0"/>
              <a:t>为一封闭曲线时，通过</a:t>
            </a:r>
            <a:r>
              <a:rPr lang="en-US" altLang="zh-CN" sz="2400" b="0" i="1"/>
              <a:t>C </a:t>
            </a:r>
            <a:r>
              <a:rPr lang="zh-CN" altLang="en-US" sz="2400" b="0"/>
              <a:t>的矢量面，就构成一管</a:t>
            </a:r>
            <a:endParaRPr lang="en-US" altLang="zh-CN" sz="2400" b="0"/>
          </a:p>
          <a:p>
            <a:pPr eaLnBrk="1" hangingPunct="1"/>
            <a:r>
              <a:rPr lang="zh-CN" altLang="en-US" sz="2400" b="0"/>
              <a:t>形曲面。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94DAD31-B677-4B7A-AAD1-A5E526B8A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40"/>
          <a:stretch>
            <a:fillRect/>
          </a:stretch>
        </p:blipFill>
        <p:spPr bwMode="auto">
          <a:xfrm>
            <a:off x="684213" y="2997200"/>
            <a:ext cx="7739062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3" name="TextBox 7">
            <a:extLst>
              <a:ext uri="{FF2B5EF4-FFF2-40B4-BE49-F238E27FC236}">
                <a16:creationId xmlns:a16="http://schemas.microsoft.com/office/drawing/2014/main" id="{DD272935-CE73-4068-AC5A-518255AB6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445125"/>
            <a:ext cx="673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 dirty="0">
                <a:latin typeface="宋体" panose="02010600030101010101" pitchFamily="2" charset="-122"/>
              </a:rPr>
              <a:t>         矢量面                      矢量管</a:t>
            </a:r>
            <a:endParaRPr lang="en-US" altLang="zh-CN" sz="2400" b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7830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8FDFDE73-2256-4827-A58B-6828FD77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D051D9-0D02-4238-A611-E9AD2BE69760}" type="slidenum">
              <a:rPr lang="en-US" altLang="zh-CN">
                <a:solidFill>
                  <a:srgbClr val="FFFFFF"/>
                </a:solidFill>
              </a:rPr>
              <a:pPr eaLnBrk="1" hangingPunct="1"/>
              <a:t>12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688B9-8B53-4CB0-A8F0-3E744DE2B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9275"/>
            <a:ext cx="8578850" cy="619283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b="1" dirty="0"/>
              <a:t>对于已知的矢量场</a:t>
            </a:r>
            <a:r>
              <a:rPr lang="en-US" altLang="zh-CN" b="1" i="1" dirty="0"/>
              <a:t>A </a:t>
            </a:r>
            <a:r>
              <a:rPr lang="en-US" altLang="zh-CN" b="1" dirty="0"/>
              <a:t>= </a:t>
            </a:r>
            <a:r>
              <a:rPr lang="en-US" altLang="zh-CN" b="1" i="1" dirty="0"/>
              <a:t>A </a:t>
            </a:r>
            <a:r>
              <a:rPr lang="en-US" altLang="zh-CN" b="1" dirty="0"/>
              <a:t>(</a:t>
            </a:r>
            <a:r>
              <a:rPr lang="en-US" altLang="zh-CN" b="1" i="1" dirty="0"/>
              <a:t>x </a:t>
            </a:r>
            <a:r>
              <a:rPr lang="en-US" altLang="zh-CN" b="1" dirty="0"/>
              <a:t>, </a:t>
            </a:r>
            <a:r>
              <a:rPr lang="en-US" altLang="zh-CN" b="1" i="1" dirty="0"/>
              <a:t>y </a:t>
            </a:r>
            <a:r>
              <a:rPr lang="en-US" altLang="zh-CN" b="1" dirty="0"/>
              <a:t>, </a:t>
            </a:r>
            <a:r>
              <a:rPr lang="en-US" altLang="zh-CN" b="1" i="1" dirty="0"/>
              <a:t>z </a:t>
            </a:r>
            <a:r>
              <a:rPr lang="en-US" altLang="zh-CN" b="1" dirty="0"/>
              <a:t>) 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chemeClr val="tx2"/>
                </a:solidFill>
              </a:rPr>
              <a:t>怎样求其矢量线</a:t>
            </a:r>
            <a:r>
              <a:rPr lang="zh-CN" altLang="en-US" b="1" dirty="0"/>
              <a:t>的方程？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b="1" i="1" dirty="0"/>
              <a:t>	</a:t>
            </a:r>
            <a:r>
              <a:rPr lang="zh-CN" altLang="en-US" dirty="0"/>
              <a:t>设矢量线上任意一点</a:t>
            </a:r>
            <a:r>
              <a:rPr lang="en-US" altLang="zh-CN" i="1" dirty="0"/>
              <a:t>M </a:t>
            </a:r>
            <a:r>
              <a:rPr lang="en-US" altLang="zh-CN" dirty="0"/>
              <a:t>(</a:t>
            </a:r>
            <a:r>
              <a:rPr lang="en-US" altLang="zh-CN" i="1" dirty="0" err="1"/>
              <a:t>x,y,z</a:t>
            </a:r>
            <a:r>
              <a:rPr lang="en-US" altLang="zh-CN" dirty="0"/>
              <a:t>)</a:t>
            </a:r>
            <a:r>
              <a:rPr lang="zh-CN" altLang="en-US" dirty="0"/>
              <a:t>，其矢径为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                    </a:t>
            </a:r>
            <a:r>
              <a:rPr lang="zh-CN" altLang="en-US" b="1" i="1" dirty="0"/>
              <a:t>		</a:t>
            </a:r>
            <a:r>
              <a:rPr lang="pl-PL" altLang="zh-CN" b="1" i="1" dirty="0"/>
              <a:t>r </a:t>
            </a:r>
            <a:r>
              <a:rPr lang="pl-PL" altLang="zh-CN" dirty="0"/>
              <a:t>= </a:t>
            </a:r>
            <a:r>
              <a:rPr lang="pl-PL" altLang="zh-CN" i="1" dirty="0"/>
              <a:t>x </a:t>
            </a:r>
            <a:r>
              <a:rPr lang="pl-PL" altLang="zh-CN" b="1" i="1" dirty="0"/>
              <a:t>i </a:t>
            </a:r>
            <a:r>
              <a:rPr lang="pl-PL" altLang="zh-CN" dirty="0"/>
              <a:t>+ </a:t>
            </a:r>
            <a:r>
              <a:rPr lang="pl-PL" altLang="zh-CN" i="1" dirty="0"/>
              <a:t>y </a:t>
            </a:r>
            <a:r>
              <a:rPr lang="pl-PL" altLang="zh-CN" b="1" i="1" dirty="0"/>
              <a:t>j </a:t>
            </a:r>
            <a:r>
              <a:rPr lang="pl-PL" altLang="zh-CN" dirty="0"/>
              <a:t>+ </a:t>
            </a:r>
            <a:r>
              <a:rPr lang="pl-PL" altLang="zh-CN" i="1" dirty="0"/>
              <a:t>z </a:t>
            </a:r>
            <a:r>
              <a:rPr lang="pl-PL" altLang="zh-CN" b="1" i="1" dirty="0"/>
              <a:t>k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  则微分</a:t>
            </a:r>
            <a:r>
              <a:rPr lang="en-US" altLang="zh-CN" dirty="0"/>
              <a:t>	</a:t>
            </a:r>
            <a:r>
              <a:rPr lang="en-US" altLang="zh-CN" i="1" dirty="0" err="1"/>
              <a:t>d</a:t>
            </a:r>
            <a:r>
              <a:rPr lang="en-US" altLang="zh-CN" b="1" i="1" dirty="0" err="1"/>
              <a:t>r</a:t>
            </a:r>
            <a:r>
              <a:rPr lang="en-US" altLang="zh-CN" b="1" i="1" dirty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dx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+ </a:t>
            </a:r>
            <a:r>
              <a:rPr lang="en-US" altLang="zh-CN" i="1" dirty="0" err="1"/>
              <a:t>dy</a:t>
            </a:r>
            <a:r>
              <a:rPr lang="en-US" altLang="zh-CN" i="1" dirty="0"/>
              <a:t> </a:t>
            </a:r>
            <a:r>
              <a:rPr lang="en-US" altLang="zh-CN" b="1" i="1" dirty="0"/>
              <a:t>j </a:t>
            </a:r>
            <a:r>
              <a:rPr lang="en-US" altLang="zh-CN" dirty="0"/>
              <a:t>+ </a:t>
            </a:r>
            <a:r>
              <a:rPr lang="en-US" altLang="zh-CN" i="1" dirty="0" err="1"/>
              <a:t>dz</a:t>
            </a:r>
            <a:r>
              <a:rPr lang="en-US" altLang="zh-CN" i="1" dirty="0"/>
              <a:t> </a:t>
            </a:r>
            <a:r>
              <a:rPr lang="en-US" altLang="zh-CN" b="1" i="1" dirty="0"/>
              <a:t>k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  按其几何意义为在点</a:t>
            </a:r>
            <a:r>
              <a:rPr lang="en-US" altLang="zh-CN" i="1" dirty="0"/>
              <a:t>M </a:t>
            </a:r>
            <a:r>
              <a:rPr lang="zh-CN" altLang="en-US" dirty="0"/>
              <a:t>处与矢量线相切的矢量。根据矢量线的定义，它必定在点</a:t>
            </a:r>
            <a:r>
              <a:rPr lang="en-US" altLang="zh-CN" i="1" dirty="0"/>
              <a:t>M </a:t>
            </a:r>
            <a:r>
              <a:rPr lang="zh-CN" altLang="en-US" dirty="0"/>
              <a:t>处与场矢量  </a:t>
            </a:r>
            <a:r>
              <a:rPr lang="en-US" altLang="zh-CN" b="1" i="1" dirty="0"/>
              <a:t>A </a:t>
            </a:r>
            <a:r>
              <a:rPr lang="en-US" altLang="zh-CN" dirty="0"/>
              <a:t>=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x</a:t>
            </a:r>
            <a:r>
              <a:rPr lang="en-US" altLang="zh-CN" i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+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y</a:t>
            </a:r>
            <a:r>
              <a:rPr lang="en-US" altLang="zh-CN" i="1" dirty="0"/>
              <a:t> </a:t>
            </a:r>
            <a:r>
              <a:rPr lang="en-US" altLang="zh-CN" b="1" i="1" dirty="0"/>
              <a:t>j </a:t>
            </a:r>
            <a:r>
              <a:rPr lang="en-US" altLang="zh-CN" dirty="0"/>
              <a:t>+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z</a:t>
            </a:r>
            <a:r>
              <a:rPr lang="en-US" altLang="zh-CN" i="1" dirty="0"/>
              <a:t> </a:t>
            </a:r>
            <a:r>
              <a:rPr lang="en-US" altLang="zh-CN" b="1" i="1" dirty="0"/>
              <a:t>k</a:t>
            </a:r>
          </a:p>
          <a:p>
            <a:pPr eaLnBrk="1" hangingPunct="1">
              <a:lnSpc>
                <a:spcPct val="125000"/>
              </a:lnSpc>
            </a:pPr>
            <a:endParaRPr lang="en-US" altLang="zh-CN" b="1" i="1" dirty="0"/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  共线。因此有</a:t>
            </a:r>
            <a:r>
              <a:rPr lang="en-US" altLang="zh-CN" dirty="0"/>
              <a:t>						(1.5 )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altLang="zh-CN" dirty="0"/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  这就是</a:t>
            </a:r>
            <a:r>
              <a:rPr lang="zh-CN" altLang="en-US" b="1" dirty="0">
                <a:solidFill>
                  <a:srgbClr val="000099"/>
                </a:solidFill>
              </a:rPr>
              <a:t>矢量线所应满足的微分方程</a:t>
            </a:r>
            <a:r>
              <a:rPr lang="zh-CN" altLang="en-US" dirty="0"/>
              <a:t>。解之，可得矢量线族。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  </a:t>
            </a:r>
            <a:endParaRPr lang="en-US" altLang="zh-CN" dirty="0"/>
          </a:p>
        </p:txBody>
      </p:sp>
      <p:sp>
        <p:nvSpPr>
          <p:cNvPr id="7173" name="灯片编号占位符 3">
            <a:extLst>
              <a:ext uri="{FF2B5EF4-FFF2-40B4-BE49-F238E27FC236}">
                <a16:creationId xmlns:a16="http://schemas.microsoft.com/office/drawing/2014/main" id="{04893F27-0BE4-4974-9ABF-5F1A4B243AEC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CC660A-B7CB-4F00-91A7-828121EB0616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12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7174" name="页脚占位符 4">
            <a:extLst>
              <a:ext uri="{FF2B5EF4-FFF2-40B4-BE49-F238E27FC236}">
                <a16:creationId xmlns:a16="http://schemas.microsoft.com/office/drawing/2014/main" id="{7FA223AB-2A94-493B-83C3-050D81B7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FFFF"/>
                </a:solidFill>
              </a:rPr>
              <a:t>第二章 场论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C4FF52D-289C-4FCB-9A4A-8B6342A591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4149725"/>
          <a:ext cx="195103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Equation" r:id="rId3" imgW="1447800" imgH="711200" progId="Equation.DSMT4">
                  <p:embed/>
                </p:oleObj>
              </mc:Choice>
              <mc:Fallback>
                <p:oleObj name="Equation" r:id="rId3" imgW="1447800" imgH="711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149725"/>
                        <a:ext cx="1951037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7">
            <a:extLst>
              <a:ext uri="{FF2B5EF4-FFF2-40B4-BE49-F238E27FC236}">
                <a16:creationId xmlns:a16="http://schemas.microsoft.com/office/drawing/2014/main" id="{72C1D8F8-62D4-4FA2-A233-12A5B42E7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716338"/>
            <a:ext cx="6988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0099"/>
                </a:solidFill>
              </a:rPr>
              <a:t>注意：这里</a:t>
            </a:r>
            <a:r>
              <a:rPr lang="en-US" altLang="zh-CN" sz="1600" b="0">
                <a:solidFill>
                  <a:srgbClr val="000099"/>
                </a:solidFill>
              </a:rPr>
              <a:t>dr</a:t>
            </a:r>
            <a:r>
              <a:rPr lang="zh-CN" altLang="en-US" sz="1600" b="0">
                <a:solidFill>
                  <a:srgbClr val="000099"/>
                </a:solidFill>
              </a:rPr>
              <a:t>与矢量线相切，而矢量线又与场矢量</a:t>
            </a:r>
            <a:r>
              <a:rPr lang="en-US" altLang="zh-CN" sz="1600" b="0">
                <a:solidFill>
                  <a:srgbClr val="000099"/>
                </a:solidFill>
              </a:rPr>
              <a:t>A(M)</a:t>
            </a:r>
            <a:r>
              <a:rPr lang="zh-CN" altLang="en-US" sz="1600" b="0">
                <a:solidFill>
                  <a:srgbClr val="000099"/>
                </a:solidFill>
              </a:rPr>
              <a:t>相切</a:t>
            </a:r>
            <a:r>
              <a:rPr lang="en-US" altLang="zh-CN" sz="1600" b="0">
                <a:solidFill>
                  <a:srgbClr val="000099"/>
                </a:solidFill>
              </a:rPr>
              <a:t>,</a:t>
            </a:r>
            <a:r>
              <a:rPr lang="zh-CN" altLang="en-US" sz="1600" b="0">
                <a:solidFill>
                  <a:srgbClr val="000099"/>
                </a:solidFill>
              </a:rPr>
              <a:t>故</a:t>
            </a:r>
            <a:r>
              <a:rPr lang="en-US" altLang="zh-CN" sz="1600" b="0">
                <a:solidFill>
                  <a:srgbClr val="000099"/>
                </a:solidFill>
              </a:rPr>
              <a:t>dr</a:t>
            </a:r>
            <a:r>
              <a:rPr lang="zh-CN" altLang="en-US" sz="1600" b="0">
                <a:solidFill>
                  <a:srgbClr val="000099"/>
                </a:solidFill>
              </a:rPr>
              <a:t>与</a:t>
            </a:r>
            <a:r>
              <a:rPr lang="en-US" altLang="zh-CN" sz="1600" b="0">
                <a:solidFill>
                  <a:srgbClr val="000099"/>
                </a:solidFill>
              </a:rPr>
              <a:t>A(M)</a:t>
            </a:r>
            <a:r>
              <a:rPr lang="zh-CN" altLang="en-US" sz="1600" b="0">
                <a:solidFill>
                  <a:srgbClr val="000099"/>
                </a:solidFill>
              </a:rPr>
              <a:t>共线</a:t>
            </a:r>
            <a:endParaRPr lang="en-US" altLang="zh-CN" sz="1600" b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Slide Number Placeholder 5">
            <a:extLst>
              <a:ext uri="{FF2B5EF4-FFF2-40B4-BE49-F238E27FC236}">
                <a16:creationId xmlns:a16="http://schemas.microsoft.com/office/drawing/2014/main" id="{5B65257D-E589-4AED-A0E5-0B9E0680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F0AA26-9A92-4126-80F9-33E980D37DF5}" type="slidenum">
              <a:rPr lang="en-US" altLang="zh-CN">
                <a:solidFill>
                  <a:srgbClr val="FFFFFF"/>
                </a:solidFill>
              </a:rPr>
              <a:pPr eaLnBrk="1" hangingPunct="1"/>
              <a:t>13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202" name="内容占位符 2">
            <a:extLst>
              <a:ext uri="{FF2B5EF4-FFF2-40B4-BE49-F238E27FC236}">
                <a16:creationId xmlns:a16="http://schemas.microsoft.com/office/drawing/2014/main" id="{4F6FD1C2-039C-492D-A5E0-C7621859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260350"/>
            <a:ext cx="8964612" cy="2160588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/>
              <a:t>例</a:t>
            </a:r>
            <a:r>
              <a:rPr lang="en-US" altLang="zh-CN" b="1"/>
              <a:t>1</a:t>
            </a:r>
            <a:r>
              <a:rPr lang="en-US" altLang="zh-CN"/>
              <a:t>. </a:t>
            </a:r>
            <a:r>
              <a:rPr lang="zh-CN" altLang="en-US"/>
              <a:t>设点电荷</a:t>
            </a:r>
            <a:r>
              <a:rPr lang="en-US" altLang="zh-CN" i="1"/>
              <a:t>q </a:t>
            </a:r>
            <a:r>
              <a:rPr lang="zh-CN" altLang="en-US"/>
              <a:t>位于坐标原点，在其周围空间的任一点</a:t>
            </a:r>
            <a:r>
              <a:rPr lang="en-US" altLang="zh-CN" i="1"/>
              <a:t>M</a:t>
            </a:r>
            <a:r>
              <a:rPr lang="en-US" altLang="zh-CN"/>
              <a:t>( </a:t>
            </a:r>
            <a:r>
              <a:rPr lang="en-US" altLang="zh-CN" i="1"/>
              <a:t>x </a:t>
            </a:r>
            <a:r>
              <a:rPr lang="en-US" altLang="zh-CN"/>
              <a:t>, </a:t>
            </a:r>
            <a:r>
              <a:rPr lang="en-US" altLang="zh-CN" i="1"/>
              <a:t>y </a:t>
            </a:r>
            <a:r>
              <a:rPr lang="en-US" altLang="zh-CN"/>
              <a:t>, </a:t>
            </a:r>
            <a:r>
              <a:rPr lang="en-US" altLang="zh-CN" i="1"/>
              <a:t>z </a:t>
            </a:r>
            <a:r>
              <a:rPr lang="en-US" altLang="zh-CN"/>
              <a:t>) </a:t>
            </a:r>
            <a:r>
              <a:rPr lang="zh-CN" altLang="en-US"/>
              <a:t>处所产生的电场强度，由电学知为</a:t>
            </a:r>
            <a:endParaRPr lang="en-US" altLang="zh-CN"/>
          </a:p>
        </p:txBody>
      </p:sp>
      <p:sp>
        <p:nvSpPr>
          <p:cNvPr id="8203" name="灯片编号占位符 3">
            <a:extLst>
              <a:ext uri="{FF2B5EF4-FFF2-40B4-BE49-F238E27FC236}">
                <a16:creationId xmlns:a16="http://schemas.microsoft.com/office/drawing/2014/main" id="{090CCCF2-8F10-4455-A4C0-7B670696122B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5981B6-229E-4474-929A-AAED44E6E294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13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8204" name="页脚占位符 4">
            <a:extLst>
              <a:ext uri="{FF2B5EF4-FFF2-40B4-BE49-F238E27FC236}">
                <a16:creationId xmlns:a16="http://schemas.microsoft.com/office/drawing/2014/main" id="{70E1F327-1CF7-4B9C-BBAC-65792244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FFFF"/>
                </a:solidFill>
              </a:rPr>
              <a:t>第二章 场论</a:t>
            </a:r>
          </a:p>
        </p:txBody>
      </p:sp>
      <p:graphicFrame>
        <p:nvGraphicFramePr>
          <p:cNvPr id="8194" name="对象 7">
            <a:extLst>
              <a:ext uri="{FF2B5EF4-FFF2-40B4-BE49-F238E27FC236}">
                <a16:creationId xmlns:a16="http://schemas.microsoft.com/office/drawing/2014/main" id="{34F88A7A-4FE2-4085-8D75-532EAD5EE5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7450" y="765175"/>
          <a:ext cx="15335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" name="Equation" r:id="rId3" imgW="1371600" imgH="609600" progId="Equation.DSMT4">
                  <p:embed/>
                </p:oleObj>
              </mc:Choice>
              <mc:Fallback>
                <p:oleObj name="Equation" r:id="rId3" imgW="1371600" imgH="609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765175"/>
                        <a:ext cx="153352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Box 3">
            <a:extLst>
              <a:ext uri="{FF2B5EF4-FFF2-40B4-BE49-F238E27FC236}">
                <a16:creationId xmlns:a16="http://schemas.microsoft.com/office/drawing/2014/main" id="{0B5221E4-A844-4258-AC29-7FF7B6742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325563"/>
            <a:ext cx="7191375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/>
              <a:t>其中</a:t>
            </a:r>
            <a:r>
              <a:rPr lang="en-US" altLang="zh-CN" sz="2400" b="0" i="1"/>
              <a:t>ε</a:t>
            </a:r>
            <a:r>
              <a:rPr lang="en-US" altLang="zh-CN" sz="2400" b="0"/>
              <a:t> </a:t>
            </a:r>
            <a:r>
              <a:rPr lang="zh-CN" altLang="en-US" sz="2400" b="0"/>
              <a:t>为介电系数，</a:t>
            </a:r>
            <a:r>
              <a:rPr lang="en-US" altLang="zh-CN" sz="2400" i="1"/>
              <a:t>r </a:t>
            </a:r>
            <a:r>
              <a:rPr lang="en-US" altLang="zh-CN" sz="2400" b="0"/>
              <a:t>=</a:t>
            </a:r>
            <a:r>
              <a:rPr lang="en-US" altLang="zh-CN" sz="2400" b="0" i="1"/>
              <a:t>x </a:t>
            </a:r>
            <a:r>
              <a:rPr lang="en-US" altLang="zh-CN" sz="2400" i="1"/>
              <a:t>i </a:t>
            </a:r>
            <a:r>
              <a:rPr lang="en-US" altLang="zh-CN" sz="2400" b="0"/>
              <a:t>+ </a:t>
            </a:r>
            <a:r>
              <a:rPr lang="en-US" altLang="zh-CN" sz="2400" b="0" i="1"/>
              <a:t>y </a:t>
            </a:r>
            <a:r>
              <a:rPr lang="en-US" altLang="zh-CN" sz="2400" i="1"/>
              <a:t>j </a:t>
            </a:r>
            <a:r>
              <a:rPr lang="en-US" altLang="zh-CN" sz="2400" b="0"/>
              <a:t>+ </a:t>
            </a:r>
            <a:r>
              <a:rPr lang="en-US" altLang="zh-CN" sz="2400" b="0" i="1"/>
              <a:t>z </a:t>
            </a:r>
            <a:r>
              <a:rPr lang="en-US" altLang="zh-CN" sz="2400" i="1"/>
              <a:t>k </a:t>
            </a:r>
            <a:r>
              <a:rPr lang="zh-CN" altLang="en-US" sz="2400" b="0"/>
              <a:t>为</a:t>
            </a:r>
            <a:r>
              <a:rPr lang="en-US" altLang="zh-CN" sz="2400" b="0" i="1"/>
              <a:t>M </a:t>
            </a:r>
            <a:r>
              <a:rPr lang="zh-CN" altLang="en-US" sz="2400" b="0"/>
              <a:t>点的矢径；</a:t>
            </a:r>
            <a:endParaRPr lang="en-US" altLang="zh-CN" sz="2400" b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/>
              <a:t>而</a:t>
            </a:r>
            <a:r>
              <a:rPr lang="en-US" altLang="zh-CN" sz="2400" b="0" i="1"/>
              <a:t>r </a:t>
            </a:r>
            <a:r>
              <a:rPr lang="en-US" altLang="zh-CN" sz="2400" b="0"/>
              <a:t>=     </a:t>
            </a:r>
            <a:r>
              <a:rPr lang="zh-CN" altLang="en-US" sz="2400" b="0"/>
              <a:t>，求电场强度</a:t>
            </a:r>
            <a:r>
              <a:rPr lang="en-US" altLang="zh-CN" sz="2400" i="1"/>
              <a:t>E </a:t>
            </a:r>
            <a:r>
              <a:rPr lang="zh-CN" altLang="en-US" sz="2400" b="0"/>
              <a:t>的矢量线。</a:t>
            </a:r>
          </a:p>
        </p:txBody>
      </p:sp>
      <p:graphicFrame>
        <p:nvGraphicFramePr>
          <p:cNvPr id="8195" name="Object 9">
            <a:extLst>
              <a:ext uri="{FF2B5EF4-FFF2-40B4-BE49-F238E27FC236}">
                <a16:creationId xmlns:a16="http://schemas.microsoft.com/office/drawing/2014/main" id="{DD9AEDF4-FEAE-4466-8732-8941AF62FB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906588"/>
          <a:ext cx="3302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1" name="Equation" r:id="rId5" imgW="228501" imgH="304668" progId="Equation.DSMT4">
                  <p:embed/>
                </p:oleObj>
              </mc:Choice>
              <mc:Fallback>
                <p:oleObj name="Equation" r:id="rId5" imgW="228501" imgH="304668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906588"/>
                        <a:ext cx="3302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>
            <a:extLst>
              <a:ext uri="{FF2B5EF4-FFF2-40B4-BE49-F238E27FC236}">
                <a16:creationId xmlns:a16="http://schemas.microsoft.com/office/drawing/2014/main" id="{1DCEFBEC-E936-42D1-8E89-775B6632DDD4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4652963"/>
            <a:ext cx="1404938" cy="1481137"/>
            <a:chOff x="1338" y="3631"/>
            <a:chExt cx="885" cy="933"/>
          </a:xfrm>
        </p:grpSpPr>
        <p:pic>
          <p:nvPicPr>
            <p:cNvPr id="8210" name="Picture 9">
              <a:extLst>
                <a:ext uri="{FF2B5EF4-FFF2-40B4-BE49-F238E27FC236}">
                  <a16:creationId xmlns:a16="http://schemas.microsoft.com/office/drawing/2014/main" id="{7A865133-3786-4D40-BA54-223676D696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3702"/>
              <a:ext cx="227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8199" name="对象 10">
              <a:extLst>
                <a:ext uri="{FF2B5EF4-FFF2-40B4-BE49-F238E27FC236}">
                  <a16:creationId xmlns:a16="http://schemas.microsoft.com/office/drawing/2014/main" id="{BBAA9616-0B46-43C3-94CD-980BC54B40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3" y="3631"/>
            <a:ext cx="690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2" name="Equation" r:id="rId8" imgW="977900" imgH="660400" progId="Equation.DSMT4">
                    <p:embed/>
                  </p:oleObj>
                </mc:Choice>
                <mc:Fallback>
                  <p:oleObj name="Equation" r:id="rId8" imgW="977900" imgH="660400" progId="Equation.DSMT4">
                    <p:embed/>
                    <p:pic>
                      <p:nvPicPr>
                        <p:cNvPr id="0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3" y="3631"/>
                          <a:ext cx="690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对象 11">
              <a:extLst>
                <a:ext uri="{FF2B5EF4-FFF2-40B4-BE49-F238E27FC236}">
                  <a16:creationId xmlns:a16="http://schemas.microsoft.com/office/drawing/2014/main" id="{E5855358-1E0B-4C27-9330-E6C165841E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44" y="4121"/>
            <a:ext cx="631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3" name="Equation" r:id="rId10" imgW="965200" imgH="609600" progId="Equation.DSMT4">
                    <p:embed/>
                  </p:oleObj>
                </mc:Choice>
                <mc:Fallback>
                  <p:oleObj name="Equation" r:id="rId10" imgW="965200" imgH="609600" progId="Equation.DSMT4">
                    <p:embed/>
                    <p:pic>
                      <p:nvPicPr>
                        <p:cNvPr id="0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4" y="4121"/>
                          <a:ext cx="631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3">
            <a:extLst>
              <a:ext uri="{FF2B5EF4-FFF2-40B4-BE49-F238E27FC236}">
                <a16:creationId xmlns:a16="http://schemas.microsoft.com/office/drawing/2014/main" id="{85C53A68-CB75-49F6-B28A-6E6651DBC906}"/>
              </a:ext>
            </a:extLst>
          </p:cNvPr>
          <p:cNvGrpSpPr>
            <a:grpSpLocks/>
          </p:cNvGrpSpPr>
          <p:nvPr/>
        </p:nvGrpSpPr>
        <p:grpSpPr bwMode="auto">
          <a:xfrm>
            <a:off x="4498975" y="4941888"/>
            <a:ext cx="1368425" cy="1008062"/>
            <a:chOff x="3924300" y="3725863"/>
            <a:chExt cx="1163638" cy="855662"/>
          </a:xfrm>
        </p:grpSpPr>
        <p:pic>
          <p:nvPicPr>
            <p:cNvPr id="8209" name="Picture 9">
              <a:extLst>
                <a:ext uri="{FF2B5EF4-FFF2-40B4-BE49-F238E27FC236}">
                  <a16:creationId xmlns:a16="http://schemas.microsoft.com/office/drawing/2014/main" id="{A8FD1CFA-3C99-47F2-B09E-7648409BB9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300" y="3725863"/>
              <a:ext cx="223838" cy="855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8198" name="对象 12">
              <a:extLst>
                <a:ext uri="{FF2B5EF4-FFF2-40B4-BE49-F238E27FC236}">
                  <a16:creationId xmlns:a16="http://schemas.microsoft.com/office/drawing/2014/main" id="{C2173755-5373-46D1-A888-E1D5D23B7D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11638" y="3797300"/>
            <a:ext cx="876300" cy="71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4" name="Equation" r:id="rId12" imgW="876300" imgH="711200" progId="Equation.DSMT4">
                    <p:embed/>
                  </p:oleObj>
                </mc:Choice>
                <mc:Fallback>
                  <p:oleObj name="Equation" r:id="rId12" imgW="876300" imgH="711200" progId="Equation.DSMT4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1638" y="3797300"/>
                          <a:ext cx="876300" cy="71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D937DE87-5875-4AA0-8B15-88C946332E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9575" y="3500438"/>
          <a:ext cx="30495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5" name="Equation" r:id="rId14" imgW="2616200" imgH="927100" progId="Equation.DSMT4">
                  <p:embed/>
                </p:oleObj>
              </mc:Choice>
              <mc:Fallback>
                <p:oleObj name="Equation" r:id="rId14" imgW="2616200" imgH="9271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3500438"/>
                        <a:ext cx="304958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对象 5">
            <a:extLst>
              <a:ext uri="{FF2B5EF4-FFF2-40B4-BE49-F238E27FC236}">
                <a16:creationId xmlns:a16="http://schemas.microsoft.com/office/drawing/2014/main" id="{60A32B3E-272A-4260-A29E-4CE03F1467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0688" y="2276475"/>
          <a:ext cx="27940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6" name="Equation" r:id="rId16" imgW="2501900" imgH="609600" progId="Equation.DSMT4">
                  <p:embed/>
                </p:oleObj>
              </mc:Choice>
              <mc:Fallback>
                <p:oleObj name="Equation" r:id="rId16" imgW="2501900" imgH="609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2276475"/>
                        <a:ext cx="27940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7" name="内容占位符 2">
            <a:extLst>
              <a:ext uri="{FF2B5EF4-FFF2-40B4-BE49-F238E27FC236}">
                <a16:creationId xmlns:a16="http://schemas.microsoft.com/office/drawing/2014/main" id="{1AC6B77E-A749-407E-9ADE-3004DD093B4C}"/>
              </a:ext>
            </a:extLst>
          </p:cNvPr>
          <p:cNvSpPr>
            <a:spLocks/>
          </p:cNvSpPr>
          <p:nvPr/>
        </p:nvSpPr>
        <p:spPr bwMode="auto">
          <a:xfrm>
            <a:off x="250825" y="2376488"/>
            <a:ext cx="8642350" cy="44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2400" b="0"/>
              <a:t> </a:t>
            </a:r>
            <a:r>
              <a:rPr lang="zh-CN" altLang="en-US" sz="2400"/>
              <a:t>解</a:t>
            </a:r>
            <a:r>
              <a:rPr lang="zh-CN" altLang="en-US" sz="2400" b="0"/>
              <a:t>：    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</a:pPr>
            <a:endParaRPr lang="en-US" altLang="zh-CN" sz="1200" b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</a:pPr>
            <a:r>
              <a:rPr lang="zh-CN" altLang="en-US" sz="2400" b="0"/>
              <a:t>则矢量线所应满足的微分方程为</a:t>
            </a:r>
            <a:endParaRPr lang="en-US" altLang="zh-CN" sz="2400" b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</a:pPr>
            <a:endParaRPr lang="en-US" altLang="zh-CN" sz="2400" b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</a:pPr>
            <a:endParaRPr lang="en-US" altLang="zh-CN" sz="2400" b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</a:pPr>
            <a:endParaRPr lang="en-US" altLang="zh-CN" sz="1000" b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</a:pPr>
            <a:endParaRPr lang="en-US" altLang="zh-CN" b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</a:pPr>
            <a:endParaRPr lang="en-US" altLang="zh-CN" b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</a:pPr>
            <a:r>
              <a:rPr lang="zh-CN" altLang="en-US" sz="2400" b="0"/>
              <a:t>从而有</a:t>
            </a:r>
            <a:r>
              <a:rPr lang="en-US" altLang="zh-CN" sz="2400" b="0"/>
              <a:t>	         </a:t>
            </a:r>
            <a:r>
              <a:rPr lang="zh-CN" altLang="en-US" sz="2400" b="0"/>
              <a:t>，解之即得</a:t>
            </a:r>
            <a:r>
              <a:rPr lang="en-US" altLang="zh-CN" sz="2400" b="0"/>
              <a:t>	</a:t>
            </a:r>
            <a:r>
              <a:rPr lang="zh-CN" altLang="en-US" sz="2400" b="0"/>
              <a:t>              </a:t>
            </a:r>
            <a:r>
              <a:rPr lang="en-US" altLang="zh-CN" sz="2400" b="0"/>
              <a:t>(</a:t>
            </a:r>
            <a:r>
              <a:rPr lang="en-US" altLang="zh-CN" sz="2400" b="0" i="1"/>
              <a:t>C</a:t>
            </a:r>
            <a:r>
              <a:rPr lang="en-US" altLang="zh-CN" sz="2400" b="0" baseline="-25000"/>
              <a:t>1</a:t>
            </a:r>
            <a:r>
              <a:rPr lang="zh-CN" altLang="en-US" sz="2400" b="0"/>
              <a:t>，</a:t>
            </a:r>
            <a:r>
              <a:rPr lang="en-US" altLang="zh-CN" sz="2400" b="0" i="1"/>
              <a:t>C</a:t>
            </a:r>
            <a:r>
              <a:rPr lang="en-US" altLang="zh-CN" sz="2400" b="0" baseline="-25000"/>
              <a:t>2</a:t>
            </a:r>
            <a:r>
              <a:rPr lang="zh-CN" altLang="en-US" sz="2400" b="0"/>
              <a:t>为任意常数）</a:t>
            </a:r>
            <a:endParaRPr lang="en-US" altLang="zh-CN" sz="2400" b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</a:pPr>
            <a:endParaRPr lang="zh-CN" altLang="en-US" sz="2400" b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</a:pPr>
            <a:r>
              <a:rPr lang="zh-CN" altLang="en-US" sz="2400" b="0"/>
              <a:t>                                               这就是电场强度</a:t>
            </a:r>
            <a:r>
              <a:rPr lang="en-US" altLang="zh-CN" sz="2400" i="1"/>
              <a:t>E </a:t>
            </a:r>
            <a:r>
              <a:rPr lang="zh-CN" altLang="en-US" sz="2400" b="0"/>
              <a:t>的矢量线方程。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Slide Number Placeholder 5">
            <a:extLst>
              <a:ext uri="{FF2B5EF4-FFF2-40B4-BE49-F238E27FC236}">
                <a16:creationId xmlns:a16="http://schemas.microsoft.com/office/drawing/2014/main" id="{2FA3C781-B5B0-400A-98D5-329A163D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9FA53A-7E62-4DFF-A53E-80CE41A11539}" type="slidenum">
              <a:rPr lang="en-US" altLang="zh-CN">
                <a:solidFill>
                  <a:srgbClr val="FFFFFF"/>
                </a:solidFill>
              </a:rPr>
              <a:pPr eaLnBrk="1" hangingPunct="1"/>
              <a:t>14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229" name="内容占位符 2">
            <a:extLst>
              <a:ext uri="{FF2B5EF4-FFF2-40B4-BE49-F238E27FC236}">
                <a16:creationId xmlns:a16="http://schemas.microsoft.com/office/drawing/2014/main" id="{C6303C90-AC6C-4C86-B647-D0D0E460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9275"/>
            <a:ext cx="8362950" cy="583247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b="1"/>
              <a:t>例</a:t>
            </a:r>
            <a:r>
              <a:rPr lang="en-US" altLang="zh-CN" b="1"/>
              <a:t>2</a:t>
            </a:r>
            <a:r>
              <a:rPr lang="en-US" altLang="zh-CN"/>
              <a:t>.</a:t>
            </a:r>
            <a:r>
              <a:rPr lang="zh-CN" altLang="en-US"/>
              <a:t>求矢量场  </a:t>
            </a:r>
            <a:r>
              <a:rPr lang="en-US" altLang="zh-CN"/>
              <a:t>			    </a:t>
            </a:r>
            <a:r>
              <a:rPr lang="zh-CN" altLang="en-US"/>
              <a:t>通过点</a:t>
            </a:r>
            <a:r>
              <a:rPr lang="en-US" altLang="zh-CN" i="1"/>
              <a:t>M</a:t>
            </a:r>
            <a:r>
              <a:rPr lang="en-US" altLang="zh-CN"/>
              <a:t>( 2 , − 1 , 1 ) </a:t>
            </a:r>
            <a:r>
              <a:rPr lang="zh-CN" altLang="en-US"/>
              <a:t>的矢量线方程。</a:t>
            </a:r>
            <a:endParaRPr lang="en-US" altLang="zh-CN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b="1"/>
              <a:t>解</a:t>
            </a:r>
            <a:r>
              <a:rPr lang="zh-CN" altLang="en-US"/>
              <a:t>：矢量线所应满足的微分方程为</a:t>
            </a:r>
            <a:endParaRPr lang="en-US" altLang="zh-CN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en-US" sz="120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/>
              <a:t>由</a:t>
            </a:r>
            <a:r>
              <a:rPr lang="en-US" altLang="zh-CN"/>
              <a:t>		</a:t>
            </a:r>
            <a:r>
              <a:rPr lang="zh-CN" altLang="en-US"/>
              <a:t>解得</a:t>
            </a:r>
            <a:r>
              <a:rPr lang="en-US" altLang="zh-CN"/>
              <a:t>	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200"/>
              <a:t>	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/>
              <a:t>又将方程写为</a:t>
            </a:r>
            <a:endParaRPr lang="en-US" altLang="zh-CN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en-US" sz="160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/>
              <a:t>由此解得</a:t>
            </a:r>
            <a:endParaRPr lang="en-US" altLang="zh-CN"/>
          </a:p>
        </p:txBody>
      </p:sp>
      <p:sp>
        <p:nvSpPr>
          <p:cNvPr id="9230" name="灯片编号占位符 3">
            <a:extLst>
              <a:ext uri="{FF2B5EF4-FFF2-40B4-BE49-F238E27FC236}">
                <a16:creationId xmlns:a16="http://schemas.microsoft.com/office/drawing/2014/main" id="{B89C522D-AA94-4E99-A743-43793F57D37D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AFF3D0-4493-4947-AD16-36BBAAAA63F4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14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9231" name="页脚占位符 4">
            <a:extLst>
              <a:ext uri="{FF2B5EF4-FFF2-40B4-BE49-F238E27FC236}">
                <a16:creationId xmlns:a16="http://schemas.microsoft.com/office/drawing/2014/main" id="{FD151774-3769-4036-B163-B9FEDCAD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FFFF"/>
                </a:solidFill>
              </a:rPr>
              <a:t>第二章 场论</a:t>
            </a:r>
          </a:p>
        </p:txBody>
      </p:sp>
      <p:graphicFrame>
        <p:nvGraphicFramePr>
          <p:cNvPr id="9218" name="对象 5">
            <a:extLst>
              <a:ext uri="{FF2B5EF4-FFF2-40B4-BE49-F238E27FC236}">
                <a16:creationId xmlns:a16="http://schemas.microsoft.com/office/drawing/2014/main" id="{AEF2239D-E7FD-4D2D-A89B-B4B3A11173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1268413"/>
          <a:ext cx="23034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0" name="Equation" r:id="rId3" imgW="2146300" imgH="660400" progId="Equation.DSMT4">
                  <p:embed/>
                </p:oleObj>
              </mc:Choice>
              <mc:Fallback>
                <p:oleObj name="Equation" r:id="rId3" imgW="2146300" imgH="6604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268413"/>
                        <a:ext cx="2303462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对象 9">
            <a:extLst>
              <a:ext uri="{FF2B5EF4-FFF2-40B4-BE49-F238E27FC236}">
                <a16:creationId xmlns:a16="http://schemas.microsoft.com/office/drawing/2014/main" id="{D92F6298-49EE-43A0-8660-25A21F6BAC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2038" y="1916113"/>
          <a:ext cx="876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1" name="Equation" r:id="rId5" imgW="876300" imgH="660400" progId="Equation.DSMT4">
                  <p:embed/>
                </p:oleObj>
              </mc:Choice>
              <mc:Fallback>
                <p:oleObj name="Equation" r:id="rId5" imgW="876300" imgH="6604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1916113"/>
                        <a:ext cx="876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对象 11">
            <a:extLst>
              <a:ext uri="{FF2B5EF4-FFF2-40B4-BE49-F238E27FC236}">
                <a16:creationId xmlns:a16="http://schemas.microsoft.com/office/drawing/2014/main" id="{8DEE3174-9C84-44B7-BACF-6D18B39C40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6488" y="2636838"/>
          <a:ext cx="2616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2" name="Equation" r:id="rId7" imgW="2616200" imgH="660400" progId="Equation.DSMT4">
                  <p:embed/>
                </p:oleObj>
              </mc:Choice>
              <mc:Fallback>
                <p:oleObj name="Equation" r:id="rId7" imgW="2616200" imgH="6604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2636838"/>
                        <a:ext cx="2616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对象 12">
            <a:extLst>
              <a:ext uri="{FF2B5EF4-FFF2-40B4-BE49-F238E27FC236}">
                <a16:creationId xmlns:a16="http://schemas.microsoft.com/office/drawing/2014/main" id="{D2639B69-05AB-407D-B030-6F6E84A2C2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2565400"/>
          <a:ext cx="2514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3" name="Equation" r:id="rId9" imgW="2514600" imgH="698500" progId="Equation.DSMT4">
                  <p:embed/>
                </p:oleObj>
              </mc:Choice>
              <mc:Fallback>
                <p:oleObj name="Equation" r:id="rId9" imgW="2514600" imgH="6985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565400"/>
                        <a:ext cx="2514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对象 13">
            <a:extLst>
              <a:ext uri="{FF2B5EF4-FFF2-40B4-BE49-F238E27FC236}">
                <a16:creationId xmlns:a16="http://schemas.microsoft.com/office/drawing/2014/main" id="{D6C1AE62-BE5A-4D5F-8D04-8D7321A261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3500438"/>
          <a:ext cx="184467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4" name="Equation" r:id="rId11" imgW="1726451" imgH="355446" progId="Equation.DSMT4">
                  <p:embed/>
                </p:oleObj>
              </mc:Choice>
              <mc:Fallback>
                <p:oleObj name="Equation" r:id="rId11" imgW="1726451" imgH="355446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500438"/>
                        <a:ext cx="184467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对象 1">
            <a:extLst>
              <a:ext uri="{FF2B5EF4-FFF2-40B4-BE49-F238E27FC236}">
                <a16:creationId xmlns:a16="http://schemas.microsoft.com/office/drawing/2014/main" id="{B0A1E21F-118F-4DD1-B3A5-B682B00B81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0" y="577850"/>
          <a:ext cx="30686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5" name="Equation" r:id="rId13" imgW="2616200" imgH="342900" progId="Equation.DSMT4">
                  <p:embed/>
                </p:oleObj>
              </mc:Choice>
              <mc:Fallback>
                <p:oleObj name="Equation" r:id="rId13" imgW="2616200" imgH="3429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577850"/>
                        <a:ext cx="306863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对象 7">
            <a:extLst>
              <a:ext uri="{FF2B5EF4-FFF2-40B4-BE49-F238E27FC236}">
                <a16:creationId xmlns:a16="http://schemas.microsoft.com/office/drawing/2014/main" id="{11BB03DC-7500-4100-ACAC-4F64AE4D9F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2060575"/>
          <a:ext cx="800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6" name="Equation" r:id="rId15" imgW="799753" imgH="330057" progId="Equation.DSMT4">
                  <p:embed/>
                </p:oleObj>
              </mc:Choice>
              <mc:Fallback>
                <p:oleObj name="Equation" r:id="rId15" imgW="799753" imgH="330057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060575"/>
                        <a:ext cx="800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Line 13">
            <a:extLst>
              <a:ext uri="{FF2B5EF4-FFF2-40B4-BE49-F238E27FC236}">
                <a16:creationId xmlns:a16="http://schemas.microsoft.com/office/drawing/2014/main" id="{E6E10F40-3EF6-44F3-A652-6704F14C7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2924175"/>
            <a:ext cx="10080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3" name="Text Box 14">
            <a:extLst>
              <a:ext uri="{FF2B5EF4-FFF2-40B4-BE49-F238E27FC236}">
                <a16:creationId xmlns:a16="http://schemas.microsoft.com/office/drawing/2014/main" id="{B929CEF3-5DA2-4813-AF58-408A78FD1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519363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0"/>
              <a:t>等比定理</a:t>
            </a:r>
            <a:endParaRPr lang="en-US" altLang="zh-CN" sz="1600" b="0"/>
          </a:p>
        </p:txBody>
      </p:sp>
      <p:sp>
        <p:nvSpPr>
          <p:cNvPr id="9234" name="内容占位符 2">
            <a:extLst>
              <a:ext uri="{FF2B5EF4-FFF2-40B4-BE49-F238E27FC236}">
                <a16:creationId xmlns:a16="http://schemas.microsoft.com/office/drawing/2014/main" id="{132A0A2A-27A4-4DE9-81AB-5619AE17D537}"/>
              </a:ext>
            </a:extLst>
          </p:cNvPr>
          <p:cNvSpPr>
            <a:spLocks/>
          </p:cNvSpPr>
          <p:nvPr/>
        </p:nvSpPr>
        <p:spPr bwMode="auto">
          <a:xfrm>
            <a:off x="323850" y="4005263"/>
            <a:ext cx="8362950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</a:pPr>
            <a:r>
              <a:rPr lang="zh-CN" altLang="en-US" sz="2400" b="0"/>
              <a:t>   于是得到矢量线族之方程为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</a:pPr>
            <a:endParaRPr lang="zh-CN" altLang="en-US" sz="2400" b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</a:pPr>
            <a:r>
              <a:rPr lang="zh-CN" altLang="en-US" sz="2400" b="0"/>
              <a:t>再以点 </a:t>
            </a:r>
            <a:r>
              <a:rPr lang="en-US" altLang="zh-CN" sz="2400" b="0" i="1"/>
              <a:t>M</a:t>
            </a:r>
            <a:r>
              <a:rPr lang="en-US" altLang="zh-CN" sz="2400" b="0"/>
              <a:t>( 2 , </a:t>
            </a:r>
            <a:r>
              <a:rPr lang="zh-CN" altLang="en-US" sz="2400" b="0"/>
              <a:t>− </a:t>
            </a:r>
            <a:r>
              <a:rPr lang="en-US" altLang="zh-CN" sz="2400" b="0"/>
              <a:t>1 , 1 ) </a:t>
            </a:r>
            <a:r>
              <a:rPr lang="zh-CN" altLang="en-US" sz="2400" b="0"/>
              <a:t>的坐标代入，定出</a:t>
            </a:r>
            <a:endParaRPr lang="en-US" altLang="zh-CN" sz="2400" b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</a:pPr>
            <a:endParaRPr lang="en-US" altLang="zh-CN" sz="2400" b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</a:pPr>
            <a:r>
              <a:rPr lang="zh-CN" altLang="en-US" sz="2400" b="0"/>
              <a:t>从而求得过点</a:t>
            </a:r>
            <a:r>
              <a:rPr lang="en-US" altLang="zh-CN" sz="2400" b="0" i="1"/>
              <a:t>M</a:t>
            </a:r>
            <a:r>
              <a:rPr lang="en-US" altLang="zh-CN" sz="2400" b="0"/>
              <a:t>( 2 , </a:t>
            </a:r>
            <a:r>
              <a:rPr lang="zh-CN" altLang="en-US" sz="2400" b="0"/>
              <a:t>− </a:t>
            </a:r>
            <a:r>
              <a:rPr lang="en-US" altLang="zh-CN" sz="2400" b="0"/>
              <a:t>1 , 1 ) </a:t>
            </a:r>
            <a:r>
              <a:rPr lang="zh-CN" altLang="en-US" sz="2400" b="0"/>
              <a:t>的矢量线方程：</a:t>
            </a:r>
            <a:endParaRPr lang="en-US" altLang="zh-CN" sz="2400" b="0"/>
          </a:p>
        </p:txBody>
      </p:sp>
      <p:grpSp>
        <p:nvGrpSpPr>
          <p:cNvPr id="9235" name="组合 3">
            <a:extLst>
              <a:ext uri="{FF2B5EF4-FFF2-40B4-BE49-F238E27FC236}">
                <a16:creationId xmlns:a16="http://schemas.microsoft.com/office/drawing/2014/main" id="{7D5328C7-AA72-4E35-9882-373611194C1F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3860800"/>
            <a:ext cx="2071687" cy="855663"/>
            <a:chOff x="3408363" y="1060450"/>
            <a:chExt cx="2071687" cy="855663"/>
          </a:xfrm>
        </p:grpSpPr>
        <p:pic>
          <p:nvPicPr>
            <p:cNvPr id="9239" name="Picture 9">
              <a:extLst>
                <a:ext uri="{FF2B5EF4-FFF2-40B4-BE49-F238E27FC236}">
                  <a16:creationId xmlns:a16="http://schemas.microsoft.com/office/drawing/2014/main" id="{A48BB53E-8346-402E-8905-7EDD70B71E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363" y="1060450"/>
              <a:ext cx="223837" cy="85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9227" name="对象 1">
              <a:extLst>
                <a:ext uri="{FF2B5EF4-FFF2-40B4-BE49-F238E27FC236}">
                  <a16:creationId xmlns:a16="http://schemas.microsoft.com/office/drawing/2014/main" id="{7DFE59B8-7265-4926-BDD6-8323CD8587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52850" y="1108075"/>
            <a:ext cx="17272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17" name="Equation" r:id="rId18" imgW="1727200" imgH="736600" progId="Equation.DSMT4">
                    <p:embed/>
                  </p:oleObj>
                </mc:Choice>
                <mc:Fallback>
                  <p:oleObj name="Equation" r:id="rId18" imgW="1727200" imgH="73660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2850" y="1108075"/>
                          <a:ext cx="1727200" cy="736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25" name="对象 7">
            <a:extLst>
              <a:ext uri="{FF2B5EF4-FFF2-40B4-BE49-F238E27FC236}">
                <a16:creationId xmlns:a16="http://schemas.microsoft.com/office/drawing/2014/main" id="{E5655FEB-9B1A-4DC9-A85D-F1D1433B64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4797425"/>
          <a:ext cx="172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8" name="Equation" r:id="rId20" imgW="1727200" imgH="609600" progId="Equation.DSMT4">
                  <p:embed/>
                </p:oleObj>
              </mc:Choice>
              <mc:Fallback>
                <p:oleObj name="Equation" r:id="rId20" imgW="1727200" imgH="609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797425"/>
                        <a:ext cx="1727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36" name="组合 4">
            <a:extLst>
              <a:ext uri="{FF2B5EF4-FFF2-40B4-BE49-F238E27FC236}">
                <a16:creationId xmlns:a16="http://schemas.microsoft.com/office/drawing/2014/main" id="{A65EFB62-ECB3-498A-AB91-9A29B6675912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5516563"/>
            <a:ext cx="1944687" cy="1016000"/>
            <a:chOff x="4830763" y="3565525"/>
            <a:chExt cx="1944687" cy="1016000"/>
          </a:xfrm>
        </p:grpSpPr>
        <p:pic>
          <p:nvPicPr>
            <p:cNvPr id="9238" name="Picture 9">
              <a:extLst>
                <a:ext uri="{FF2B5EF4-FFF2-40B4-BE49-F238E27FC236}">
                  <a16:creationId xmlns:a16="http://schemas.microsoft.com/office/drawing/2014/main" id="{EB1125D4-60BA-4CF0-8D9F-F7186026B5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0763" y="3725863"/>
              <a:ext cx="223837" cy="855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9226" name="对象 15">
              <a:extLst>
                <a:ext uri="{FF2B5EF4-FFF2-40B4-BE49-F238E27FC236}">
                  <a16:creationId xmlns:a16="http://schemas.microsoft.com/office/drawing/2014/main" id="{98203D62-B992-4AA6-944F-0002F64C11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75250" y="3565525"/>
            <a:ext cx="1600200" cy="10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19" name="Equation" r:id="rId22" imgW="1600200" imgH="1016000" progId="Equation.DSMT4">
                    <p:embed/>
                  </p:oleObj>
                </mc:Choice>
                <mc:Fallback>
                  <p:oleObj name="Equation" r:id="rId22" imgW="1600200" imgH="1016000" progId="Equation.DSMT4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5250" y="3565525"/>
                          <a:ext cx="1600200" cy="1016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7" name="Rectangle 23">
            <a:extLst>
              <a:ext uri="{FF2B5EF4-FFF2-40B4-BE49-F238E27FC236}">
                <a16:creationId xmlns:a16="http://schemas.microsoft.com/office/drawing/2014/main" id="{C3257C6D-DBF4-4106-B3B9-030A20D8E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3933825"/>
            <a:ext cx="1787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/>
              <a:t>一族以原点为中心的同心圆，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>
            <a:extLst>
              <a:ext uri="{FF2B5EF4-FFF2-40B4-BE49-F238E27FC236}">
                <a16:creationId xmlns:a16="http://schemas.microsoft.com/office/drawing/2014/main" id="{9DAB9AAE-A7A1-4693-A292-0FA763B4CD1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1371600"/>
            <a:ext cx="7848600" cy="1927225"/>
          </a:xfrm>
        </p:spPr>
        <p:txBody>
          <a:bodyPr anchor="b"/>
          <a:lstStyle/>
          <a:p>
            <a:pPr algn="ctr" eaLnBrk="1" hangingPunct="1"/>
            <a:r>
              <a:rPr lang="zh-CN" altLang="en-US" sz="5400">
                <a:solidFill>
                  <a:srgbClr val="4C6312"/>
                </a:solidFill>
                <a:ea typeface="宋体" panose="02010600030101010101" pitchFamily="2" charset="-122"/>
              </a:rPr>
              <a:t>第二章 场 论</a:t>
            </a:r>
          </a:p>
        </p:txBody>
      </p:sp>
      <p:sp>
        <p:nvSpPr>
          <p:cNvPr id="78851" name="副标题 3">
            <a:extLst>
              <a:ext uri="{FF2B5EF4-FFF2-40B4-BE49-F238E27FC236}">
                <a16:creationId xmlns:a16="http://schemas.microsoft.com/office/drawing/2014/main" id="{AADA804F-356A-4E2D-9D05-BAEAE6C1804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331913" y="4076700"/>
            <a:ext cx="6910387" cy="7159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4000" b="1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2.2   </a:t>
            </a:r>
            <a:r>
              <a:rPr lang="zh-CN" altLang="en-US" sz="400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数量场的方向导数和梯度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1">
            <a:extLst>
              <a:ext uri="{FF2B5EF4-FFF2-40B4-BE49-F238E27FC236}">
                <a16:creationId xmlns:a16="http://schemas.microsoft.com/office/drawing/2014/main" id="{74E1B600-E884-4E62-B9E6-01E61A44C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205038"/>
            <a:ext cx="2735262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2" name="内容占位符 2">
            <a:extLst>
              <a:ext uri="{FF2B5EF4-FFF2-40B4-BE49-F238E27FC236}">
                <a16:creationId xmlns:a16="http://schemas.microsoft.com/office/drawing/2014/main" id="{565CE2AC-6314-4371-BC74-97FBC301382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549275"/>
            <a:ext cx="8507413" cy="563563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zh-CN" altLang="en-US" sz="3200" b="1">
                <a:solidFill>
                  <a:srgbClr val="92D050"/>
                </a:solidFill>
                <a:ea typeface="宋体" panose="02010600030101010101" pitchFamily="2" charset="-122"/>
              </a:rPr>
              <a:t>方向导数</a:t>
            </a:r>
            <a:endParaRPr lang="en-US" altLang="zh-CN" b="1">
              <a:solidFill>
                <a:srgbClr val="92D050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 marL="514350" indent="-51435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zh-CN" b="1">
              <a:ea typeface="宋体" panose="02010600030101010101" pitchFamily="2" charset="-122"/>
            </a:endParaRPr>
          </a:p>
          <a:p>
            <a:pPr marL="514350" indent="-51435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253" name="灯片编号占位符 3">
            <a:extLst>
              <a:ext uri="{FF2B5EF4-FFF2-40B4-BE49-F238E27FC236}">
                <a16:creationId xmlns:a16="http://schemas.microsoft.com/office/drawing/2014/main" id="{5A087D10-B659-48C5-9532-7D070B28F268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F153DB6-65B5-49B2-B6E7-1E012C72A200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16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10254" name="页脚占位符 4">
            <a:extLst>
              <a:ext uri="{FF2B5EF4-FFF2-40B4-BE49-F238E27FC236}">
                <a16:creationId xmlns:a16="http://schemas.microsoft.com/office/drawing/2014/main" id="{1BE7E123-5CEB-4E6C-A387-6F85E2C89618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grpSp>
        <p:nvGrpSpPr>
          <p:cNvPr id="10255" name="组合 12">
            <a:extLst>
              <a:ext uri="{FF2B5EF4-FFF2-40B4-BE49-F238E27FC236}">
                <a16:creationId xmlns:a16="http://schemas.microsoft.com/office/drawing/2014/main" id="{6356AD75-16D0-4275-8BDD-EAA6714E1A50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1227138"/>
            <a:ext cx="8532812" cy="1201737"/>
            <a:chOff x="287338" y="1227843"/>
            <a:chExt cx="8533134" cy="1200329"/>
          </a:xfrm>
        </p:grpSpPr>
        <p:sp>
          <p:nvSpPr>
            <p:cNvPr id="10258" name="TextBox 3">
              <a:extLst>
                <a:ext uri="{FF2B5EF4-FFF2-40B4-BE49-F238E27FC236}">
                  <a16:creationId xmlns:a16="http://schemas.microsoft.com/office/drawing/2014/main" id="{2EF0ACE9-B80E-473A-B07C-62E8A5ABB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38" y="1227843"/>
              <a:ext cx="8533134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/>
                <a:t>定义</a:t>
              </a:r>
              <a:r>
                <a:rPr lang="en-US" altLang="zh-CN" sz="2400"/>
                <a:t>1</a:t>
              </a:r>
              <a:r>
                <a:rPr lang="zh-CN" altLang="en-US" sz="2400" b="0"/>
                <a:t>：设</a:t>
              </a:r>
              <a:r>
                <a:rPr lang="en-US" altLang="zh-CN" sz="2400" b="0"/>
                <a:t>	</a:t>
              </a:r>
              <a:r>
                <a:rPr lang="zh-CN" altLang="en-US" sz="2400" b="0"/>
                <a:t>为数量场</a:t>
              </a:r>
              <a:r>
                <a:rPr lang="en-US" altLang="zh-CN" sz="2400" b="0" i="1"/>
                <a:t>u </a:t>
              </a:r>
              <a:r>
                <a:rPr lang="en-US" altLang="zh-CN" sz="2400" b="0"/>
                <a:t>= </a:t>
              </a:r>
              <a:r>
                <a:rPr lang="en-US" altLang="zh-CN" sz="2400" b="0" i="1"/>
                <a:t>u </a:t>
              </a:r>
              <a:r>
                <a:rPr lang="en-US" altLang="zh-CN" sz="2400" b="0"/>
                <a:t>(</a:t>
              </a:r>
              <a:r>
                <a:rPr lang="en-US" altLang="zh-CN" sz="2400" b="0" i="1"/>
                <a:t>M</a:t>
              </a:r>
              <a:r>
                <a:rPr lang="en-US" altLang="zh-CN" sz="2400" b="0"/>
                <a:t>) </a:t>
              </a:r>
              <a:r>
                <a:rPr lang="zh-CN" altLang="en-US" sz="2400" b="0"/>
                <a:t>中的一点，从点</a:t>
              </a:r>
              <a:r>
                <a:rPr lang="en-US" altLang="zh-CN" sz="2400" b="0"/>
                <a:t>      </a:t>
              </a:r>
              <a:r>
                <a:rPr lang="zh-CN" altLang="en-US" sz="2400" b="0"/>
                <a:t>出发引一条射线</a:t>
              </a:r>
              <a:r>
                <a:rPr lang="en-US" altLang="zh-CN" sz="2400" b="0" i="1"/>
                <a:t>l</a:t>
              </a:r>
              <a:r>
                <a:rPr lang="zh-CN" altLang="en-US" sz="2400" b="0"/>
                <a:t>，在</a:t>
              </a:r>
              <a:r>
                <a:rPr lang="en-US" altLang="zh-CN" sz="2400" b="0" i="1"/>
                <a:t>l </a:t>
              </a:r>
              <a:r>
                <a:rPr lang="zh-CN" altLang="en-US" sz="2400" b="0"/>
                <a:t>上点</a:t>
              </a:r>
              <a:r>
                <a:rPr lang="en-US" altLang="zh-CN" sz="2400" b="0"/>
                <a:t>	</a:t>
              </a:r>
              <a:r>
                <a:rPr lang="zh-CN" altLang="en-US" sz="2400" b="0"/>
                <a:t>的邻近取一动点</a:t>
              </a:r>
              <a:r>
                <a:rPr lang="en-US" altLang="zh-CN" sz="2400" b="0" i="1"/>
                <a:t>M </a:t>
              </a:r>
              <a:r>
                <a:rPr lang="zh-CN" altLang="en-US" sz="2400" b="0"/>
                <a:t>，记</a:t>
              </a:r>
              <a:r>
                <a:rPr lang="en-US" altLang="zh-CN" sz="2400" b="0" i="1"/>
                <a:t> </a:t>
              </a:r>
              <a:r>
                <a:rPr lang="en-US" altLang="zh-CN" sz="2400" b="0"/>
                <a:t>		ρ </a:t>
              </a:r>
              <a:r>
                <a:rPr lang="zh-CN" altLang="en-US" sz="2400" b="0"/>
                <a:t>，如图（</a:t>
              </a:r>
              <a:r>
                <a:rPr lang="en-US" altLang="zh-CN" sz="2400" b="0"/>
                <a:t>2 </a:t>
              </a:r>
              <a:r>
                <a:rPr lang="zh-CN" altLang="en-US" sz="2400" b="0"/>
                <a:t>− </a:t>
              </a:r>
              <a:r>
                <a:rPr lang="en-US" altLang="zh-CN" sz="2400" b="0"/>
                <a:t>4</a:t>
              </a:r>
              <a:r>
                <a:rPr lang="zh-CN" altLang="en-US" sz="2400" b="0"/>
                <a:t>）。若当</a:t>
              </a:r>
              <a:r>
                <a:rPr lang="en-US" altLang="zh-CN" sz="2400" b="0" i="1"/>
                <a:t>M</a:t>
              </a:r>
              <a:r>
                <a:rPr lang="zh-CN" altLang="en-US" sz="2400" b="0"/>
                <a:t>→</a:t>
              </a:r>
              <a:r>
                <a:rPr lang="en-US" altLang="zh-CN" sz="2400" b="0" i="1"/>
                <a:t>	</a:t>
              </a:r>
              <a:r>
                <a:rPr lang="en-US" altLang="zh-CN" sz="2400" b="0"/>
                <a:t> </a:t>
              </a:r>
              <a:r>
                <a:rPr lang="zh-CN" altLang="en-US" sz="2400" b="0"/>
                <a:t>时，比式</a:t>
              </a:r>
            </a:p>
          </p:txBody>
        </p:sp>
        <p:graphicFrame>
          <p:nvGraphicFramePr>
            <p:cNvPr id="10246" name="对象 1">
              <a:extLst>
                <a:ext uri="{FF2B5EF4-FFF2-40B4-BE49-F238E27FC236}">
                  <a16:creationId xmlns:a16="http://schemas.microsoft.com/office/drawing/2014/main" id="{B4CC5302-13DA-41E7-9A51-F881FAD08A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08163" y="1319213"/>
            <a:ext cx="4191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2" name="Equation" r:id="rId4" imgW="418918" imgH="380835" progId="Equation.DSMT4">
                    <p:embed/>
                  </p:oleObj>
                </mc:Choice>
                <mc:Fallback>
                  <p:oleObj name="Equation" r:id="rId4" imgW="418918" imgH="380835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8163" y="1319213"/>
                          <a:ext cx="4191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" name="对象 8">
              <a:extLst>
                <a:ext uri="{FF2B5EF4-FFF2-40B4-BE49-F238E27FC236}">
                  <a16:creationId xmlns:a16="http://schemas.microsoft.com/office/drawing/2014/main" id="{6215DFAF-C371-4BA8-A7A5-BE1B09A3D9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04248" y="1319808"/>
            <a:ext cx="4191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3" name="Equation" r:id="rId6" imgW="418918" imgH="380835" progId="Equation.DSMT4">
                    <p:embed/>
                  </p:oleObj>
                </mc:Choice>
                <mc:Fallback>
                  <p:oleObj name="Equation" r:id="rId6" imgW="418918" imgH="380835" progId="Equation.DSMT4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4248" y="1319808"/>
                          <a:ext cx="4191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8" name="对象 9">
              <a:extLst>
                <a:ext uri="{FF2B5EF4-FFF2-40B4-BE49-F238E27FC236}">
                  <a16:creationId xmlns:a16="http://schemas.microsoft.com/office/drawing/2014/main" id="{3F879BEE-7C52-4AD5-99C8-42BB498EDE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9792" y="1679848"/>
            <a:ext cx="4191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4" name="Equation" r:id="rId8" imgW="418918" imgH="380835" progId="Equation.DSMT4">
                    <p:embed/>
                  </p:oleObj>
                </mc:Choice>
                <mc:Fallback>
                  <p:oleObj name="Equation" r:id="rId8" imgW="418918" imgH="380835" progId="Equation.DSMT4">
                    <p:embed/>
                    <p:pic>
                      <p:nvPicPr>
                        <p:cNvPr id="0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792" y="1679848"/>
                          <a:ext cx="4191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9" name="对象 10">
              <a:extLst>
                <a:ext uri="{FF2B5EF4-FFF2-40B4-BE49-F238E27FC236}">
                  <a16:creationId xmlns:a16="http://schemas.microsoft.com/office/drawing/2014/main" id="{4AC5895A-255C-4209-84A4-C3214DA080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16216" y="1674813"/>
            <a:ext cx="977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5" name="Equation" r:id="rId10" imgW="977900" imgH="431800" progId="Equation.DSMT4">
                    <p:embed/>
                  </p:oleObj>
                </mc:Choice>
                <mc:Fallback>
                  <p:oleObj name="Equation" r:id="rId10" imgW="977900" imgH="431800" progId="Equation.DSMT4">
                    <p:embed/>
                    <p:pic>
                      <p:nvPicPr>
                        <p:cNvPr id="0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6216" y="1674813"/>
                          <a:ext cx="9779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0" name="对象 11">
              <a:extLst>
                <a:ext uri="{FF2B5EF4-FFF2-40B4-BE49-F238E27FC236}">
                  <a16:creationId xmlns:a16="http://schemas.microsoft.com/office/drawing/2014/main" id="{8F936930-5E30-4D1A-9FCA-9B25CCAFEB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2025" y="2039888"/>
            <a:ext cx="4191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6" name="Equation" r:id="rId12" imgW="418918" imgH="380835" progId="Equation.DSMT4">
                    <p:embed/>
                  </p:oleObj>
                </mc:Choice>
                <mc:Fallback>
                  <p:oleObj name="Equation" r:id="rId12" imgW="418918" imgH="380835" progId="Equation.DSMT4">
                    <p:embed/>
                    <p:pic>
                      <p:nvPicPr>
                        <p:cNvPr id="0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2025" y="2039888"/>
                          <a:ext cx="4191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5" name="对象 13">
            <a:extLst>
              <a:ext uri="{FF2B5EF4-FFF2-40B4-BE49-F238E27FC236}">
                <a16:creationId xmlns:a16="http://schemas.microsoft.com/office/drawing/2014/main" id="{C2937DB5-A093-4049-96CB-BD71308287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8313" y="2603500"/>
          <a:ext cx="3225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7" name="Equation" r:id="rId13" imgW="3225800" imgH="825500" progId="Equation.DSMT4">
                  <p:embed/>
                </p:oleObj>
              </mc:Choice>
              <mc:Fallback>
                <p:oleObj name="Equation" r:id="rId13" imgW="3225800" imgH="8255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2603500"/>
                        <a:ext cx="3225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对象 14">
            <a:extLst>
              <a:ext uri="{FF2B5EF4-FFF2-40B4-BE49-F238E27FC236}">
                <a16:creationId xmlns:a16="http://schemas.microsoft.com/office/drawing/2014/main" id="{102E76D1-9BF2-4A9B-87AD-B5010241E6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8313" y="5229225"/>
          <a:ext cx="4813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8" name="Equation" r:id="rId15" imgW="4813300" imgH="876300" progId="Equation.DSMT4">
                  <p:embed/>
                </p:oleObj>
              </mc:Choice>
              <mc:Fallback>
                <p:oleObj name="Equation" r:id="rId15" imgW="4813300" imgH="8763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5229225"/>
                        <a:ext cx="4813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6">
            <a:extLst>
              <a:ext uri="{FF2B5EF4-FFF2-40B4-BE49-F238E27FC236}">
                <a16:creationId xmlns:a16="http://schemas.microsoft.com/office/drawing/2014/main" id="{435E0D95-C65A-4405-8FFA-90598731AB7D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3213100"/>
            <a:ext cx="5940425" cy="1668463"/>
            <a:chOff x="287338" y="3093025"/>
            <a:chExt cx="5940846" cy="1668127"/>
          </a:xfrm>
        </p:grpSpPr>
        <p:sp>
          <p:nvSpPr>
            <p:cNvPr id="10257" name="TextBox 4">
              <a:extLst>
                <a:ext uri="{FF2B5EF4-FFF2-40B4-BE49-F238E27FC236}">
                  <a16:creationId xmlns:a16="http://schemas.microsoft.com/office/drawing/2014/main" id="{D039B3BF-A351-47E7-B34D-87DF5A7A0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38" y="3093025"/>
              <a:ext cx="5940846" cy="1569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en-US" sz="2400" b="0"/>
                <a:t>的极限存在，则称它为函数</a:t>
              </a:r>
              <a:r>
                <a:rPr lang="en-US" altLang="zh-CN" sz="2400" b="0" i="1"/>
                <a:t>u </a:t>
              </a:r>
              <a:r>
                <a:rPr lang="en-US" altLang="zh-CN" sz="2400" b="0"/>
                <a:t>(</a:t>
              </a:r>
              <a:r>
                <a:rPr lang="en-US" altLang="zh-CN" sz="2400" b="0" i="1"/>
                <a:t>M</a:t>
              </a:r>
              <a:r>
                <a:rPr lang="en-US" altLang="zh-CN" sz="2400" b="0"/>
                <a:t>) </a:t>
              </a:r>
              <a:r>
                <a:rPr lang="zh-CN" altLang="en-US" sz="2400" b="0"/>
                <a:t>在点</a:t>
              </a:r>
              <a:endParaRPr lang="en-US" altLang="zh-CN" sz="2400" b="0"/>
            </a:p>
            <a:p>
              <a:pPr>
                <a:lnSpc>
                  <a:spcPct val="200000"/>
                </a:lnSpc>
              </a:pPr>
              <a:r>
                <a:rPr lang="zh-CN" altLang="en-US" sz="2400" b="0"/>
                <a:t>处沿 </a:t>
              </a:r>
              <a:r>
                <a:rPr lang="en-US" altLang="zh-CN" sz="2400" i="1"/>
                <a:t>l </a:t>
              </a:r>
              <a:r>
                <a:rPr lang="zh-CN" altLang="en-US" sz="2400" b="0"/>
                <a:t>方向的</a:t>
              </a:r>
              <a:r>
                <a:rPr lang="zh-CN" altLang="en-US" sz="2400"/>
                <a:t>方向导数</a:t>
              </a:r>
              <a:r>
                <a:rPr lang="zh-CN" altLang="en-US" sz="2400" b="0"/>
                <a:t>，记作</a:t>
              </a:r>
              <a:r>
                <a:rPr lang="en-US" altLang="zh-CN" sz="2400" b="0"/>
                <a:t>	  </a:t>
              </a:r>
              <a:r>
                <a:rPr lang="zh-CN" altLang="en-US" sz="2400" b="0"/>
                <a:t>，即</a:t>
              </a:r>
            </a:p>
          </p:txBody>
        </p:sp>
        <p:graphicFrame>
          <p:nvGraphicFramePr>
            <p:cNvPr id="10244" name="对象 17">
              <a:extLst>
                <a:ext uri="{FF2B5EF4-FFF2-40B4-BE49-F238E27FC236}">
                  <a16:creationId xmlns:a16="http://schemas.microsoft.com/office/drawing/2014/main" id="{EC94CA25-BCBB-4DC3-A29C-70347FD2F2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49044" y="3552056"/>
            <a:ext cx="4191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9" name="Equation" r:id="rId17" imgW="418918" imgH="380835" progId="Equation.DSMT4">
                    <p:embed/>
                  </p:oleObj>
                </mc:Choice>
                <mc:Fallback>
                  <p:oleObj name="Equation" r:id="rId17" imgW="418918" imgH="380835" progId="Equation.DSMT4">
                    <p:embed/>
                    <p:pic>
                      <p:nvPicPr>
                        <p:cNvPr id="0" name="对象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9044" y="3552056"/>
                          <a:ext cx="4191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5" name="对象 15">
              <a:extLst>
                <a:ext uri="{FF2B5EF4-FFF2-40B4-BE49-F238E27FC236}">
                  <a16:creationId xmlns:a16="http://schemas.microsoft.com/office/drawing/2014/main" id="{BEE91C42-A04B-4DAC-9BCB-EF618217F0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7556" y="3884852"/>
            <a:ext cx="698500" cy="87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0" name="Equation" r:id="rId18" imgW="698500" imgH="876300" progId="Equation.DSMT4">
                    <p:embed/>
                  </p:oleObj>
                </mc:Choice>
                <mc:Fallback>
                  <p:oleObj name="Equation" r:id="rId18" imgW="698500" imgH="876300" progId="Equation.DSMT4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556" y="3884852"/>
                          <a:ext cx="698500" cy="876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154C2-1D31-41BC-A9DE-6889894DE30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2397125"/>
            <a:ext cx="8362950" cy="576263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rgbClr val="92D050"/>
                </a:solidFill>
                <a:ea typeface="宋体" panose="02010600030101010101" pitchFamily="2" charset="-122"/>
              </a:rPr>
              <a:t>定理</a:t>
            </a:r>
            <a:r>
              <a:rPr lang="en-US" altLang="zh-CN" sz="3200">
                <a:solidFill>
                  <a:srgbClr val="92D050"/>
                </a:solidFill>
                <a:ea typeface="宋体" panose="02010600030101010101" pitchFamily="2" charset="-122"/>
              </a:rPr>
              <a:t>1.</a:t>
            </a:r>
          </a:p>
          <a:p>
            <a:pPr eaLnBrk="1" hangingPunct="1"/>
            <a:endParaRPr lang="en-US" altLang="zh-CN" sz="3200" b="1">
              <a:ea typeface="宋体" panose="02010600030101010101" pitchFamily="2" charset="-122"/>
            </a:endParaRPr>
          </a:p>
        </p:txBody>
      </p:sp>
      <p:sp>
        <p:nvSpPr>
          <p:cNvPr id="11274" name="灯片编号占位符 3">
            <a:extLst>
              <a:ext uri="{FF2B5EF4-FFF2-40B4-BE49-F238E27FC236}">
                <a16:creationId xmlns:a16="http://schemas.microsoft.com/office/drawing/2014/main" id="{17BC9551-9F45-4A35-AA99-A189A8953D4F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5DE826-513A-437A-A969-F52A07B2BCA0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17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11275" name="页脚占位符 4">
            <a:extLst>
              <a:ext uri="{FF2B5EF4-FFF2-40B4-BE49-F238E27FC236}">
                <a16:creationId xmlns:a16="http://schemas.microsoft.com/office/drawing/2014/main" id="{656CFFFB-929F-467E-900C-14644A7A64E5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grpSp>
        <p:nvGrpSpPr>
          <p:cNvPr id="11276" name="组合 10">
            <a:extLst>
              <a:ext uri="{FF2B5EF4-FFF2-40B4-BE49-F238E27FC236}">
                <a16:creationId xmlns:a16="http://schemas.microsoft.com/office/drawing/2014/main" id="{A287084A-A170-42F1-BF62-4A423D4ED6EC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460375"/>
            <a:ext cx="8353425" cy="1816100"/>
            <a:chOff x="250825" y="460152"/>
            <a:chExt cx="8353624" cy="1816720"/>
          </a:xfrm>
        </p:grpSpPr>
        <p:sp>
          <p:nvSpPr>
            <p:cNvPr id="11278" name="TextBox 1">
              <a:extLst>
                <a:ext uri="{FF2B5EF4-FFF2-40B4-BE49-F238E27FC236}">
                  <a16:creationId xmlns:a16="http://schemas.microsoft.com/office/drawing/2014/main" id="{AE45BA73-A452-4E51-B1DB-9138C032B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825" y="476672"/>
              <a:ext cx="8353624" cy="1684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400" b="0"/>
                <a:t>由此定义可知，方向导数</a:t>
              </a:r>
              <a:r>
                <a:rPr lang="en-US" altLang="zh-CN" sz="2400" b="0"/>
                <a:t>	 </a:t>
              </a:r>
              <a:r>
                <a:rPr lang="zh-CN" altLang="en-US" sz="2400" b="0"/>
                <a:t>是在一个点</a:t>
              </a:r>
              <a:r>
                <a:rPr lang="en-US" altLang="zh-CN" sz="2400" b="0" i="1"/>
                <a:t>M </a:t>
              </a:r>
              <a:r>
                <a:rPr lang="zh-CN" altLang="en-US" sz="2400" b="0"/>
                <a:t>处沿方向</a:t>
              </a:r>
              <a:r>
                <a:rPr lang="en-US" altLang="zh-CN" sz="2400" b="0" i="1"/>
                <a:t>l </a:t>
              </a:r>
              <a:r>
                <a:rPr lang="zh-CN" altLang="en-US" sz="2400" b="0"/>
                <a:t>的函数</a:t>
              </a:r>
              <a:endParaRPr lang="en-US" altLang="zh-CN" sz="2400" b="0"/>
            </a:p>
            <a:p>
              <a:pPr>
                <a:lnSpc>
                  <a:spcPct val="150000"/>
                </a:lnSpc>
              </a:pPr>
              <a:r>
                <a:rPr lang="en-US" altLang="zh-CN" sz="2400" b="0" i="1"/>
                <a:t>u </a:t>
              </a:r>
              <a:r>
                <a:rPr lang="en-US" altLang="zh-CN" sz="2400" b="0"/>
                <a:t>(</a:t>
              </a:r>
              <a:r>
                <a:rPr lang="en-US" altLang="zh-CN" sz="2400" b="0" i="1"/>
                <a:t>M</a:t>
              </a:r>
              <a:r>
                <a:rPr lang="en-US" altLang="zh-CN" sz="2400" b="0"/>
                <a:t>) </a:t>
              </a:r>
              <a:r>
                <a:rPr lang="zh-CN" altLang="en-US" sz="2400" b="0"/>
                <a:t>对距离的变化率，故当</a:t>
              </a:r>
              <a:r>
                <a:rPr lang="en-US" altLang="zh-CN" sz="2400" b="0"/>
                <a:t>	</a:t>
              </a:r>
              <a:r>
                <a:rPr lang="en-US" altLang="zh-CN" sz="2400" b="0" i="1"/>
                <a:t>&gt;</a:t>
              </a:r>
              <a:r>
                <a:rPr lang="en-US" altLang="zh-CN" sz="2400" b="0"/>
                <a:t>0 </a:t>
              </a:r>
              <a:r>
                <a:rPr lang="zh-CN" altLang="en-US" sz="2400" b="0"/>
                <a:t>时，函数</a:t>
              </a:r>
              <a:r>
                <a:rPr lang="en-US" altLang="zh-CN" sz="2400" b="0" i="1"/>
                <a:t>u </a:t>
              </a:r>
              <a:r>
                <a:rPr lang="zh-CN" altLang="en-US" sz="2400" b="0"/>
                <a:t>沿</a:t>
              </a:r>
              <a:r>
                <a:rPr lang="en-US" altLang="zh-CN" sz="2400" b="0" i="1"/>
                <a:t>l </a:t>
              </a:r>
              <a:r>
                <a:rPr lang="zh-CN" altLang="en-US" sz="2400" b="0"/>
                <a:t>方向就是增加的；当</a:t>
              </a:r>
              <a:r>
                <a:rPr lang="en-US" altLang="zh-CN" sz="2400" b="0"/>
                <a:t>	  </a:t>
              </a:r>
              <a:r>
                <a:rPr lang="en-US" altLang="zh-CN" sz="2400" b="0" i="1"/>
                <a:t>&lt;</a:t>
              </a:r>
              <a:r>
                <a:rPr lang="en-US" altLang="zh-CN" sz="2400" b="0"/>
                <a:t>0 </a:t>
              </a:r>
              <a:r>
                <a:rPr lang="zh-CN" altLang="en-US" sz="2400" b="0"/>
                <a:t>时，函数</a:t>
              </a:r>
              <a:r>
                <a:rPr lang="en-US" altLang="zh-CN" sz="2400" b="0" i="1"/>
                <a:t>u </a:t>
              </a:r>
              <a:r>
                <a:rPr lang="zh-CN" altLang="en-US" sz="2400" b="0"/>
                <a:t>沿</a:t>
              </a:r>
              <a:r>
                <a:rPr lang="en-US" altLang="zh-CN" sz="2400" b="0" i="1"/>
                <a:t>l </a:t>
              </a:r>
              <a:r>
                <a:rPr lang="zh-CN" altLang="en-US" sz="2400" b="0"/>
                <a:t>方向就是减少的。</a:t>
              </a:r>
              <a:endParaRPr lang="en-US" altLang="zh-CN" sz="2400" b="0"/>
            </a:p>
          </p:txBody>
        </p:sp>
        <p:graphicFrame>
          <p:nvGraphicFramePr>
            <p:cNvPr id="11270" name="对象 6">
              <a:extLst>
                <a:ext uri="{FF2B5EF4-FFF2-40B4-BE49-F238E27FC236}">
                  <a16:creationId xmlns:a16="http://schemas.microsoft.com/office/drawing/2014/main" id="{1752380F-472D-4245-B2C9-D3743EBACB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7904" y="460152"/>
            <a:ext cx="3937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8" name="Equation" r:id="rId3" imgW="393529" imgH="736280" progId="Equation.DSMT4">
                    <p:embed/>
                  </p:oleObj>
                </mc:Choice>
                <mc:Fallback>
                  <p:oleObj name="Equation" r:id="rId3" imgW="393529" imgH="736280" progId="Equation.DSMT4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7904" y="460152"/>
                          <a:ext cx="393700" cy="736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1" name="对象 8">
              <a:extLst>
                <a:ext uri="{FF2B5EF4-FFF2-40B4-BE49-F238E27FC236}">
                  <a16:creationId xmlns:a16="http://schemas.microsoft.com/office/drawing/2014/main" id="{F310C6FE-3B6E-4BBA-92F4-657FC0B6B4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5150" y="1036216"/>
            <a:ext cx="3937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9" name="Equation" r:id="rId5" imgW="393529" imgH="736280" progId="Equation.DSMT4">
                    <p:embed/>
                  </p:oleObj>
                </mc:Choice>
                <mc:Fallback>
                  <p:oleObj name="Equation" r:id="rId5" imgW="393529" imgH="736280" progId="Equation.DSMT4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150" y="1036216"/>
                          <a:ext cx="393700" cy="736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2" name="对象 9">
              <a:extLst>
                <a:ext uri="{FF2B5EF4-FFF2-40B4-BE49-F238E27FC236}">
                  <a16:creationId xmlns:a16="http://schemas.microsoft.com/office/drawing/2014/main" id="{3411C4D9-DE9E-45A8-A1C0-092CF2E817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7704" y="1540272"/>
            <a:ext cx="3937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0" name="Equation" r:id="rId7" imgW="393529" imgH="736280" progId="Equation.DSMT4">
                    <p:embed/>
                  </p:oleObj>
                </mc:Choice>
                <mc:Fallback>
                  <p:oleObj name="Equation" r:id="rId7" imgW="393529" imgH="736280" progId="Equation.DSMT4">
                    <p:embed/>
                    <p:pic>
                      <p:nvPicPr>
                        <p:cNvPr id="0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704" y="1540272"/>
                          <a:ext cx="393700" cy="736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7" name="TextBox 7">
            <a:extLst>
              <a:ext uri="{FF2B5EF4-FFF2-40B4-BE49-F238E27FC236}">
                <a16:creationId xmlns:a16="http://schemas.microsoft.com/office/drawing/2014/main" id="{C9C78C91-736D-473D-BF4C-A04464407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068638"/>
            <a:ext cx="86423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 dirty="0"/>
              <a:t>	</a:t>
            </a:r>
            <a:r>
              <a:rPr lang="zh-CN" altLang="en-US" sz="2400" b="0" dirty="0"/>
              <a:t>若函数</a:t>
            </a:r>
            <a:r>
              <a:rPr lang="en-US" altLang="zh-CN" sz="2400" b="0" i="1" dirty="0"/>
              <a:t>u </a:t>
            </a:r>
            <a:r>
              <a:rPr lang="en-US" altLang="zh-CN" sz="2400" b="0" dirty="0"/>
              <a:t>= </a:t>
            </a:r>
            <a:r>
              <a:rPr lang="en-US" altLang="zh-CN" sz="2400" b="0" i="1" dirty="0"/>
              <a:t>u </a:t>
            </a:r>
            <a:r>
              <a:rPr lang="en-US" altLang="zh-CN" sz="2400" b="0" dirty="0"/>
              <a:t>( </a:t>
            </a:r>
            <a:r>
              <a:rPr lang="en-US" altLang="zh-CN" sz="2400" b="0" i="1" dirty="0"/>
              <a:t>x </a:t>
            </a:r>
            <a:r>
              <a:rPr lang="en-US" altLang="zh-CN" sz="2400" b="0" dirty="0"/>
              <a:t>, </a:t>
            </a:r>
            <a:r>
              <a:rPr lang="en-US" altLang="zh-CN" sz="2400" b="0" i="1" dirty="0"/>
              <a:t>y </a:t>
            </a:r>
            <a:r>
              <a:rPr lang="en-US" altLang="zh-CN" sz="2400" b="0" dirty="0"/>
              <a:t>, </a:t>
            </a:r>
            <a:r>
              <a:rPr lang="en-US" altLang="zh-CN" sz="2400" b="0" i="1" dirty="0"/>
              <a:t>z </a:t>
            </a:r>
            <a:r>
              <a:rPr lang="en-US" altLang="zh-CN" sz="2400" b="0" dirty="0"/>
              <a:t>) </a:t>
            </a:r>
            <a:r>
              <a:rPr lang="zh-CN" altLang="en-US" sz="2400" b="0" dirty="0"/>
              <a:t>在点</a:t>
            </a:r>
            <a:r>
              <a:rPr lang="en-US" altLang="zh-CN" sz="2400" b="0" i="1" dirty="0">
                <a:solidFill>
                  <a:schemeClr val="bg1"/>
                </a:solidFill>
              </a:rPr>
              <a:t>M</a:t>
            </a:r>
            <a:r>
              <a:rPr lang="en-US" altLang="zh-CN" sz="2400" b="0" dirty="0">
                <a:solidFill>
                  <a:schemeClr val="bg1"/>
                </a:solidFill>
              </a:rPr>
              <a:t>0 ( </a:t>
            </a:r>
            <a:r>
              <a:rPr lang="en-US" altLang="zh-CN" sz="2400" b="0" i="1" dirty="0">
                <a:solidFill>
                  <a:schemeClr val="bg1"/>
                </a:solidFill>
              </a:rPr>
              <a:t>x</a:t>
            </a:r>
            <a:r>
              <a:rPr lang="en-US" altLang="zh-CN" sz="2400" b="0" dirty="0">
                <a:solidFill>
                  <a:schemeClr val="bg1"/>
                </a:solidFill>
              </a:rPr>
              <a:t>0 , </a:t>
            </a:r>
            <a:r>
              <a:rPr lang="en-US" altLang="zh-CN" sz="2400" b="0" i="1" dirty="0">
                <a:solidFill>
                  <a:schemeClr val="bg1"/>
                </a:solidFill>
              </a:rPr>
              <a:t>y</a:t>
            </a:r>
            <a:r>
              <a:rPr lang="en-US" altLang="zh-CN" sz="2400" b="0" dirty="0">
                <a:solidFill>
                  <a:schemeClr val="bg1"/>
                </a:solidFill>
              </a:rPr>
              <a:t>0 , </a:t>
            </a:r>
            <a:r>
              <a:rPr lang="en-US" altLang="zh-CN" sz="2400" b="0" i="1" dirty="0">
                <a:solidFill>
                  <a:schemeClr val="bg1"/>
                </a:solidFill>
              </a:rPr>
              <a:t>z</a:t>
            </a:r>
            <a:r>
              <a:rPr lang="en-US" altLang="zh-CN" sz="2400" b="0" dirty="0">
                <a:solidFill>
                  <a:schemeClr val="bg1"/>
                </a:solidFill>
              </a:rPr>
              <a:t>0 ) </a:t>
            </a:r>
            <a:r>
              <a:rPr lang="zh-CN" altLang="en-US" sz="2400" b="0" dirty="0"/>
              <a:t>处可微；</a:t>
            </a:r>
            <a:endParaRPr lang="en-US" altLang="zh-CN" sz="2400" b="0" dirty="0"/>
          </a:p>
          <a:p>
            <a:r>
              <a:rPr lang="en-US" altLang="zh-CN" sz="2400" b="0" dirty="0"/>
              <a:t>cos </a:t>
            </a:r>
            <a:r>
              <a:rPr lang="el-GR" altLang="zh-CN" sz="2400" b="0" dirty="0"/>
              <a:t>α </a:t>
            </a:r>
            <a:r>
              <a:rPr lang="zh-CN" altLang="el-GR" sz="2400" b="0" dirty="0"/>
              <a:t>，</a:t>
            </a:r>
            <a:r>
              <a:rPr lang="en-US" altLang="zh-CN" sz="2400" b="0" dirty="0"/>
              <a:t>cos </a:t>
            </a:r>
            <a:r>
              <a:rPr lang="el-GR" altLang="zh-CN" sz="2400" b="0" dirty="0"/>
              <a:t>β </a:t>
            </a:r>
            <a:r>
              <a:rPr lang="zh-CN" altLang="el-GR" sz="2400" b="0" dirty="0"/>
              <a:t>，</a:t>
            </a:r>
            <a:r>
              <a:rPr lang="en-US" altLang="zh-CN" sz="2400" b="0" dirty="0"/>
              <a:t>cos </a:t>
            </a:r>
            <a:r>
              <a:rPr lang="el-GR" altLang="zh-CN" sz="2400" b="0" dirty="0"/>
              <a:t>γ </a:t>
            </a:r>
            <a:r>
              <a:rPr lang="zh-CN" altLang="en-US" sz="2400" b="0" dirty="0"/>
              <a:t>为</a:t>
            </a:r>
            <a:r>
              <a:rPr lang="en-US" altLang="zh-CN" sz="2400" b="0" i="1" dirty="0"/>
              <a:t>l </a:t>
            </a:r>
            <a:r>
              <a:rPr lang="zh-CN" altLang="en-US" sz="2400" b="0" dirty="0"/>
              <a:t>方向上的方向余弦；则函数</a:t>
            </a:r>
            <a:r>
              <a:rPr lang="en-US" altLang="zh-CN" sz="2400" b="0" i="1" dirty="0"/>
              <a:t>u </a:t>
            </a:r>
            <a:r>
              <a:rPr lang="zh-CN" altLang="en-US" sz="2400" b="0" dirty="0"/>
              <a:t>在点</a:t>
            </a:r>
            <a:r>
              <a:rPr lang="en-US" altLang="zh-CN" sz="2400" b="0" i="1" dirty="0">
                <a:solidFill>
                  <a:schemeClr val="bg1"/>
                </a:solidFill>
              </a:rPr>
              <a:t>M</a:t>
            </a:r>
            <a:r>
              <a:rPr lang="en-US" altLang="zh-CN" sz="2400" b="0" dirty="0">
                <a:solidFill>
                  <a:schemeClr val="bg1"/>
                </a:solidFill>
              </a:rPr>
              <a:t>0</a:t>
            </a:r>
            <a:r>
              <a:rPr lang="en-US" altLang="zh-CN" sz="2400" b="0" dirty="0"/>
              <a:t> </a:t>
            </a:r>
            <a:r>
              <a:rPr lang="zh-CN" altLang="en-US" sz="2400" b="0" dirty="0"/>
              <a:t>处沿 </a:t>
            </a:r>
            <a:r>
              <a:rPr lang="en-US" altLang="zh-CN" sz="2400" b="0" i="1" dirty="0"/>
              <a:t>l </a:t>
            </a:r>
            <a:r>
              <a:rPr lang="zh-CN" altLang="en-US" sz="2400" b="0" dirty="0"/>
              <a:t>方向的方向导数必存在，且由如下公式给出</a:t>
            </a:r>
            <a:endParaRPr lang="en-US" altLang="zh-CN" sz="2400" b="0" dirty="0"/>
          </a:p>
        </p:txBody>
      </p:sp>
      <p:graphicFrame>
        <p:nvGraphicFramePr>
          <p:cNvPr id="11266" name="对象 11">
            <a:extLst>
              <a:ext uri="{FF2B5EF4-FFF2-40B4-BE49-F238E27FC236}">
                <a16:creationId xmlns:a16="http://schemas.microsoft.com/office/drawing/2014/main" id="{2214936E-9BDF-48CA-B299-3105A3E03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4888" y="3116263"/>
          <a:ext cx="2133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1" name="Equation" r:id="rId8" imgW="2133600" imgH="381000" progId="Equation.DSMT4">
                  <p:embed/>
                </p:oleObj>
              </mc:Choice>
              <mc:Fallback>
                <p:oleObj name="Equation" r:id="rId8" imgW="2133600" imgH="3810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888" y="3116263"/>
                        <a:ext cx="2133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对象 13">
            <a:extLst>
              <a:ext uri="{FF2B5EF4-FFF2-40B4-BE49-F238E27FC236}">
                <a16:creationId xmlns:a16="http://schemas.microsoft.com/office/drawing/2014/main" id="{6E238869-7C69-4082-9A84-585633141D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963751"/>
              </p:ext>
            </p:extLst>
          </p:nvPr>
        </p:nvGraphicFramePr>
        <p:xfrm>
          <a:off x="8028384" y="3483865"/>
          <a:ext cx="419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" name="Equation" r:id="rId10" imgW="418918" imgH="380835" progId="Equation.DSMT4">
                  <p:embed/>
                </p:oleObj>
              </mc:Choice>
              <mc:Fallback>
                <p:oleObj name="Equation" r:id="rId10" imgW="418918" imgH="380835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8384" y="3483865"/>
                        <a:ext cx="419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对象 14">
            <a:extLst>
              <a:ext uri="{FF2B5EF4-FFF2-40B4-BE49-F238E27FC236}">
                <a16:creationId xmlns:a16="http://schemas.microsoft.com/office/drawing/2014/main" id="{246E2AE8-8DE8-4779-B5C3-524DB00B83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441825"/>
          <a:ext cx="6223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3" name="Equation" r:id="rId12" imgW="6223000" imgH="787400" progId="Equation.DSMT4">
                  <p:embed/>
                </p:oleObj>
              </mc:Choice>
              <mc:Fallback>
                <p:oleObj name="Equation" r:id="rId12" imgW="6223000" imgH="7874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441825"/>
                        <a:ext cx="6223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对象 15">
            <a:extLst>
              <a:ext uri="{FF2B5EF4-FFF2-40B4-BE49-F238E27FC236}">
                <a16:creationId xmlns:a16="http://schemas.microsoft.com/office/drawing/2014/main" id="{F3F2B92B-F243-4459-8D67-AD82AAB4BB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2963" y="5449888"/>
          <a:ext cx="4953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4" name="Equation" r:id="rId14" imgW="4953000" imgH="787400" progId="Equation.DSMT4">
                  <p:embed/>
                </p:oleObj>
              </mc:Choice>
              <mc:Fallback>
                <p:oleObj name="Equation" r:id="rId14" imgW="4953000" imgH="7874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5449888"/>
                        <a:ext cx="4953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2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31">
            <a:extLst>
              <a:ext uri="{FF2B5EF4-FFF2-40B4-BE49-F238E27FC236}">
                <a16:creationId xmlns:a16="http://schemas.microsoft.com/office/drawing/2014/main" id="{908B3AA5-B8A7-4F42-A6ED-6E818516F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935413"/>
            <a:ext cx="2736850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灯片编号占位符 3">
            <a:extLst>
              <a:ext uri="{FF2B5EF4-FFF2-40B4-BE49-F238E27FC236}">
                <a16:creationId xmlns:a16="http://schemas.microsoft.com/office/drawing/2014/main" id="{3522B33B-E7A2-453F-8FF4-A3A1DB10CF5D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FA190A-AF6F-4516-9D21-5F47B787E5D3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18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12296" name="页脚占位符 4">
            <a:extLst>
              <a:ext uri="{FF2B5EF4-FFF2-40B4-BE49-F238E27FC236}">
                <a16:creationId xmlns:a16="http://schemas.microsoft.com/office/drawing/2014/main" id="{BC5816CF-7CDF-4456-A32C-5A7D2AF8654C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9221" name="TextBox 7">
            <a:extLst>
              <a:ext uri="{FF2B5EF4-FFF2-40B4-BE49-F238E27FC236}">
                <a16:creationId xmlns:a16="http://schemas.microsoft.com/office/drawing/2014/main" id="{68CE97FF-6DCD-43D3-8553-6354CC785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5013325"/>
            <a:ext cx="58880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/>
              <a:t>令 </a:t>
            </a:r>
            <a:r>
              <a:rPr lang="en-US" altLang="zh-CN" sz="2400" b="0"/>
              <a:t>ρ →0 </a:t>
            </a:r>
            <a:r>
              <a:rPr lang="zh-CN" altLang="en-US" sz="2400" b="0"/>
              <a:t>取极限，注意到此时有 </a:t>
            </a:r>
            <a:r>
              <a:rPr lang="en-US" altLang="zh-CN" sz="2400" b="0"/>
              <a:t>ω →0 </a:t>
            </a:r>
            <a:r>
              <a:rPr lang="zh-CN" altLang="en-US" sz="2400" b="0"/>
              <a:t>，</a:t>
            </a:r>
            <a:endParaRPr lang="en-US" altLang="zh-CN" sz="2400" b="0"/>
          </a:p>
          <a:p>
            <a:pPr eaLnBrk="1" hangingPunct="1"/>
            <a:r>
              <a:rPr lang="zh-CN" altLang="en-US" sz="2400" b="0"/>
              <a:t>从而就得到公式（</a:t>
            </a:r>
            <a:r>
              <a:rPr lang="en-US" altLang="zh-CN" sz="2400" b="0"/>
              <a:t>2.2</a:t>
            </a:r>
            <a:r>
              <a:rPr lang="zh-CN" altLang="en-US" sz="2400" b="0"/>
              <a:t>）。</a:t>
            </a:r>
          </a:p>
        </p:txBody>
      </p:sp>
      <p:sp>
        <p:nvSpPr>
          <p:cNvPr id="12298" name="TextBox 3">
            <a:extLst>
              <a:ext uri="{FF2B5EF4-FFF2-40B4-BE49-F238E27FC236}">
                <a16:creationId xmlns:a16="http://schemas.microsoft.com/office/drawing/2014/main" id="{014389DE-5A22-4F19-808E-6AC4A291B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49275"/>
            <a:ext cx="86407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证</a:t>
            </a:r>
            <a:r>
              <a:rPr lang="en-US" altLang="zh-CN" sz="2400"/>
              <a:t>:</a:t>
            </a:r>
            <a:r>
              <a:rPr lang="zh-CN" altLang="en-US" sz="2400" b="0"/>
              <a:t>如图（</a:t>
            </a:r>
            <a:r>
              <a:rPr lang="en-US" altLang="zh-CN" sz="2400" b="0"/>
              <a:t>2 </a:t>
            </a:r>
            <a:r>
              <a:rPr lang="zh-CN" altLang="en-US" sz="2400" b="0"/>
              <a:t>− </a:t>
            </a:r>
            <a:r>
              <a:rPr lang="en-US" altLang="zh-CN" sz="2400" b="0"/>
              <a:t>4</a:t>
            </a:r>
            <a:r>
              <a:rPr lang="zh-CN" altLang="en-US" sz="2400" b="0"/>
              <a:t>）</a:t>
            </a:r>
            <a:r>
              <a:rPr lang="en-US" altLang="zh-CN" sz="2400" b="0"/>
              <a:t>,</a:t>
            </a:r>
            <a:r>
              <a:rPr lang="zh-CN" altLang="en-US" sz="2400" b="0"/>
              <a:t>设动点</a:t>
            </a:r>
            <a:r>
              <a:rPr lang="en-US" altLang="zh-CN" sz="2400" b="0" i="1"/>
              <a:t>M </a:t>
            </a:r>
            <a:r>
              <a:rPr lang="zh-CN" altLang="en-US" sz="2400" b="0"/>
              <a:t>的坐标为</a:t>
            </a:r>
            <a:r>
              <a:rPr lang="en-US" altLang="zh-CN" sz="2400" b="0" i="1">
                <a:solidFill>
                  <a:schemeClr val="bg1"/>
                </a:solidFill>
              </a:rPr>
              <a:t>M</a:t>
            </a:r>
            <a:r>
              <a:rPr lang="en-US" altLang="zh-CN" sz="2400" b="0">
                <a:solidFill>
                  <a:schemeClr val="bg1"/>
                </a:solidFill>
              </a:rPr>
              <a:t>( </a:t>
            </a:r>
            <a:r>
              <a:rPr lang="en-US" altLang="zh-CN" sz="2400" b="0" i="1">
                <a:solidFill>
                  <a:schemeClr val="bg1"/>
                </a:solidFill>
              </a:rPr>
              <a:t>x</a:t>
            </a:r>
            <a:r>
              <a:rPr lang="en-US" altLang="zh-CN" sz="2400" b="0">
                <a:solidFill>
                  <a:schemeClr val="bg1"/>
                </a:solidFill>
              </a:rPr>
              <a:t>0 + Δ</a:t>
            </a:r>
            <a:r>
              <a:rPr lang="en-US" altLang="zh-CN" sz="2400" b="0" i="1">
                <a:solidFill>
                  <a:schemeClr val="bg1"/>
                </a:solidFill>
              </a:rPr>
              <a:t>x </a:t>
            </a:r>
            <a:r>
              <a:rPr lang="en-US" altLang="zh-CN" sz="2400" b="0">
                <a:solidFill>
                  <a:schemeClr val="bg1"/>
                </a:solidFill>
              </a:rPr>
              <a:t>, </a:t>
            </a:r>
            <a:r>
              <a:rPr lang="en-US" altLang="zh-CN" sz="2400" b="0" i="1">
                <a:solidFill>
                  <a:schemeClr val="bg1"/>
                </a:solidFill>
              </a:rPr>
              <a:t>y</a:t>
            </a:r>
            <a:r>
              <a:rPr lang="en-US" altLang="zh-CN" sz="2400" b="0">
                <a:solidFill>
                  <a:schemeClr val="bg1"/>
                </a:solidFill>
              </a:rPr>
              <a:t>0 + Δ</a:t>
            </a:r>
            <a:r>
              <a:rPr lang="en-US" altLang="zh-CN" sz="2400" b="0" i="1">
                <a:solidFill>
                  <a:schemeClr val="bg1"/>
                </a:solidFill>
              </a:rPr>
              <a:t>y </a:t>
            </a:r>
            <a:r>
              <a:rPr lang="en-US" altLang="zh-CN" sz="2400" b="0">
                <a:solidFill>
                  <a:schemeClr val="bg1"/>
                </a:solidFill>
              </a:rPr>
              <a:t>, </a:t>
            </a:r>
            <a:r>
              <a:rPr lang="en-US" altLang="zh-CN" sz="2400" b="0" i="1">
                <a:solidFill>
                  <a:schemeClr val="bg1"/>
                </a:solidFill>
              </a:rPr>
              <a:t>z</a:t>
            </a:r>
            <a:r>
              <a:rPr lang="en-US" altLang="zh-CN" sz="2400" b="0">
                <a:solidFill>
                  <a:schemeClr val="bg1"/>
                </a:solidFill>
              </a:rPr>
              <a:t>0 + Δ</a:t>
            </a:r>
            <a:r>
              <a:rPr lang="en-US" altLang="zh-CN" sz="2400" b="0" i="1">
                <a:solidFill>
                  <a:schemeClr val="bg1"/>
                </a:solidFill>
              </a:rPr>
              <a:t>z </a:t>
            </a:r>
            <a:r>
              <a:rPr lang="zh-CN" altLang="en-US" sz="2400" b="0"/>
              <a:t>因</a:t>
            </a:r>
            <a:r>
              <a:rPr lang="en-US" altLang="zh-CN" sz="2400" b="0" i="1"/>
              <a:t>u </a:t>
            </a:r>
            <a:r>
              <a:rPr lang="zh-CN" altLang="en-US" sz="2400" b="0"/>
              <a:t>在点</a:t>
            </a:r>
            <a:r>
              <a:rPr lang="en-US" altLang="zh-CN" sz="2400" b="0" i="1"/>
              <a:t>M</a:t>
            </a:r>
            <a:r>
              <a:rPr lang="en-US" altLang="zh-CN" sz="1400" b="0"/>
              <a:t>0</a:t>
            </a:r>
            <a:r>
              <a:rPr lang="en-US" altLang="zh-CN" sz="2400" b="0"/>
              <a:t> </a:t>
            </a:r>
            <a:r>
              <a:rPr lang="zh-CN" altLang="en-US" sz="2400" b="0"/>
              <a:t>处可微，故有</a:t>
            </a:r>
            <a:endParaRPr lang="en-US" altLang="zh-CN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610DE-9E69-4F5D-B273-42F83C989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2349500"/>
            <a:ext cx="86407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/>
              <a:t>（其中 </a:t>
            </a:r>
            <a:r>
              <a:rPr lang="en-US" altLang="zh-CN" sz="2400" b="0"/>
              <a:t>ω </a:t>
            </a:r>
            <a:r>
              <a:rPr lang="zh-CN" altLang="en-US" sz="2400" b="0"/>
              <a:t>在</a:t>
            </a:r>
            <a:r>
              <a:rPr lang="en-US" altLang="zh-CN" sz="2400" b="0"/>
              <a:t>ρ →0 </a:t>
            </a:r>
            <a:r>
              <a:rPr lang="zh-CN" altLang="en-US" sz="2400" b="0"/>
              <a:t>时趋于零）将上式两端除以 </a:t>
            </a:r>
            <a:r>
              <a:rPr lang="en-US" altLang="zh-CN" sz="2400" b="0"/>
              <a:t>ρ </a:t>
            </a:r>
            <a:r>
              <a:rPr lang="zh-CN" altLang="en-US" sz="2400" b="0"/>
              <a:t>，得</a:t>
            </a:r>
          </a:p>
        </p:txBody>
      </p:sp>
      <p:graphicFrame>
        <p:nvGraphicFramePr>
          <p:cNvPr id="12290" name="对象 1">
            <a:extLst>
              <a:ext uri="{FF2B5EF4-FFF2-40B4-BE49-F238E27FC236}">
                <a16:creationId xmlns:a16="http://schemas.microsoft.com/office/drawing/2014/main" id="{FD0D09D3-8D8D-4BD9-863C-8C55D44A73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620713"/>
          <a:ext cx="347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8" name="Equation" r:id="rId4" imgW="3479800" imgH="381000" progId="Equation.DSMT4">
                  <p:embed/>
                </p:oleObj>
              </mc:Choice>
              <mc:Fallback>
                <p:oleObj name="Equation" r:id="rId4" imgW="3479800" imgH="381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620713"/>
                        <a:ext cx="3479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对象 2">
            <a:extLst>
              <a:ext uri="{FF2B5EF4-FFF2-40B4-BE49-F238E27FC236}">
                <a16:creationId xmlns:a16="http://schemas.microsoft.com/office/drawing/2014/main" id="{8B635196-D289-4E1D-9AD1-D747042DA5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6350" y="1484313"/>
          <a:ext cx="6248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" name="Equation" r:id="rId6" imgW="6248400" imgH="787400" progId="Equation.DSMT4">
                  <p:embed/>
                </p:oleObj>
              </mc:Choice>
              <mc:Fallback>
                <p:oleObj name="Equation" r:id="rId6" imgW="6248400" imgH="787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484313"/>
                        <a:ext cx="6248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对象 3">
            <a:extLst>
              <a:ext uri="{FF2B5EF4-FFF2-40B4-BE49-F238E27FC236}">
                <a16:creationId xmlns:a16="http://schemas.microsoft.com/office/drawing/2014/main" id="{C1EC46D8-CF32-4CC8-9E22-AC8C13942B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9625" y="3001963"/>
          <a:ext cx="4076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0" name="Equation" r:id="rId8" imgW="4076700" imgH="787400" progId="Equation.DSMT4">
                  <p:embed/>
                </p:oleObj>
              </mc:Choice>
              <mc:Fallback>
                <p:oleObj name="Equation" r:id="rId8" imgW="4076700" imgH="787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3001963"/>
                        <a:ext cx="4076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对象 6">
            <a:extLst>
              <a:ext uri="{FF2B5EF4-FFF2-40B4-BE49-F238E27FC236}">
                <a16:creationId xmlns:a16="http://schemas.microsoft.com/office/drawing/2014/main" id="{4A1A3B0E-5288-4985-A889-4660167775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005263"/>
          <a:ext cx="6299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1" name="Equation" r:id="rId10" imgW="6299200" imgH="787400" progId="Equation.DSMT4">
                  <p:embed/>
                </p:oleObj>
              </mc:Choice>
              <mc:Fallback>
                <p:oleObj name="Equation" r:id="rId10" imgW="6299200" imgH="7874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05263"/>
                        <a:ext cx="6299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灯片编号占位符 3">
            <a:extLst>
              <a:ext uri="{FF2B5EF4-FFF2-40B4-BE49-F238E27FC236}">
                <a16:creationId xmlns:a16="http://schemas.microsoft.com/office/drawing/2014/main" id="{1D01DB3E-B846-428F-9715-97170254CAB0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D9B03E-8E32-4E06-A3B2-5F1ACB3AA4DF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19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13320" name="页脚占位符 4">
            <a:extLst>
              <a:ext uri="{FF2B5EF4-FFF2-40B4-BE49-F238E27FC236}">
                <a16:creationId xmlns:a16="http://schemas.microsoft.com/office/drawing/2014/main" id="{77C3359F-C663-4728-9F11-7AEFC756AE49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grpSp>
        <p:nvGrpSpPr>
          <p:cNvPr id="13321" name="组合 9">
            <a:extLst>
              <a:ext uri="{FF2B5EF4-FFF2-40B4-BE49-F238E27FC236}">
                <a16:creationId xmlns:a16="http://schemas.microsoft.com/office/drawing/2014/main" id="{211F75AE-706E-4EFC-A398-2FB49273820E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620713"/>
            <a:ext cx="8534400" cy="863600"/>
            <a:chOff x="502096" y="620688"/>
            <a:chExt cx="8534400" cy="864096"/>
          </a:xfrm>
        </p:grpSpPr>
        <p:sp>
          <p:nvSpPr>
            <p:cNvPr id="13328" name="TextBox 13">
              <a:extLst>
                <a:ext uri="{FF2B5EF4-FFF2-40B4-BE49-F238E27FC236}">
                  <a16:creationId xmlns:a16="http://schemas.microsoft.com/office/drawing/2014/main" id="{91895865-8A30-4AF9-810F-D6DE8EFAA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096" y="653787"/>
              <a:ext cx="85344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</a:pPr>
              <a:r>
                <a:rPr lang="zh-CN" altLang="en-US" sz="2400"/>
                <a:t>例</a:t>
              </a:r>
              <a:r>
                <a:rPr lang="en-US" altLang="zh-CN" sz="2400"/>
                <a:t>1</a:t>
              </a:r>
              <a:r>
                <a:rPr lang="en-US" altLang="zh-CN" sz="2400" b="0"/>
                <a:t>.</a:t>
              </a:r>
              <a:r>
                <a:rPr lang="zh-CN" altLang="en-US" sz="2400" b="0"/>
                <a:t>求函数</a:t>
              </a:r>
              <a:r>
                <a:rPr lang="en-US" altLang="zh-CN" sz="2400" b="0" i="1">
                  <a:solidFill>
                    <a:schemeClr val="bg1"/>
                  </a:solidFill>
                </a:rPr>
                <a:t>u </a:t>
              </a:r>
              <a:r>
                <a:rPr lang="en-US" altLang="zh-CN" sz="2400" b="0">
                  <a:solidFill>
                    <a:schemeClr val="bg1"/>
                  </a:solidFill>
                </a:rPr>
                <a:t>= </a:t>
              </a:r>
              <a:r>
                <a:rPr lang="en-US" altLang="zh-CN" sz="2400" b="0" i="1">
                  <a:solidFill>
                    <a:schemeClr val="bg1"/>
                  </a:solidFill>
                </a:rPr>
                <a:t>x</a:t>
              </a:r>
              <a:r>
                <a:rPr lang="en-US" altLang="zh-CN" sz="2400" b="0">
                  <a:solidFill>
                    <a:schemeClr val="bg1"/>
                  </a:solidFill>
                </a:rPr>
                <a:t>2 + </a:t>
              </a:r>
              <a:r>
                <a:rPr lang="en-US" altLang="zh-CN" sz="2400" b="0" i="1">
                  <a:solidFill>
                    <a:schemeClr val="bg1"/>
                  </a:solidFill>
                </a:rPr>
                <a:t>y</a:t>
              </a:r>
              <a:r>
                <a:rPr lang="en-US" altLang="zh-CN" sz="2400" b="0">
                  <a:solidFill>
                    <a:schemeClr val="bg1"/>
                  </a:solidFill>
                </a:rPr>
                <a:t>2 + </a:t>
              </a:r>
              <a:r>
                <a:rPr lang="en-US" altLang="zh-CN" sz="2400" b="0" i="1">
                  <a:solidFill>
                    <a:schemeClr val="bg1"/>
                  </a:solidFill>
                </a:rPr>
                <a:t>z</a:t>
              </a:r>
              <a:r>
                <a:rPr lang="en-US" altLang="zh-CN" sz="2400" b="0">
                  <a:solidFill>
                    <a:schemeClr val="bg1"/>
                  </a:solidFill>
                </a:rPr>
                <a:t>2    </a:t>
              </a:r>
              <a:r>
                <a:rPr lang="zh-CN" altLang="en-US" sz="2400" b="0"/>
                <a:t>在点</a:t>
              </a:r>
              <a:r>
                <a:rPr lang="en-US" altLang="zh-CN" sz="2400" b="0" i="1"/>
                <a:t>M</a:t>
              </a:r>
              <a:r>
                <a:rPr lang="en-US" altLang="zh-CN" sz="2400" b="0"/>
                <a:t>( 1 , 0 , 1 ) </a:t>
              </a:r>
              <a:r>
                <a:rPr lang="zh-CN" altLang="en-US" sz="2400" b="0"/>
                <a:t>处沿</a:t>
              </a:r>
              <a:r>
                <a:rPr lang="en-US" altLang="zh-CN" sz="2400" i="1"/>
                <a:t>l </a:t>
              </a:r>
              <a:r>
                <a:rPr lang="en-US" altLang="zh-CN" sz="2400" b="0"/>
                <a:t>= </a:t>
              </a:r>
              <a:r>
                <a:rPr lang="en-US" altLang="zh-CN" sz="2400" i="1"/>
                <a:t>i </a:t>
              </a:r>
              <a:r>
                <a:rPr lang="en-US" altLang="zh-CN" sz="2400" b="0"/>
                <a:t>+ 2</a:t>
              </a:r>
              <a:r>
                <a:rPr lang="en-US" altLang="zh-CN" sz="2400" i="1"/>
                <a:t>j </a:t>
              </a:r>
              <a:r>
                <a:rPr lang="en-US" altLang="zh-CN" sz="2400" b="0"/>
                <a:t>+ 2</a:t>
              </a:r>
              <a:r>
                <a:rPr lang="en-US" altLang="zh-CN" sz="2400" i="1"/>
                <a:t>k </a:t>
              </a:r>
              <a:r>
                <a:rPr lang="zh-CN" altLang="en-US" sz="2400" b="0"/>
                <a:t>方向的方向导数。</a:t>
              </a:r>
            </a:p>
          </p:txBody>
        </p:sp>
        <p:graphicFrame>
          <p:nvGraphicFramePr>
            <p:cNvPr id="13318" name="对象 1">
              <a:extLst>
                <a:ext uri="{FF2B5EF4-FFF2-40B4-BE49-F238E27FC236}">
                  <a16:creationId xmlns:a16="http://schemas.microsoft.com/office/drawing/2014/main" id="{65FE9D7A-243D-48AF-BDA4-77CEF1C8ED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7668" y="620688"/>
            <a:ext cx="21463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4" name="Equation" r:id="rId3" imgW="2145369" imgH="495085" progId="Equation.DSMT4">
                    <p:embed/>
                  </p:oleObj>
                </mc:Choice>
                <mc:Fallback>
                  <p:oleObj name="Equation" r:id="rId3" imgW="2145369" imgH="495085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7668" y="620688"/>
                          <a:ext cx="21463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2" name="TextBox 17">
            <a:extLst>
              <a:ext uri="{FF2B5EF4-FFF2-40B4-BE49-F238E27FC236}">
                <a16:creationId xmlns:a16="http://schemas.microsoft.com/office/drawing/2014/main" id="{9D039FB4-E2D1-4874-B885-4B43BBE1D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733550"/>
            <a:ext cx="853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</a:pPr>
            <a:r>
              <a:rPr lang="zh-CN" altLang="en-US" sz="2400"/>
              <a:t>解：</a:t>
            </a:r>
          </a:p>
        </p:txBody>
      </p:sp>
      <p:graphicFrame>
        <p:nvGraphicFramePr>
          <p:cNvPr id="10246" name="对象 10">
            <a:extLst>
              <a:ext uri="{FF2B5EF4-FFF2-40B4-BE49-F238E27FC236}">
                <a16:creationId xmlns:a16="http://schemas.microsoft.com/office/drawing/2014/main" id="{CD714AC7-1414-4AE0-9E32-1DEA306B28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3150" y="1628775"/>
          <a:ext cx="7391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5" name="Equation" r:id="rId5" imgW="7391400" imgH="876300" progId="Equation.DSMT4">
                  <p:embed/>
                </p:oleObj>
              </mc:Choice>
              <mc:Fallback>
                <p:oleObj name="Equation" r:id="rId5" imgW="7391400" imgH="8763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1628775"/>
                        <a:ext cx="7391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Box 20">
            <a:extLst>
              <a:ext uri="{FF2B5EF4-FFF2-40B4-BE49-F238E27FC236}">
                <a16:creationId xmlns:a16="http://schemas.microsoft.com/office/drawing/2014/main" id="{27BA4EE1-6224-4AD9-B380-EE6AA48B8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71763"/>
            <a:ext cx="8534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</a:pPr>
            <a:r>
              <a:rPr lang="zh-CN" altLang="en-US" sz="2400" b="0"/>
              <a:t>在点</a:t>
            </a:r>
            <a:r>
              <a:rPr lang="en-US" altLang="zh-CN" sz="2400" b="0" i="1"/>
              <a:t>M</a:t>
            </a:r>
            <a:r>
              <a:rPr lang="en-US" altLang="zh-CN" sz="2400" b="0"/>
              <a:t>( 1, 0, 1 ) </a:t>
            </a:r>
            <a:r>
              <a:rPr lang="zh-CN" altLang="en-US" sz="2400" b="0"/>
              <a:t>处有</a:t>
            </a:r>
            <a:endParaRPr lang="zh-CN" altLang="en-US" sz="2400"/>
          </a:p>
        </p:txBody>
      </p:sp>
      <p:graphicFrame>
        <p:nvGraphicFramePr>
          <p:cNvPr id="10248" name="对象 11">
            <a:extLst>
              <a:ext uri="{FF2B5EF4-FFF2-40B4-BE49-F238E27FC236}">
                <a16:creationId xmlns:a16="http://schemas.microsoft.com/office/drawing/2014/main" id="{09373B11-0632-4FC7-9029-CDC19BD432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8913" y="3217863"/>
          <a:ext cx="3289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" name="Equation" r:id="rId7" imgW="3289300" imgH="787400" progId="Equation.DSMT4">
                  <p:embed/>
                </p:oleObj>
              </mc:Choice>
              <mc:Fallback>
                <p:oleObj name="Equation" r:id="rId7" imgW="3289300" imgH="7874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3217863"/>
                        <a:ext cx="3289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9">
            <a:extLst>
              <a:ext uri="{FF2B5EF4-FFF2-40B4-BE49-F238E27FC236}">
                <a16:creationId xmlns:a16="http://schemas.microsoft.com/office/drawing/2014/main" id="{5BD7306B-608C-4E6B-94B4-71DDB9956BC5}"/>
              </a:ext>
            </a:extLst>
          </p:cNvPr>
          <p:cNvGrpSpPr>
            <a:grpSpLocks/>
          </p:cNvGrpSpPr>
          <p:nvPr/>
        </p:nvGrpSpPr>
        <p:grpSpPr bwMode="auto">
          <a:xfrm>
            <a:off x="222250" y="4132263"/>
            <a:ext cx="8534400" cy="736600"/>
            <a:chOff x="221499" y="3939604"/>
            <a:chExt cx="8534400" cy="736600"/>
          </a:xfrm>
        </p:grpSpPr>
        <p:sp>
          <p:nvSpPr>
            <p:cNvPr id="13327" name="TextBox 24">
              <a:extLst>
                <a:ext uri="{FF2B5EF4-FFF2-40B4-BE49-F238E27FC236}">
                  <a16:creationId xmlns:a16="http://schemas.microsoft.com/office/drawing/2014/main" id="{ECC4668F-DE00-4F1C-B9F3-DF517BC94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99" y="4077072"/>
              <a:ext cx="8534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</a:pPr>
              <a:r>
                <a:rPr lang="zh-CN" altLang="en-US" sz="2400" b="0"/>
                <a:t>而</a:t>
              </a:r>
              <a:r>
                <a:rPr lang="en-US" altLang="zh-CN" sz="2400" i="1"/>
                <a:t>l </a:t>
              </a:r>
              <a:r>
                <a:rPr lang="zh-CN" altLang="en-US" sz="2400" b="0"/>
                <a:t>的方向余弦</a:t>
              </a:r>
            </a:p>
          </p:txBody>
        </p:sp>
        <p:graphicFrame>
          <p:nvGraphicFramePr>
            <p:cNvPr id="13317" name="对象 15">
              <a:extLst>
                <a:ext uri="{FF2B5EF4-FFF2-40B4-BE49-F238E27FC236}">
                  <a16:creationId xmlns:a16="http://schemas.microsoft.com/office/drawing/2014/main" id="{3138E0A2-C24D-4DB3-9D09-466F17A398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3808" y="3939604"/>
            <a:ext cx="35687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7" name="Equation" r:id="rId9" imgW="3568700" imgH="736600" progId="Equation.DSMT4">
                    <p:embed/>
                  </p:oleObj>
                </mc:Choice>
                <mc:Fallback>
                  <p:oleObj name="Equation" r:id="rId9" imgW="3568700" imgH="736600" progId="Equation.DSMT4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808" y="3939604"/>
                          <a:ext cx="3568700" cy="736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0">
            <a:extLst>
              <a:ext uri="{FF2B5EF4-FFF2-40B4-BE49-F238E27FC236}">
                <a16:creationId xmlns:a16="http://schemas.microsoft.com/office/drawing/2014/main" id="{1674A75E-50D1-4AA2-9A1F-DD522CC9C0DB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5078413"/>
            <a:ext cx="8534400" cy="1266825"/>
            <a:chOff x="221499" y="4077072"/>
            <a:chExt cx="8534400" cy="1266602"/>
          </a:xfrm>
        </p:grpSpPr>
        <p:sp>
          <p:nvSpPr>
            <p:cNvPr id="13326" name="TextBox 31">
              <a:extLst>
                <a:ext uri="{FF2B5EF4-FFF2-40B4-BE49-F238E27FC236}">
                  <a16:creationId xmlns:a16="http://schemas.microsoft.com/office/drawing/2014/main" id="{1C7C8474-3BF7-4E6E-8E9E-A6DA4CA7E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99" y="4077072"/>
              <a:ext cx="8534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</a:pPr>
              <a:r>
                <a:rPr lang="zh-CN" altLang="en-US" sz="2400" b="0"/>
                <a:t>由公式（</a:t>
              </a:r>
              <a:r>
                <a:rPr lang="en-US" altLang="zh-CN" sz="2400" b="0"/>
                <a:t>2.2</a:t>
              </a:r>
              <a:r>
                <a:rPr lang="zh-CN" altLang="en-US" sz="2400" b="0"/>
                <a:t>）就得到</a:t>
              </a:r>
            </a:p>
          </p:txBody>
        </p:sp>
        <p:graphicFrame>
          <p:nvGraphicFramePr>
            <p:cNvPr id="13316" name="对象 32">
              <a:extLst>
                <a:ext uri="{FF2B5EF4-FFF2-40B4-BE49-F238E27FC236}">
                  <a16:creationId xmlns:a16="http://schemas.microsoft.com/office/drawing/2014/main" id="{E231A6E8-B716-4F3F-8813-181EEB3ECC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82992" y="4568974"/>
            <a:ext cx="3797300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8" name="Equation" r:id="rId11" imgW="3797300" imgH="774700" progId="Equation.DSMT4">
                    <p:embed/>
                  </p:oleObj>
                </mc:Choice>
                <mc:Fallback>
                  <p:oleObj name="Equation" r:id="rId11" imgW="3797300" imgH="774700" progId="Equation.DSMT4">
                    <p:embed/>
                    <p:pic>
                      <p:nvPicPr>
                        <p:cNvPr id="0" name="对象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2992" y="4568974"/>
                          <a:ext cx="3797300" cy="774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68B1">
            <a:alpha val="8196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灯片编号占位符 2">
            <a:extLst>
              <a:ext uri="{FF2B5EF4-FFF2-40B4-BE49-F238E27FC236}">
                <a16:creationId xmlns:a16="http://schemas.microsoft.com/office/drawing/2014/main" id="{6BFB0C9E-DFEE-474C-8F23-E3D0214F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19050"/>
            <a:ext cx="2895600" cy="328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599EDC-CE33-450F-8D90-4B3F92C424B5}" type="slidenum">
              <a:rPr lang="en-US" altLang="zh-CN" sz="1200" b="0">
                <a:solidFill>
                  <a:srgbClr val="FFFFFF"/>
                </a:solidFill>
              </a:rPr>
              <a:pPr eaLnBrk="1" hangingPunct="1"/>
              <a:t>2</a:t>
            </a:fld>
            <a:endParaRPr lang="en-US" altLang="zh-CN" sz="1200" b="0">
              <a:solidFill>
                <a:srgbClr val="FFFFFF"/>
              </a:solidFill>
            </a:endParaRPr>
          </a:p>
        </p:txBody>
      </p:sp>
      <p:graphicFrame>
        <p:nvGraphicFramePr>
          <p:cNvPr id="493586" name="Object 2">
            <a:extLst>
              <a:ext uri="{FF2B5EF4-FFF2-40B4-BE49-F238E27FC236}">
                <a16:creationId xmlns:a16="http://schemas.microsoft.com/office/drawing/2014/main" id="{02333184-284A-493C-B87C-475AEB6A97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4425" y="1741488"/>
          <a:ext cx="31686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6" name="公式" r:id="rId3" imgW="1384200" imgH="266400" progId="Equation.3">
                  <p:embed/>
                </p:oleObj>
              </mc:Choice>
              <mc:Fallback>
                <p:oleObj name="公式" r:id="rId3" imgW="1384200" imgH="26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1741488"/>
                        <a:ext cx="316865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7" name="Object 3">
            <a:extLst>
              <a:ext uri="{FF2B5EF4-FFF2-40B4-BE49-F238E27FC236}">
                <a16:creationId xmlns:a16="http://schemas.microsoft.com/office/drawing/2014/main" id="{F430404E-C411-4E56-8717-B60ABF6D4E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7025" y="2686050"/>
          <a:ext cx="2252663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7" name="公式" r:id="rId5" imgW="812520" imgH="685800" progId="Equation.3">
                  <p:embed/>
                </p:oleObj>
              </mc:Choice>
              <mc:Fallback>
                <p:oleObj name="公式" r:id="rId5" imgW="812520" imgH="68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2686050"/>
                        <a:ext cx="2252663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8" name="Object 4">
            <a:extLst>
              <a:ext uri="{FF2B5EF4-FFF2-40B4-BE49-F238E27FC236}">
                <a16:creationId xmlns:a16="http://schemas.microsoft.com/office/drawing/2014/main" id="{6F8BE971-E8D3-404F-B4DE-0305A51419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7663" y="4433888"/>
          <a:ext cx="493236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8" name="公式" r:id="rId7" imgW="2184120" imgH="266400" progId="Equation.3">
                  <p:embed/>
                </p:oleObj>
              </mc:Choice>
              <mc:Fallback>
                <p:oleObj name="公式" r:id="rId7" imgW="218412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4433888"/>
                        <a:ext cx="4932362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93" name="Text Box 25">
            <a:extLst>
              <a:ext uri="{FF2B5EF4-FFF2-40B4-BE49-F238E27FC236}">
                <a16:creationId xmlns:a16="http://schemas.microsoft.com/office/drawing/2014/main" id="{EEE36ED0-808A-41D5-8AED-3BF1F8482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55675"/>
            <a:ext cx="4122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FFB7B7"/>
                </a:solidFill>
              </a:rPr>
              <a:t>矢量用坐标分量表示</a:t>
            </a:r>
          </a:p>
        </p:txBody>
      </p:sp>
      <p:graphicFrame>
        <p:nvGraphicFramePr>
          <p:cNvPr id="493629" name="Object 5">
            <a:extLst>
              <a:ext uri="{FF2B5EF4-FFF2-40B4-BE49-F238E27FC236}">
                <a16:creationId xmlns:a16="http://schemas.microsoft.com/office/drawing/2014/main" id="{B6E36C5C-40B3-42EF-AEA9-18FC576D17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7663" y="5226050"/>
          <a:ext cx="4252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" name="公式" r:id="rId9" imgW="2006280" imgH="241200" progId="Equation.3">
                  <p:embed/>
                </p:oleObj>
              </mc:Choice>
              <mc:Fallback>
                <p:oleObj name="公式" r:id="rId9" imgW="20062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5226050"/>
                        <a:ext cx="4252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6">
            <a:extLst>
              <a:ext uri="{FF2B5EF4-FFF2-40B4-BE49-F238E27FC236}">
                <a16:creationId xmlns:a16="http://schemas.microsoft.com/office/drawing/2014/main" id="{7D49649D-3C22-47CB-A388-BA986FE2D7B4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765175"/>
            <a:ext cx="3168650" cy="3457575"/>
            <a:chOff x="249" y="1207"/>
            <a:chExt cx="1996" cy="2178"/>
          </a:xfrm>
        </p:grpSpPr>
        <p:grpSp>
          <p:nvGrpSpPr>
            <p:cNvPr id="2066" name="Group 57">
              <a:extLst>
                <a:ext uri="{FF2B5EF4-FFF2-40B4-BE49-F238E27FC236}">
                  <a16:creationId xmlns:a16="http://schemas.microsoft.com/office/drawing/2014/main" id="{32EA939B-1905-4573-A483-6FFCE35EC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" y="1207"/>
              <a:ext cx="1996" cy="2178"/>
              <a:chOff x="249" y="1207"/>
              <a:chExt cx="1996" cy="2178"/>
            </a:xfrm>
          </p:grpSpPr>
          <p:sp>
            <p:nvSpPr>
              <p:cNvPr id="2070" name="Rectangle 38">
                <a:extLst>
                  <a:ext uri="{FF2B5EF4-FFF2-40B4-BE49-F238E27FC236}">
                    <a16:creationId xmlns:a16="http://schemas.microsoft.com/office/drawing/2014/main" id="{4FBC7672-9D42-4F58-B579-1603B954E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" y="1207"/>
                <a:ext cx="1996" cy="2178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71" name="Text Box 40">
                <a:extLst>
                  <a:ext uri="{FF2B5EF4-FFF2-40B4-BE49-F238E27FC236}">
                    <a16:creationId xmlns:a16="http://schemas.microsoft.com/office/drawing/2014/main" id="{BE930BFE-2D77-40F2-B7D6-A16CCC4D8D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1" y="1282"/>
                <a:ext cx="2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i="1"/>
                  <a:t>z</a:t>
                </a:r>
              </a:p>
            </p:txBody>
          </p:sp>
          <p:sp>
            <p:nvSpPr>
              <p:cNvPr id="2072" name="Line 42">
                <a:extLst>
                  <a:ext uri="{FF2B5EF4-FFF2-40B4-BE49-F238E27FC236}">
                    <a16:creationId xmlns:a16="http://schemas.microsoft.com/office/drawing/2014/main" id="{1F081B03-AC93-4279-AE58-D7DAFC0F24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2" y="1445"/>
                <a:ext cx="0" cy="10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3" name="Line 43">
                <a:extLst>
                  <a:ext uri="{FF2B5EF4-FFF2-40B4-BE49-F238E27FC236}">
                    <a16:creationId xmlns:a16="http://schemas.microsoft.com/office/drawing/2014/main" id="{6D03EE89-35B7-4E14-9849-C996F4F316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2" y="2453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4" name="Line 44">
                <a:extLst>
                  <a:ext uri="{FF2B5EF4-FFF2-40B4-BE49-F238E27FC236}">
                    <a16:creationId xmlns:a16="http://schemas.microsoft.com/office/drawing/2014/main" id="{EFD09FD0-0165-43E4-95A4-DA0F82106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" y="2453"/>
                <a:ext cx="624" cy="62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5" name="Line 45">
                <a:extLst>
                  <a:ext uri="{FF2B5EF4-FFF2-40B4-BE49-F238E27FC236}">
                    <a16:creationId xmlns:a16="http://schemas.microsoft.com/office/drawing/2014/main" id="{AD171DC8-2A88-46C7-9E54-17B691808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2" y="1925"/>
                <a:ext cx="384" cy="52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6" name="Line 46">
                <a:extLst>
                  <a:ext uri="{FF2B5EF4-FFF2-40B4-BE49-F238E27FC236}">
                    <a16:creationId xmlns:a16="http://schemas.microsoft.com/office/drawing/2014/main" id="{B9DD1FEC-2936-47F2-8A76-53168B980F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2" y="2693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7" name="Line 47">
                <a:extLst>
                  <a:ext uri="{FF2B5EF4-FFF2-40B4-BE49-F238E27FC236}">
                    <a16:creationId xmlns:a16="http://schemas.microsoft.com/office/drawing/2014/main" id="{31219988-0F81-498E-B378-F3DE03A797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6" y="1973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8" name="Line 48">
                <a:extLst>
                  <a:ext uri="{FF2B5EF4-FFF2-40B4-BE49-F238E27FC236}">
                    <a16:creationId xmlns:a16="http://schemas.microsoft.com/office/drawing/2014/main" id="{AF8560E2-9570-47F8-A51F-0DEA3A3E4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6" y="2453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9" name="Line 49">
                <a:extLst>
                  <a:ext uri="{FF2B5EF4-FFF2-40B4-BE49-F238E27FC236}">
                    <a16:creationId xmlns:a16="http://schemas.microsoft.com/office/drawing/2014/main" id="{B005E225-D576-4439-9835-DB4E9630B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12" y="1685"/>
                <a:ext cx="384" cy="240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58" name="Object 10">
                <a:extLst>
                  <a:ext uri="{FF2B5EF4-FFF2-40B4-BE49-F238E27FC236}">
                    <a16:creationId xmlns:a16="http://schemas.microsoft.com/office/drawing/2014/main" id="{8BC85C97-9CA7-45C9-B717-9426A6D004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1" y="2416"/>
              <a:ext cx="28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30" name="Equation" r:id="rId11" imgW="203040" imgH="203040" progId="Equation.3">
                      <p:embed/>
                    </p:oleObj>
                  </mc:Choice>
                  <mc:Fallback>
                    <p:oleObj name="Equation" r:id="rId11" imgW="203040" imgH="20304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" y="2416"/>
                            <a:ext cx="28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9" name="Object 11">
                <a:extLst>
                  <a:ext uri="{FF2B5EF4-FFF2-40B4-BE49-F238E27FC236}">
                    <a16:creationId xmlns:a16="http://schemas.microsoft.com/office/drawing/2014/main" id="{88E8FF50-E69D-4DBE-8823-F5241891858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83" y="1706"/>
              <a:ext cx="230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31" name="Equation" r:id="rId13" imgW="152280" imgH="190440" progId="Equation.3">
                      <p:embed/>
                    </p:oleObj>
                  </mc:Choice>
                  <mc:Fallback>
                    <p:oleObj name="Equation" r:id="rId13" imgW="152280" imgH="1904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3" y="1706"/>
                            <a:ext cx="230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0" name="Object 12">
                <a:extLst>
                  <a:ext uri="{FF2B5EF4-FFF2-40B4-BE49-F238E27FC236}">
                    <a16:creationId xmlns:a16="http://schemas.microsoft.com/office/drawing/2014/main" id="{E67AFE94-3CD0-4446-833E-DF40ED6F0FB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61" y="2160"/>
              <a:ext cx="276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32" name="Equation" r:id="rId15" imgW="203040" imgH="228600" progId="Equation.DSMT4">
                      <p:embed/>
                    </p:oleObj>
                  </mc:Choice>
                  <mc:Fallback>
                    <p:oleObj name="Equation" r:id="rId15" imgW="203040" imgH="22860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1" y="2160"/>
                            <a:ext cx="276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1" name="Object 13">
                <a:extLst>
                  <a:ext uri="{FF2B5EF4-FFF2-40B4-BE49-F238E27FC236}">
                    <a16:creationId xmlns:a16="http://schemas.microsoft.com/office/drawing/2014/main" id="{266084B1-7F0B-48E1-B83E-9BA16908BAF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2" y="1570"/>
              <a:ext cx="238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33" name="Equation" r:id="rId17" imgW="190440" imgH="203040" progId="Equation.3">
                      <p:embed/>
                    </p:oleObj>
                  </mc:Choice>
                  <mc:Fallback>
                    <p:oleObj name="Equation" r:id="rId17" imgW="190440" imgH="20304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2" y="1570"/>
                            <a:ext cx="238" cy="2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80" name="Text Box 54">
                <a:extLst>
                  <a:ext uri="{FF2B5EF4-FFF2-40B4-BE49-F238E27FC236}">
                    <a16:creationId xmlns:a16="http://schemas.microsoft.com/office/drawing/2014/main" id="{686957CE-C39B-44D3-9CB2-05C39CC204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" y="297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/>
                  <a:t>x</a:t>
                </a:r>
              </a:p>
            </p:txBody>
          </p:sp>
          <p:sp>
            <p:nvSpPr>
              <p:cNvPr id="2081" name="Text Box 55">
                <a:extLst>
                  <a:ext uri="{FF2B5EF4-FFF2-40B4-BE49-F238E27FC236}">
                    <a16:creationId xmlns:a16="http://schemas.microsoft.com/office/drawing/2014/main" id="{1F5BCD92-803A-4FB3-B7D3-C04FF271C8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9" y="2387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i="1"/>
                  <a:t>y</a:t>
                </a:r>
              </a:p>
            </p:txBody>
          </p:sp>
        </p:grpSp>
        <p:sp>
          <p:nvSpPr>
            <p:cNvPr id="2067" name="Arc 58">
              <a:extLst>
                <a:ext uri="{FF2B5EF4-FFF2-40B4-BE49-F238E27FC236}">
                  <a16:creationId xmlns:a16="http://schemas.microsoft.com/office/drawing/2014/main" id="{433CCE08-1802-4F76-B37D-2364320863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5" y="2296"/>
              <a:ext cx="227" cy="2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68" name="Arc 59">
              <a:extLst>
                <a:ext uri="{FF2B5EF4-FFF2-40B4-BE49-F238E27FC236}">
                  <a16:creationId xmlns:a16="http://schemas.microsoft.com/office/drawing/2014/main" id="{E40E7699-080D-4A69-BE0A-90CB11BCF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" y="2206"/>
              <a:ext cx="127" cy="272"/>
            </a:xfrm>
            <a:custGeom>
              <a:avLst/>
              <a:gdLst>
                <a:gd name="T0" fmla="*/ 0 w 12087"/>
                <a:gd name="T1" fmla="*/ 0 h 21600"/>
                <a:gd name="T2" fmla="*/ 0 w 12087"/>
                <a:gd name="T3" fmla="*/ 0 h 21600"/>
                <a:gd name="T4" fmla="*/ 0 w 12087"/>
                <a:gd name="T5" fmla="*/ 0 h 21600"/>
                <a:gd name="T6" fmla="*/ 0 60000 65536"/>
                <a:gd name="T7" fmla="*/ 0 60000 65536"/>
                <a:gd name="T8" fmla="*/ 0 60000 65536"/>
                <a:gd name="T9" fmla="*/ 0 w 12087"/>
                <a:gd name="T10" fmla="*/ 0 h 21600"/>
                <a:gd name="T11" fmla="*/ 12087 w 1208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87" h="21600" fill="none" extrusionOk="0">
                  <a:moveTo>
                    <a:pt x="-1" y="0"/>
                  </a:moveTo>
                  <a:cubicBezTo>
                    <a:pt x="4307" y="0"/>
                    <a:pt x="8516" y="1287"/>
                    <a:pt x="12086" y="3698"/>
                  </a:cubicBezTo>
                </a:path>
                <a:path w="12087" h="21600" stroke="0" extrusionOk="0">
                  <a:moveTo>
                    <a:pt x="-1" y="0"/>
                  </a:moveTo>
                  <a:cubicBezTo>
                    <a:pt x="4307" y="0"/>
                    <a:pt x="8516" y="1287"/>
                    <a:pt x="12086" y="369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9" name="Arc 60">
              <a:extLst>
                <a:ext uri="{FF2B5EF4-FFF2-40B4-BE49-F238E27FC236}">
                  <a16:creationId xmlns:a16="http://schemas.microsoft.com/office/drawing/2014/main" id="{551C14A1-F244-4045-9B42-BEDE3D2C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" y="2296"/>
              <a:ext cx="109" cy="272"/>
            </a:xfrm>
            <a:custGeom>
              <a:avLst/>
              <a:gdLst>
                <a:gd name="T0" fmla="*/ 0 w 18991"/>
                <a:gd name="T1" fmla="*/ 0 h 21600"/>
                <a:gd name="T2" fmla="*/ 0 w 18991"/>
                <a:gd name="T3" fmla="*/ 0 h 21600"/>
                <a:gd name="T4" fmla="*/ 0 w 18991"/>
                <a:gd name="T5" fmla="*/ 0 h 21600"/>
                <a:gd name="T6" fmla="*/ 0 60000 65536"/>
                <a:gd name="T7" fmla="*/ 0 60000 65536"/>
                <a:gd name="T8" fmla="*/ 0 60000 65536"/>
                <a:gd name="T9" fmla="*/ 0 w 18991"/>
                <a:gd name="T10" fmla="*/ 0 h 21600"/>
                <a:gd name="T11" fmla="*/ 18991 w 1899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91" h="21600" fill="none" extrusionOk="0">
                  <a:moveTo>
                    <a:pt x="-1" y="0"/>
                  </a:moveTo>
                  <a:cubicBezTo>
                    <a:pt x="7925" y="0"/>
                    <a:pt x="15214" y="4340"/>
                    <a:pt x="18990" y="11309"/>
                  </a:cubicBezTo>
                </a:path>
                <a:path w="18991" h="21600" stroke="0" extrusionOk="0">
                  <a:moveTo>
                    <a:pt x="-1" y="0"/>
                  </a:moveTo>
                  <a:cubicBezTo>
                    <a:pt x="7925" y="0"/>
                    <a:pt x="15214" y="4340"/>
                    <a:pt x="18990" y="1130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054" name="Object 6">
              <a:extLst>
                <a:ext uri="{FF2B5EF4-FFF2-40B4-BE49-F238E27FC236}">
                  <a16:creationId xmlns:a16="http://schemas.microsoft.com/office/drawing/2014/main" id="{A90FBE0F-8FA2-4E87-8AB6-52247C45CB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8" y="2251"/>
            <a:ext cx="20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4" name="公式" r:id="rId19" imgW="152280" imgH="139680" progId="Equation.3">
                    <p:embed/>
                  </p:oleObj>
                </mc:Choice>
                <mc:Fallback>
                  <p:oleObj name="公式" r:id="rId19" imgW="152280" imgH="1396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251"/>
                          <a:ext cx="204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7">
              <a:extLst>
                <a:ext uri="{FF2B5EF4-FFF2-40B4-BE49-F238E27FC236}">
                  <a16:creationId xmlns:a16="http://schemas.microsoft.com/office/drawing/2014/main" id="{CEDFA3BD-44CA-4267-8152-102B421035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2" y="2160"/>
            <a:ext cx="20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5" name="公式" r:id="rId21" imgW="152280" imgH="203040" progId="Equation.3">
                    <p:embed/>
                  </p:oleObj>
                </mc:Choice>
                <mc:Fallback>
                  <p:oleObj name="公式" r:id="rId21" imgW="152280" imgH="203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160"/>
                          <a:ext cx="20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8">
              <a:extLst>
                <a:ext uri="{FF2B5EF4-FFF2-40B4-BE49-F238E27FC236}">
                  <a16:creationId xmlns:a16="http://schemas.microsoft.com/office/drawing/2014/main" id="{A74D6A63-4483-4895-BC99-FF62FAA9F1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2024"/>
            <a:ext cx="17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6" name="公式" r:id="rId23" imgW="126720" imgH="164880" progId="Equation.3">
                    <p:embed/>
                  </p:oleObj>
                </mc:Choice>
                <mc:Fallback>
                  <p:oleObj name="公式" r:id="rId23" imgW="126720" imgH="1648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024"/>
                          <a:ext cx="170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7" name="Object 9">
              <a:extLst>
                <a:ext uri="{FF2B5EF4-FFF2-40B4-BE49-F238E27FC236}">
                  <a16:creationId xmlns:a16="http://schemas.microsoft.com/office/drawing/2014/main" id="{25C1FA06-F608-42B1-9642-B31A7F7488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" y="2432"/>
            <a:ext cx="19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7" name="公式" r:id="rId25" imgW="152280" imgH="177480" progId="Equation.3">
                    <p:embed/>
                  </p:oleObj>
                </mc:Choice>
                <mc:Fallback>
                  <p:oleObj name="公式" r:id="rId25" imgW="152280" imgH="177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432"/>
                          <a:ext cx="196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49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49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3000"/>
                                        <p:tgtEl>
                                          <p:spTgt spid="49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49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49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9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内容占位符 2">
            <a:extLst>
              <a:ext uri="{FF2B5EF4-FFF2-40B4-BE49-F238E27FC236}">
                <a16:creationId xmlns:a16="http://schemas.microsoft.com/office/drawing/2014/main" id="{3BBFBFDA-FE1E-4E0B-A1B6-E79BE7248C9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549275"/>
            <a:ext cx="8362950" cy="576263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92D050"/>
                </a:solidFill>
                <a:ea typeface="宋体" panose="02010600030101010101" pitchFamily="2" charset="-122"/>
              </a:rPr>
              <a:t>定理</a:t>
            </a:r>
            <a:r>
              <a:rPr lang="en-US" altLang="zh-CN" sz="3200" dirty="0">
                <a:solidFill>
                  <a:srgbClr val="92D050"/>
                </a:solidFill>
                <a:ea typeface="宋体" panose="02010600030101010101" pitchFamily="2" charset="-122"/>
              </a:rPr>
              <a:t>2.</a:t>
            </a:r>
          </a:p>
          <a:p>
            <a:pPr eaLnBrk="1" hangingPunct="1"/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14341" name="灯片编号占位符 3">
            <a:extLst>
              <a:ext uri="{FF2B5EF4-FFF2-40B4-BE49-F238E27FC236}">
                <a16:creationId xmlns:a16="http://schemas.microsoft.com/office/drawing/2014/main" id="{B76205B2-29AB-4035-8CAF-DD805216576F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CBBE0A-02BF-4BC7-A2CD-B0064DD23195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20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14342" name="页脚占位符 4">
            <a:extLst>
              <a:ext uri="{FF2B5EF4-FFF2-40B4-BE49-F238E27FC236}">
                <a16:creationId xmlns:a16="http://schemas.microsoft.com/office/drawing/2014/main" id="{A73730A9-6547-4151-B023-23B279205400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7E8B421-7558-441D-A2D1-56428FE6C6B8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196975"/>
            <a:ext cx="8642350" cy="1938338"/>
            <a:chOff x="250825" y="1196975"/>
            <a:chExt cx="8642350" cy="1938338"/>
          </a:xfrm>
        </p:grpSpPr>
        <p:sp>
          <p:nvSpPr>
            <p:cNvPr id="14345" name="TextBox 7">
              <a:extLst>
                <a:ext uri="{FF2B5EF4-FFF2-40B4-BE49-F238E27FC236}">
                  <a16:creationId xmlns:a16="http://schemas.microsoft.com/office/drawing/2014/main" id="{9853E83D-CAF3-4D17-A99E-917DC45FE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825" y="1196975"/>
              <a:ext cx="8642350" cy="1938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0" dirty="0"/>
                <a:t>       </a:t>
              </a:r>
              <a:r>
                <a:rPr lang="zh-CN" altLang="en-US" sz="2400" b="0" dirty="0"/>
                <a:t>若在有向曲线</a:t>
              </a:r>
              <a:r>
                <a:rPr lang="en-US" altLang="zh-CN" sz="2400" b="0" i="1" dirty="0"/>
                <a:t>C </a:t>
              </a:r>
              <a:r>
                <a:rPr lang="zh-CN" altLang="en-US" sz="2400" b="0" dirty="0"/>
                <a:t>上取定一点</a:t>
              </a:r>
              <a:r>
                <a:rPr lang="en-US" altLang="zh-CN" sz="2400" b="0" i="1" dirty="0">
                  <a:solidFill>
                    <a:schemeClr val="bg1"/>
                  </a:solidFill>
                </a:rPr>
                <a:t>M</a:t>
              </a:r>
              <a:r>
                <a:rPr lang="en-US" altLang="zh-CN" sz="2400" b="0" dirty="0">
                  <a:solidFill>
                    <a:schemeClr val="bg1"/>
                  </a:solidFill>
                </a:rPr>
                <a:t>0</a:t>
              </a:r>
              <a:r>
                <a:rPr lang="zh-CN" altLang="en-US" sz="2400" b="0" dirty="0"/>
                <a:t>作为计算弧长</a:t>
              </a:r>
              <a:r>
                <a:rPr lang="en-US" altLang="zh-CN" sz="2400" b="0" i="1" dirty="0"/>
                <a:t>s </a:t>
              </a:r>
              <a:r>
                <a:rPr lang="zh-CN" altLang="en-US" sz="2400" b="0" dirty="0"/>
                <a:t>的起点，并以</a:t>
              </a:r>
              <a:r>
                <a:rPr lang="en-US" altLang="zh-CN" sz="2400" b="0" i="1" dirty="0"/>
                <a:t>C </a:t>
              </a:r>
              <a:r>
                <a:rPr lang="zh-CN" altLang="en-US" sz="2400" b="0" dirty="0"/>
                <a:t>之正向取作</a:t>
              </a:r>
              <a:r>
                <a:rPr lang="en-US" altLang="zh-CN" sz="2400" b="0" i="1" dirty="0"/>
                <a:t>s </a:t>
              </a:r>
              <a:r>
                <a:rPr lang="zh-CN" altLang="en-US" sz="2400" b="0" dirty="0"/>
                <a:t>增大的方向； </a:t>
              </a:r>
              <a:r>
                <a:rPr lang="en-US" altLang="zh-CN" sz="2400" b="0" i="1" dirty="0"/>
                <a:t>M </a:t>
              </a:r>
              <a:r>
                <a:rPr lang="zh-CN" altLang="en-US" sz="2400" b="0" dirty="0"/>
                <a:t>为</a:t>
              </a:r>
              <a:r>
                <a:rPr lang="en-US" altLang="zh-CN" sz="2400" b="0" i="1" dirty="0"/>
                <a:t>C </a:t>
              </a:r>
              <a:r>
                <a:rPr lang="zh-CN" altLang="en-US" sz="2400" b="0" dirty="0"/>
                <a:t>上的一点， 在点</a:t>
              </a:r>
              <a:r>
                <a:rPr lang="en-US" altLang="zh-CN" sz="2400" b="0" i="1" dirty="0"/>
                <a:t>M </a:t>
              </a:r>
              <a:r>
                <a:rPr lang="zh-CN" altLang="en-US" sz="2400" b="0" dirty="0"/>
                <a:t>处沿</a:t>
              </a:r>
              <a:r>
                <a:rPr lang="en-US" altLang="zh-CN" sz="2400" b="0" i="1" dirty="0"/>
                <a:t>C </a:t>
              </a:r>
              <a:r>
                <a:rPr lang="zh-CN" altLang="en-US" sz="2400" b="0" dirty="0"/>
                <a:t>之正向作一与</a:t>
              </a:r>
              <a:r>
                <a:rPr lang="en-US" altLang="zh-CN" sz="2400" b="0" i="1" dirty="0"/>
                <a:t>C </a:t>
              </a:r>
              <a:r>
                <a:rPr lang="zh-CN" altLang="en-US" sz="2400" b="0" dirty="0"/>
                <a:t>相切的射线</a:t>
              </a:r>
              <a:r>
                <a:rPr lang="en-US" altLang="zh-CN" sz="2400" i="1" dirty="0"/>
                <a:t>l </a:t>
              </a:r>
              <a:r>
                <a:rPr lang="zh-CN" altLang="en-US" sz="2400" b="0" dirty="0"/>
                <a:t>， 如图所示。则在点</a:t>
              </a:r>
              <a:r>
                <a:rPr lang="en-US" altLang="zh-CN" sz="2400" b="0" i="1" dirty="0"/>
                <a:t>M </a:t>
              </a:r>
              <a:r>
                <a:rPr lang="zh-CN" altLang="en-US" sz="2400" b="0" dirty="0"/>
                <a:t>处，当函数</a:t>
              </a:r>
              <a:r>
                <a:rPr lang="en-US" altLang="zh-CN" sz="2400" b="0" i="1" dirty="0"/>
                <a:t>u </a:t>
              </a:r>
              <a:r>
                <a:rPr lang="zh-CN" altLang="en-US" sz="2400" b="0" dirty="0"/>
                <a:t>可微、曲线</a:t>
              </a:r>
              <a:r>
                <a:rPr lang="en-US" altLang="zh-CN" sz="2400" b="0" i="1" dirty="0"/>
                <a:t>C </a:t>
              </a:r>
              <a:r>
                <a:rPr lang="zh-CN" altLang="en-US" sz="2400" b="0" dirty="0"/>
                <a:t>光滑时，函数</a:t>
              </a:r>
              <a:r>
                <a:rPr lang="en-US" altLang="zh-CN" sz="2400" b="0" i="1" dirty="0"/>
                <a:t>u </a:t>
              </a:r>
              <a:r>
                <a:rPr lang="zh-CN" altLang="en-US" sz="2400" b="0" dirty="0"/>
                <a:t>沿</a:t>
              </a:r>
              <a:r>
                <a:rPr lang="en-US" altLang="zh-CN" sz="2400" b="0" i="1" dirty="0"/>
                <a:t>l </a:t>
              </a:r>
              <a:r>
                <a:rPr lang="zh-CN" altLang="en-US" sz="2400" b="0" dirty="0"/>
                <a:t>方向的方向导数就等于函数</a:t>
              </a:r>
              <a:r>
                <a:rPr lang="en-US" altLang="zh-CN" sz="2400" b="0" i="1" dirty="0"/>
                <a:t>u </a:t>
              </a:r>
              <a:r>
                <a:rPr lang="zh-CN" altLang="en-US" sz="2400" b="0" dirty="0"/>
                <a:t>对</a:t>
              </a:r>
              <a:r>
                <a:rPr lang="en-US" altLang="zh-CN" sz="2400" b="0" i="1" dirty="0"/>
                <a:t>s </a:t>
              </a:r>
              <a:r>
                <a:rPr lang="zh-CN" altLang="en-US" sz="2400" b="0" dirty="0"/>
                <a:t>的全导数，即有下式成立</a:t>
              </a:r>
              <a:endParaRPr lang="en-US" altLang="zh-CN" sz="2400" b="0" dirty="0"/>
            </a:p>
          </p:txBody>
        </p:sp>
        <p:graphicFrame>
          <p:nvGraphicFramePr>
            <p:cNvPr id="14339" name="对象 13">
              <a:extLst>
                <a:ext uri="{FF2B5EF4-FFF2-40B4-BE49-F238E27FC236}">
                  <a16:creationId xmlns:a16="http://schemas.microsoft.com/office/drawing/2014/main" id="{682D88A9-E5F2-4B4D-BFF4-265E339407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0563" y="1268413"/>
            <a:ext cx="4191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0" name="Equation" r:id="rId3" imgW="418918" imgH="380835" progId="Equation.DSMT4">
                    <p:embed/>
                  </p:oleObj>
                </mc:Choice>
                <mc:Fallback>
                  <p:oleObj name="Equation" r:id="rId3" imgW="418918" imgH="380835" progId="Equation.DSMT4">
                    <p:embed/>
                    <p:pic>
                      <p:nvPicPr>
                        <p:cNvPr id="0" name="对象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563" y="1268413"/>
                          <a:ext cx="4191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71" name="对象 14">
            <a:extLst>
              <a:ext uri="{FF2B5EF4-FFF2-40B4-BE49-F238E27FC236}">
                <a16:creationId xmlns:a16="http://schemas.microsoft.com/office/drawing/2014/main" id="{917B9EF0-0A94-4848-BA4D-1DA567A170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066152"/>
              </p:ext>
            </p:extLst>
          </p:nvPr>
        </p:nvGraphicFramePr>
        <p:xfrm>
          <a:off x="1187624" y="3271585"/>
          <a:ext cx="2844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1" name="Equation" r:id="rId5" imgW="2844800" imgH="736600" progId="Equation.DSMT4">
                  <p:embed/>
                </p:oleObj>
              </mc:Choice>
              <mc:Fallback>
                <p:oleObj name="Equation" r:id="rId5" imgW="2844800" imgH="7366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271585"/>
                        <a:ext cx="2844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BC699EEE-707B-4832-83A1-757F9BE275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8144" y="4144457"/>
            <a:ext cx="2545301" cy="21642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916211C-E2E2-4C74-87FA-DAE08018DF35}"/>
                  </a:ext>
                </a:extLst>
              </p:cNvPr>
              <p:cNvSpPr txBox="1"/>
              <p:nvPr/>
            </p:nvSpPr>
            <p:spPr>
              <a:xfrm>
                <a:off x="323528" y="4227900"/>
                <a:ext cx="5040560" cy="1939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accent1"/>
                    </a:solidFill>
                  </a:rPr>
                  <a:t>推论：</a:t>
                </a:r>
                <a:r>
                  <a:rPr lang="zh-CN" altLang="en-US" sz="2400" dirty="0"/>
                  <a:t>若在点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2400" dirty="0"/>
                  <a:t>处函数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400" dirty="0"/>
                  <a:t>可微，曲线光滑，则有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num>
                      <m:den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num>
                      <m:den>
                        <m:r>
                          <a:rPr lang="zh-CN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den>
                    </m:f>
                  </m:oMath>
                </a14:m>
                <a:r>
                  <a:rPr lang="zh-CN" altLang="en-US" sz="2400" dirty="0"/>
                  <a:t>。（两种方向的方向导数相等）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916211C-E2E2-4C74-87FA-DAE08018D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227900"/>
                <a:ext cx="5040560" cy="1939698"/>
              </a:xfrm>
              <a:prstGeom prst="rect">
                <a:avLst/>
              </a:prstGeom>
              <a:blipFill>
                <a:blip r:embed="rId8"/>
                <a:stretch>
                  <a:fillRect l="-1814" b="-5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灯片编号占位符 3">
            <a:extLst>
              <a:ext uri="{FF2B5EF4-FFF2-40B4-BE49-F238E27FC236}">
                <a16:creationId xmlns:a16="http://schemas.microsoft.com/office/drawing/2014/main" id="{5DDB41D1-78E1-4EF3-8C2D-E48439451691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52A348-CD9C-4184-BF76-9D8AFB839C23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21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15369" name="页脚占位符 4">
            <a:extLst>
              <a:ext uri="{FF2B5EF4-FFF2-40B4-BE49-F238E27FC236}">
                <a16:creationId xmlns:a16="http://schemas.microsoft.com/office/drawing/2014/main" id="{169E2821-F7EB-4560-8314-826FBAB5C3C1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graphicFrame>
        <p:nvGraphicFramePr>
          <p:cNvPr id="15362" name="对象 7">
            <a:extLst>
              <a:ext uri="{FF2B5EF4-FFF2-40B4-BE49-F238E27FC236}">
                <a16:creationId xmlns:a16="http://schemas.microsoft.com/office/drawing/2014/main" id="{4A51624D-11CC-43B5-9EEC-6BBAA5CEBF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818537"/>
              </p:ext>
            </p:extLst>
          </p:nvPr>
        </p:nvGraphicFramePr>
        <p:xfrm>
          <a:off x="2667000" y="1510829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1" name="Equation" r:id="rId3" imgW="461839" imgH="758736" progId="Equation.DSMT4">
                  <p:embed/>
                </p:oleObj>
              </mc:Choice>
              <mc:Fallback>
                <p:oleObj name="Equation" r:id="rId3" imgW="461839" imgH="758736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510829"/>
                        <a:ext cx="9144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3">
            <a:extLst>
              <a:ext uri="{FF2B5EF4-FFF2-40B4-BE49-F238E27FC236}">
                <a16:creationId xmlns:a16="http://schemas.microsoft.com/office/drawing/2014/main" id="{3D52C5B1-270F-495B-AF20-FCF90AF28C7F}"/>
              </a:ext>
            </a:extLst>
          </p:cNvPr>
          <p:cNvGrpSpPr>
            <a:grpSpLocks/>
          </p:cNvGrpSpPr>
          <p:nvPr/>
        </p:nvGrpSpPr>
        <p:grpSpPr bwMode="auto">
          <a:xfrm>
            <a:off x="244475" y="1917229"/>
            <a:ext cx="8642350" cy="1754188"/>
            <a:chOff x="245145" y="3789040"/>
            <a:chExt cx="8642350" cy="1754326"/>
          </a:xfrm>
        </p:grpSpPr>
        <p:sp>
          <p:nvSpPr>
            <p:cNvPr id="15374" name="TextBox 7">
              <a:extLst>
                <a:ext uri="{FF2B5EF4-FFF2-40B4-BE49-F238E27FC236}">
                  <a16:creationId xmlns:a16="http://schemas.microsoft.com/office/drawing/2014/main" id="{AD35175F-18BD-4D25-9D5D-AE0C43917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145" y="3789040"/>
              <a:ext cx="8642350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400"/>
                <a:t>解</a:t>
              </a:r>
              <a:r>
                <a:rPr lang="zh-CN" altLang="en-US" sz="2400" b="0"/>
                <a:t>：根据（</a:t>
              </a:r>
              <a:r>
                <a:rPr lang="en-US" altLang="zh-CN" sz="2400" b="0"/>
                <a:t>2.6</a:t>
              </a:r>
              <a:r>
                <a:rPr lang="zh-CN" altLang="en-US" sz="2400" b="0"/>
                <a:t>）式，只要求出函数</a:t>
              </a:r>
              <a:r>
                <a:rPr lang="en-US" altLang="zh-CN" sz="2400" b="0" i="1"/>
                <a:t>u </a:t>
              </a:r>
              <a:r>
                <a:rPr lang="zh-CN" altLang="en-US" sz="2400" b="0"/>
                <a:t>沿曲线</a:t>
              </a:r>
              <a:r>
                <a:rPr lang="en-US" altLang="zh-CN" sz="2400" b="0" i="1">
                  <a:solidFill>
                    <a:schemeClr val="bg1"/>
                  </a:solidFill>
                </a:rPr>
                <a:t>y </a:t>
              </a:r>
              <a:r>
                <a:rPr lang="en-US" altLang="zh-CN" sz="2400" b="0">
                  <a:solidFill>
                    <a:schemeClr val="bg1"/>
                  </a:solidFill>
                </a:rPr>
                <a:t>= </a:t>
              </a:r>
              <a:r>
                <a:rPr lang="en-US" altLang="zh-CN" sz="2400" b="0" i="1">
                  <a:solidFill>
                    <a:schemeClr val="bg1"/>
                  </a:solidFill>
                </a:rPr>
                <a:t>x</a:t>
              </a:r>
              <a:r>
                <a:rPr lang="en-US" altLang="zh-CN" sz="2400" b="0">
                  <a:solidFill>
                    <a:schemeClr val="bg1"/>
                  </a:solidFill>
                </a:rPr>
                <a:t>2 </a:t>
              </a:r>
              <a:r>
                <a:rPr lang="zh-CN" altLang="en-US" sz="2400" b="0">
                  <a:solidFill>
                    <a:schemeClr val="bg1"/>
                  </a:solidFill>
                </a:rPr>
                <a:t>− </a:t>
              </a:r>
              <a:r>
                <a:rPr lang="en-US" altLang="zh-CN" sz="2400" b="0">
                  <a:solidFill>
                    <a:schemeClr val="bg1"/>
                  </a:solidFill>
                </a:rPr>
                <a:t>1 </a:t>
              </a:r>
              <a:r>
                <a:rPr lang="zh-CN" altLang="en-US" sz="2400" b="0"/>
                <a:t>在点</a:t>
              </a:r>
              <a:r>
                <a:rPr lang="en-US" altLang="zh-CN" sz="2400" b="0" i="1"/>
                <a:t>M</a:t>
              </a:r>
              <a:r>
                <a:rPr lang="en-US" altLang="zh-CN" sz="2400" b="0"/>
                <a:t>( 2 , 3 )</a:t>
              </a:r>
              <a:r>
                <a:rPr lang="zh-CN" altLang="en-US" sz="2400" b="0"/>
                <a:t>处沿</a:t>
              </a:r>
              <a:r>
                <a:rPr lang="en-US" altLang="zh-CN" sz="2400" b="0" i="1"/>
                <a:t>x </a:t>
              </a:r>
              <a:r>
                <a:rPr lang="zh-CN" altLang="en-US" sz="2400" b="0"/>
                <a:t>增大方向的切线方向导数即可。为此，将所给曲线方程改写成矢量形式</a:t>
              </a:r>
              <a:endParaRPr lang="en-US" altLang="zh-CN" sz="2400" b="0"/>
            </a:p>
          </p:txBody>
        </p:sp>
        <p:graphicFrame>
          <p:nvGraphicFramePr>
            <p:cNvPr id="15367" name="对象 12">
              <a:extLst>
                <a:ext uri="{FF2B5EF4-FFF2-40B4-BE49-F238E27FC236}">
                  <a16:creationId xmlns:a16="http://schemas.microsoft.com/office/drawing/2014/main" id="{4A820FF2-231A-40B6-BB49-615131D5BD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11912" y="3933056"/>
            <a:ext cx="1168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2" name="Equation" r:id="rId5" imgW="1167893" imgH="406224" progId="Equation.DSMT4">
                    <p:embed/>
                  </p:oleObj>
                </mc:Choice>
                <mc:Fallback>
                  <p:oleObj name="Equation" r:id="rId5" imgW="1167893" imgH="406224" progId="Equation.DSMT4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1912" y="3933056"/>
                          <a:ext cx="11684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对象 14">
            <a:extLst>
              <a:ext uri="{FF2B5EF4-FFF2-40B4-BE49-F238E27FC236}">
                <a16:creationId xmlns:a16="http://schemas.microsoft.com/office/drawing/2014/main" id="{EB40F02C-AE57-4BE1-8260-FA5337A385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614712"/>
              </p:ext>
            </p:extLst>
          </p:nvPr>
        </p:nvGraphicFramePr>
        <p:xfrm>
          <a:off x="2574925" y="3757142"/>
          <a:ext cx="3111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3" name="Equation" r:id="rId7" imgW="3111500" imgH="406400" progId="Equation.DSMT4">
                  <p:embed/>
                </p:oleObj>
              </mc:Choice>
              <mc:Fallback>
                <p:oleObj name="Equation" r:id="rId7" imgW="3111500" imgH="4064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3757142"/>
                        <a:ext cx="3111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15">
            <a:extLst>
              <a:ext uri="{FF2B5EF4-FFF2-40B4-BE49-F238E27FC236}">
                <a16:creationId xmlns:a16="http://schemas.microsoft.com/office/drawing/2014/main" id="{B2FE36E1-A4DE-49DE-8E05-BEE85DCB39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700730"/>
              </p:ext>
            </p:extLst>
          </p:nvPr>
        </p:nvGraphicFramePr>
        <p:xfrm>
          <a:off x="825500" y="4344517"/>
          <a:ext cx="4394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4" name="Equation" r:id="rId9" imgW="4394200" imgH="381000" progId="Equation.DSMT4">
                  <p:embed/>
                </p:oleObj>
              </mc:Choice>
              <mc:Fallback>
                <p:oleObj name="Equation" r:id="rId9" imgW="4394200" imgH="3810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4344517"/>
                        <a:ext cx="4394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">
            <a:extLst>
              <a:ext uri="{FF2B5EF4-FFF2-40B4-BE49-F238E27FC236}">
                <a16:creationId xmlns:a16="http://schemas.microsoft.com/office/drawing/2014/main" id="{8864CF0A-9CA2-4BE1-9CD4-A67B4EC90176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764704"/>
            <a:ext cx="8642350" cy="1200150"/>
            <a:chOff x="250825" y="2492375"/>
            <a:chExt cx="8642350" cy="1200329"/>
          </a:xfrm>
        </p:grpSpPr>
        <p:grpSp>
          <p:nvGrpSpPr>
            <p:cNvPr id="15372" name="组合 11">
              <a:extLst>
                <a:ext uri="{FF2B5EF4-FFF2-40B4-BE49-F238E27FC236}">
                  <a16:creationId xmlns:a16="http://schemas.microsoft.com/office/drawing/2014/main" id="{764CD666-48F9-47B3-BDEB-51E4FF47F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825" y="2492375"/>
              <a:ext cx="8642350" cy="1200329"/>
              <a:chOff x="250825" y="2492896"/>
              <a:chExt cx="8642350" cy="1200508"/>
            </a:xfrm>
          </p:grpSpPr>
          <p:sp>
            <p:nvSpPr>
              <p:cNvPr id="15373" name="TextBox 7">
                <a:extLst>
                  <a:ext uri="{FF2B5EF4-FFF2-40B4-BE49-F238E27FC236}">
                    <a16:creationId xmlns:a16="http://schemas.microsoft.com/office/drawing/2014/main" id="{FF922C65-8664-40D4-9E6A-F509BF98A6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825" y="2492896"/>
                <a:ext cx="8642350" cy="1200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/>
                  <a:t>例 </a:t>
                </a:r>
                <a:r>
                  <a:rPr lang="en-US" altLang="zh-CN" sz="2400"/>
                  <a:t>2</a:t>
                </a:r>
                <a:r>
                  <a:rPr lang="en-US" altLang="zh-CN" sz="2400" b="0"/>
                  <a:t>. </a:t>
                </a:r>
                <a:r>
                  <a:rPr lang="zh-CN" altLang="en-US" sz="2400" b="0"/>
                  <a:t>求函数</a:t>
                </a:r>
                <a:r>
                  <a:rPr lang="en-US" altLang="zh-CN" sz="2400" b="0" i="1">
                    <a:solidFill>
                      <a:schemeClr val="bg1"/>
                    </a:solidFill>
                  </a:rPr>
                  <a:t>u </a:t>
                </a:r>
                <a:r>
                  <a:rPr lang="en-US" altLang="zh-CN" sz="2400" b="0">
                    <a:solidFill>
                      <a:schemeClr val="bg1"/>
                    </a:solidFill>
                  </a:rPr>
                  <a:t>= 3</a:t>
                </a:r>
                <a:r>
                  <a:rPr lang="en-US" altLang="zh-CN" sz="2400" b="0" i="1">
                    <a:solidFill>
                      <a:schemeClr val="bg1"/>
                    </a:solidFill>
                  </a:rPr>
                  <a:t>x</a:t>
                </a:r>
                <a:r>
                  <a:rPr lang="en-US" altLang="zh-CN" sz="2400" b="0">
                    <a:solidFill>
                      <a:schemeClr val="bg1"/>
                    </a:solidFill>
                  </a:rPr>
                  <a:t>2</a:t>
                </a:r>
                <a:r>
                  <a:rPr lang="en-US" altLang="zh-CN" sz="2400" b="0" i="1">
                    <a:solidFill>
                      <a:schemeClr val="bg1"/>
                    </a:solidFill>
                  </a:rPr>
                  <a:t>y </a:t>
                </a:r>
                <a:r>
                  <a:rPr lang="en-US" altLang="zh-CN" sz="2400" b="0">
                    <a:solidFill>
                      <a:schemeClr val="bg1"/>
                    </a:solidFill>
                  </a:rPr>
                  <a:t>− </a:t>
                </a:r>
                <a:r>
                  <a:rPr lang="en-US" altLang="zh-CN" sz="2400" b="0" i="1">
                    <a:solidFill>
                      <a:schemeClr val="bg1"/>
                    </a:solidFill>
                  </a:rPr>
                  <a:t>y</a:t>
                </a:r>
                <a:r>
                  <a:rPr lang="en-US" altLang="zh-CN" sz="2400" b="0">
                    <a:solidFill>
                      <a:schemeClr val="bg1"/>
                    </a:solidFill>
                  </a:rPr>
                  <a:t>2 </a:t>
                </a:r>
                <a:r>
                  <a:rPr lang="zh-CN" altLang="en-US" sz="2400" b="0"/>
                  <a:t>在点 </a:t>
                </a:r>
                <a:r>
                  <a:rPr lang="en-US" altLang="zh-CN" sz="2400" b="0" i="1"/>
                  <a:t>M</a:t>
                </a:r>
                <a:r>
                  <a:rPr lang="en-US" altLang="zh-CN" sz="2400" b="0"/>
                  <a:t>( 2 , 3 )</a:t>
                </a:r>
                <a:r>
                  <a:rPr lang="zh-CN" altLang="en-US" sz="2400" b="0"/>
                  <a:t>处沿曲线</a:t>
                </a:r>
                <a:r>
                  <a:rPr lang="en-US" altLang="zh-CN" sz="2400" b="0" i="1">
                    <a:solidFill>
                      <a:schemeClr val="bg1"/>
                    </a:solidFill>
                  </a:rPr>
                  <a:t>y </a:t>
                </a:r>
                <a:r>
                  <a:rPr lang="en-US" altLang="zh-CN" sz="2400" b="0">
                    <a:solidFill>
                      <a:schemeClr val="bg1"/>
                    </a:solidFill>
                  </a:rPr>
                  <a:t>= </a:t>
                </a:r>
                <a:r>
                  <a:rPr lang="en-US" altLang="zh-CN" sz="2400" b="0" i="1">
                    <a:solidFill>
                      <a:schemeClr val="bg1"/>
                    </a:solidFill>
                  </a:rPr>
                  <a:t>x</a:t>
                </a:r>
                <a:r>
                  <a:rPr lang="en-US" altLang="zh-CN" sz="2400" b="0">
                    <a:solidFill>
                      <a:schemeClr val="bg1"/>
                    </a:solidFill>
                  </a:rPr>
                  <a:t>2 − 1 </a:t>
                </a:r>
                <a:r>
                  <a:rPr lang="zh-CN" altLang="en-US" sz="2400" b="0"/>
                  <a:t>朝</a:t>
                </a:r>
                <a:r>
                  <a:rPr lang="en-US" altLang="zh-CN" sz="2400" b="0" i="1"/>
                  <a:t>x </a:t>
                </a:r>
                <a:r>
                  <a:rPr lang="zh-CN" altLang="en-US" sz="2400" b="0"/>
                  <a:t>增大一方的方向导数。</a:t>
                </a:r>
                <a:endParaRPr lang="en-US" altLang="zh-CN" sz="2400" b="0"/>
              </a:p>
            </p:txBody>
          </p:sp>
          <p:graphicFrame>
            <p:nvGraphicFramePr>
              <p:cNvPr id="15366" name="对象 8">
                <a:extLst>
                  <a:ext uri="{FF2B5EF4-FFF2-40B4-BE49-F238E27FC236}">
                    <a16:creationId xmlns:a16="http://schemas.microsoft.com/office/drawing/2014/main" id="{03AFD0EC-4058-40A6-B79B-EDC5E908B1F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79712" y="2636912"/>
              <a:ext cx="1625600" cy="406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25" name="Equation" r:id="rId11" imgW="1624895" imgH="406224" progId="Equation.DSMT4">
                      <p:embed/>
                    </p:oleObj>
                  </mc:Choice>
                  <mc:Fallback>
                    <p:oleObj name="Equation" r:id="rId11" imgW="1624895" imgH="406224" progId="Equation.DSMT4">
                      <p:embed/>
                      <p:pic>
                        <p:nvPicPr>
                          <p:cNvPr id="0" name="对象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9712" y="2636912"/>
                            <a:ext cx="1625600" cy="406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365" name="对象 8">
              <a:extLst>
                <a:ext uri="{FF2B5EF4-FFF2-40B4-BE49-F238E27FC236}">
                  <a16:creationId xmlns:a16="http://schemas.microsoft.com/office/drawing/2014/main" id="{A0F26846-D785-4128-ADE5-D0A81B336C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04248" y="2636912"/>
            <a:ext cx="1168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6" name="Equation" r:id="rId13" imgW="1167893" imgH="406224" progId="Equation.DSMT4">
                    <p:embed/>
                  </p:oleObj>
                </mc:Choice>
                <mc:Fallback>
                  <p:oleObj name="Equation" r:id="rId13" imgW="1167893" imgH="406224" progId="Equation.DSMT4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4248" y="2636912"/>
                          <a:ext cx="11684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1C8A89-7D6E-4427-ACAA-749349A0F8CE}"/>
              </a:ext>
            </a:extLst>
          </p:cNvPr>
          <p:cNvSpPr txBox="1">
            <a:spLocks/>
          </p:cNvSpPr>
          <p:nvPr/>
        </p:nvSpPr>
        <p:spPr bwMode="auto">
          <a:xfrm>
            <a:off x="244475" y="4869160"/>
            <a:ext cx="8575675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16446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1018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25590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0162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0" kern="0" dirty="0">
                <a:ea typeface="宋体" panose="02010600030101010101" pitchFamily="2" charset="-122"/>
              </a:rPr>
              <a:t>就是曲线沿</a:t>
            </a:r>
            <a:r>
              <a:rPr lang="en-US" altLang="zh-CN" b="0" i="1" kern="0" dirty="0">
                <a:ea typeface="宋体" panose="02010600030101010101" pitchFamily="2" charset="-122"/>
              </a:rPr>
              <a:t>x </a:t>
            </a:r>
            <a:r>
              <a:rPr lang="zh-CN" altLang="en-US" b="0" kern="0" dirty="0">
                <a:ea typeface="宋体" panose="02010600030101010101" pitchFamily="2" charset="-122"/>
              </a:rPr>
              <a:t>增大方向的切向矢量，以点</a:t>
            </a:r>
            <a:r>
              <a:rPr lang="en-US" altLang="zh-CN" b="0" i="1" kern="0" dirty="0">
                <a:ea typeface="宋体" panose="02010600030101010101" pitchFamily="2" charset="-122"/>
              </a:rPr>
              <a:t>M</a:t>
            </a:r>
            <a:r>
              <a:rPr lang="en-US" altLang="zh-CN" b="0" kern="0" dirty="0">
                <a:ea typeface="宋体" panose="02010600030101010101" pitchFamily="2" charset="-122"/>
              </a:rPr>
              <a:t>( 2 , 3 )</a:t>
            </a:r>
            <a:r>
              <a:rPr lang="zh-CN" altLang="en-US" b="0" kern="0" dirty="0">
                <a:ea typeface="宋体" panose="02010600030101010101" pitchFamily="2" charset="-122"/>
              </a:rPr>
              <a:t>的坐标代入，得</a:t>
            </a:r>
            <a:endParaRPr lang="en-US" altLang="zh-CN" b="1" kern="0" dirty="0">
              <a:ea typeface="宋体" panose="02010600030101010101" pitchFamily="2" charset="-122"/>
            </a:endParaRPr>
          </a:p>
        </p:txBody>
      </p:sp>
      <p:graphicFrame>
        <p:nvGraphicFramePr>
          <p:cNvPr id="16" name="对象 17">
            <a:extLst>
              <a:ext uri="{FF2B5EF4-FFF2-40B4-BE49-F238E27FC236}">
                <a16:creationId xmlns:a16="http://schemas.microsoft.com/office/drawing/2014/main" id="{E70FBD33-D273-414A-A842-5C2470068B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234730"/>
              </p:ext>
            </p:extLst>
          </p:nvPr>
        </p:nvGraphicFramePr>
        <p:xfrm>
          <a:off x="3700463" y="5845473"/>
          <a:ext cx="152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7" name="Equation" r:id="rId15" imgW="1524000" imgH="444500" progId="Equation.DSMT4">
                  <p:embed/>
                </p:oleObj>
              </mc:Choice>
              <mc:Fallback>
                <p:oleObj name="Equation" r:id="rId15" imgW="1524000" imgH="444500" progId="Equation.DSMT4">
                  <p:embed/>
                  <p:pic>
                    <p:nvPicPr>
                      <p:cNvPr id="16387" name="对象 17">
                        <a:extLst>
                          <a:ext uri="{FF2B5EF4-FFF2-40B4-BE49-F238E27FC236}">
                            <a16:creationId xmlns:a16="http://schemas.microsoft.com/office/drawing/2014/main" id="{010AA80E-3CA3-48E7-9AFB-9F8DE8EAE7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3" y="5845473"/>
                        <a:ext cx="152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" name="灯片编号占位符 3">
            <a:extLst>
              <a:ext uri="{FF2B5EF4-FFF2-40B4-BE49-F238E27FC236}">
                <a16:creationId xmlns:a16="http://schemas.microsoft.com/office/drawing/2014/main" id="{19E6B205-5165-4016-90C9-44EABA54CFB8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D3D359-23AE-4CCC-BCB0-1FE62EFAD1FF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22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16395" name="页脚占位符 4">
            <a:extLst>
              <a:ext uri="{FF2B5EF4-FFF2-40B4-BE49-F238E27FC236}">
                <a16:creationId xmlns:a16="http://schemas.microsoft.com/office/drawing/2014/main" id="{64EF4B56-E36A-46F1-8432-55BF91872645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graphicFrame>
        <p:nvGraphicFramePr>
          <p:cNvPr id="16386" name="对象 7">
            <a:extLst>
              <a:ext uri="{FF2B5EF4-FFF2-40B4-BE49-F238E27FC236}">
                <a16:creationId xmlns:a16="http://schemas.microsoft.com/office/drawing/2014/main" id="{00C36262-CCD0-47C7-88D3-14E916D623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508210"/>
              </p:ext>
            </p:extLst>
          </p:nvPr>
        </p:nvGraphicFramePr>
        <p:xfrm>
          <a:off x="2667000" y="2085628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2" name="Equation" r:id="rId3" imgW="461839" imgH="758736" progId="Equation.DSMT4">
                  <p:embed/>
                </p:oleObj>
              </mc:Choice>
              <mc:Fallback>
                <p:oleObj name="Equation" r:id="rId3" imgW="461839" imgH="758736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085628"/>
                        <a:ext cx="9144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对象 18">
            <a:extLst>
              <a:ext uri="{FF2B5EF4-FFF2-40B4-BE49-F238E27FC236}">
                <a16:creationId xmlns:a16="http://schemas.microsoft.com/office/drawing/2014/main" id="{7A976A35-9CC6-407B-A9B6-C0C13C5DBD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644614"/>
              </p:ext>
            </p:extLst>
          </p:nvPr>
        </p:nvGraphicFramePr>
        <p:xfrm>
          <a:off x="276076" y="980728"/>
          <a:ext cx="5880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3" name="Equation" r:id="rId5" imgW="5880100" imgH="774700" progId="Equation.DSMT4">
                  <p:embed/>
                </p:oleObj>
              </mc:Choice>
              <mc:Fallback>
                <p:oleObj name="Equation" r:id="rId5" imgW="5880100" imgH="7747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76" y="980728"/>
                        <a:ext cx="58801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对象 20">
            <a:extLst>
              <a:ext uri="{FF2B5EF4-FFF2-40B4-BE49-F238E27FC236}">
                <a16:creationId xmlns:a16="http://schemas.microsoft.com/office/drawing/2014/main" id="{DCDD98E0-939A-4368-9EEB-1A23CC3068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019846"/>
              </p:ext>
            </p:extLst>
          </p:nvPr>
        </p:nvGraphicFramePr>
        <p:xfrm>
          <a:off x="261938" y="1988791"/>
          <a:ext cx="455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4" name="Equation" r:id="rId7" imgW="4559300" imgH="431800" progId="Equation.DSMT4">
                  <p:embed/>
                </p:oleObj>
              </mc:Choice>
              <mc:Fallback>
                <p:oleObj name="Equation" r:id="rId7" imgW="4559300" imgH="4318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1988791"/>
                        <a:ext cx="455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21">
            <a:extLst>
              <a:ext uri="{FF2B5EF4-FFF2-40B4-BE49-F238E27FC236}">
                <a16:creationId xmlns:a16="http://schemas.microsoft.com/office/drawing/2014/main" id="{CD299429-1CFE-4D51-BAFE-25274D0CA5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290442"/>
              </p:ext>
            </p:extLst>
          </p:nvPr>
        </p:nvGraphicFramePr>
        <p:xfrm>
          <a:off x="2124075" y="2636491"/>
          <a:ext cx="5308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5" name="Equation" r:id="rId9" imgW="5308600" imgH="876300" progId="Equation.DSMT4">
                  <p:embed/>
                </p:oleObj>
              </mc:Choice>
              <mc:Fallback>
                <p:oleObj name="Equation" r:id="rId9" imgW="5308600" imgH="8763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636491"/>
                        <a:ext cx="5308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矩形 23">
            <a:extLst>
              <a:ext uri="{FF2B5EF4-FFF2-40B4-BE49-F238E27FC236}">
                <a16:creationId xmlns:a16="http://schemas.microsoft.com/office/drawing/2014/main" id="{B13759F4-AC4A-4BC2-90BC-E8BA82181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925" y="209197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graphicFrame>
        <p:nvGraphicFramePr>
          <p:cNvPr id="3" name="对象 24">
            <a:extLst>
              <a:ext uri="{FF2B5EF4-FFF2-40B4-BE49-F238E27FC236}">
                <a16:creationId xmlns:a16="http://schemas.microsoft.com/office/drawing/2014/main" id="{5068C4D8-78B1-4BA9-A67D-A337D0A300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987980"/>
              </p:ext>
            </p:extLst>
          </p:nvPr>
        </p:nvGraphicFramePr>
        <p:xfrm>
          <a:off x="266700" y="3789016"/>
          <a:ext cx="3365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6" name="Equation" r:id="rId11" imgW="3365500" imgH="342900" progId="Equation.DSMT4">
                  <p:embed/>
                </p:oleObj>
              </mc:Choice>
              <mc:Fallback>
                <p:oleObj name="Equation" r:id="rId11" imgW="3365500" imgH="342900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3789016"/>
                        <a:ext cx="3365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26">
            <a:extLst>
              <a:ext uri="{FF2B5EF4-FFF2-40B4-BE49-F238E27FC236}">
                <a16:creationId xmlns:a16="http://schemas.microsoft.com/office/drawing/2014/main" id="{4549F288-7DBB-4F48-B9B7-B29C352F78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025882"/>
              </p:ext>
            </p:extLst>
          </p:nvPr>
        </p:nvGraphicFramePr>
        <p:xfrm>
          <a:off x="2028825" y="4363691"/>
          <a:ext cx="5499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7" name="Equation" r:id="rId13" imgW="5499100" imgH="876300" progId="Equation.DSMT4">
                  <p:embed/>
                </p:oleObj>
              </mc:Choice>
              <mc:Fallback>
                <p:oleObj name="Equation" r:id="rId13" imgW="5499100" imgH="87630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4363691"/>
                        <a:ext cx="5499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灯片编号占位符 3">
            <a:extLst>
              <a:ext uri="{FF2B5EF4-FFF2-40B4-BE49-F238E27FC236}">
                <a16:creationId xmlns:a16="http://schemas.microsoft.com/office/drawing/2014/main" id="{F45FCDA6-F562-4397-BAFF-300DB11917B4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623814-B588-4BB1-8EC2-514DD762E3EA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23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17416" name="页脚占位符 4">
            <a:extLst>
              <a:ext uri="{FF2B5EF4-FFF2-40B4-BE49-F238E27FC236}">
                <a16:creationId xmlns:a16="http://schemas.microsoft.com/office/drawing/2014/main" id="{12AA8186-38D2-442F-8A02-9B795891FFD7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graphicFrame>
        <p:nvGraphicFramePr>
          <p:cNvPr id="17411" name="对象 5">
            <a:extLst>
              <a:ext uri="{FF2B5EF4-FFF2-40B4-BE49-F238E27FC236}">
                <a16:creationId xmlns:a16="http://schemas.microsoft.com/office/drawing/2014/main" id="{89B2C45E-9DFB-4783-973C-1240E46B59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11435"/>
              </p:ext>
            </p:extLst>
          </p:nvPr>
        </p:nvGraphicFramePr>
        <p:xfrm>
          <a:off x="2667000" y="3009975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1" name="Equation" r:id="rId3" imgW="461839" imgH="758736" progId="Equation.DSMT4">
                  <p:embed/>
                </p:oleObj>
              </mc:Choice>
              <mc:Fallback>
                <p:oleObj name="Equation" r:id="rId3" imgW="461839" imgH="758736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09975"/>
                        <a:ext cx="9144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571242D7-782C-4B0D-A0DB-EE32FA737736}"/>
              </a:ext>
            </a:extLst>
          </p:cNvPr>
          <p:cNvSpPr/>
          <p:nvPr/>
        </p:nvSpPr>
        <p:spPr>
          <a:xfrm>
            <a:off x="1331640" y="1196752"/>
            <a:ext cx="1584176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方向导数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BE4486F4-E372-468D-B54C-D959593F9743}"/>
              </a:ext>
            </a:extLst>
          </p:cNvPr>
          <p:cNvSpPr/>
          <p:nvPr/>
        </p:nvSpPr>
        <p:spPr>
          <a:xfrm>
            <a:off x="3203848" y="1472283"/>
            <a:ext cx="648072" cy="38923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938F5C6-B67E-4BB0-8EE8-4982333E03F9}"/>
              </a:ext>
            </a:extLst>
          </p:cNvPr>
          <p:cNvSpPr/>
          <p:nvPr/>
        </p:nvSpPr>
        <p:spPr>
          <a:xfrm>
            <a:off x="4139952" y="1196752"/>
            <a:ext cx="3888432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函数某个方向的变化率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EB9832-005B-4DB3-96B9-41F9BBDD6FB2}"/>
              </a:ext>
            </a:extLst>
          </p:cNvPr>
          <p:cNvSpPr txBox="1"/>
          <p:nvPr/>
        </p:nvSpPr>
        <p:spPr>
          <a:xfrm>
            <a:off x="2746385" y="2938865"/>
            <a:ext cx="4873450" cy="523220"/>
          </a:xfrm>
          <a:prstGeom prst="rect">
            <a:avLst/>
          </a:prstGeom>
          <a:noFill/>
          <a:ln w="19050">
            <a:solidFill>
              <a:srgbClr val="EA244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函数哪个方向的变化率最大？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3E48F55-FCF8-4581-AA31-A62492F7B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085" y="2512268"/>
            <a:ext cx="1027285" cy="1608190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D25F90CD-B463-4171-8488-AE496D764E42}"/>
              </a:ext>
            </a:extLst>
          </p:cNvPr>
          <p:cNvSpPr/>
          <p:nvPr/>
        </p:nvSpPr>
        <p:spPr>
          <a:xfrm>
            <a:off x="4860032" y="3862313"/>
            <a:ext cx="432048" cy="79208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资料带 10">
            <a:extLst>
              <a:ext uri="{FF2B5EF4-FFF2-40B4-BE49-F238E27FC236}">
                <a16:creationId xmlns:a16="http://schemas.microsoft.com/office/drawing/2014/main" id="{AA4CD3A4-2412-4CE6-BD64-3448E413F74D}"/>
              </a:ext>
            </a:extLst>
          </p:cNvPr>
          <p:cNvSpPr/>
          <p:nvPr/>
        </p:nvSpPr>
        <p:spPr>
          <a:xfrm>
            <a:off x="3923928" y="4712643"/>
            <a:ext cx="2304256" cy="1224136"/>
          </a:xfrm>
          <a:prstGeom prst="flowChartPunched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梯度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  <p:bldP spid="6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内容占位符 2">
            <a:extLst>
              <a:ext uri="{FF2B5EF4-FFF2-40B4-BE49-F238E27FC236}">
                <a16:creationId xmlns:a16="http://schemas.microsoft.com/office/drawing/2014/main" id="{566EC245-B5B7-44DA-9891-4174B57F62C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549275"/>
            <a:ext cx="8507413" cy="563563"/>
          </a:xfrm>
        </p:spPr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AutoNum type="arabicPeriod" startAt="2"/>
            </a:pPr>
            <a:r>
              <a:rPr lang="zh-CN" altLang="en-US" sz="3200" b="1">
                <a:solidFill>
                  <a:srgbClr val="92D050"/>
                </a:solidFill>
                <a:ea typeface="宋体" panose="02010600030101010101" pitchFamily="2" charset="-122"/>
              </a:rPr>
              <a:t>梯度</a:t>
            </a:r>
            <a:endParaRPr lang="en-US" altLang="zh-CN" sz="3200" b="1">
              <a:solidFill>
                <a:srgbClr val="92D050"/>
              </a:solidFill>
              <a:ea typeface="宋体" panose="02010600030101010101" pitchFamily="2" charset="-122"/>
            </a:endParaRPr>
          </a:p>
          <a:p>
            <a:pPr marL="514350" indent="-514350" eaLnBrk="1" hangingPunct="1"/>
            <a:endParaRPr lang="en-US" altLang="zh-CN" sz="3200">
              <a:ea typeface="宋体" panose="02010600030101010101" pitchFamily="2" charset="-122"/>
            </a:endParaRP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zh-CN" sz="3200" b="1">
              <a:ea typeface="宋体" panose="02010600030101010101" pitchFamily="2" charset="-122"/>
            </a:endParaRP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zh-CN" sz="3200">
              <a:ea typeface="宋体" panose="02010600030101010101" pitchFamily="2" charset="-122"/>
            </a:endParaRPr>
          </a:p>
        </p:txBody>
      </p:sp>
      <p:sp>
        <p:nvSpPr>
          <p:cNvPr id="17415" name="灯片编号占位符 3">
            <a:extLst>
              <a:ext uri="{FF2B5EF4-FFF2-40B4-BE49-F238E27FC236}">
                <a16:creationId xmlns:a16="http://schemas.microsoft.com/office/drawing/2014/main" id="{F45FCDA6-F562-4397-BAFF-300DB11917B4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623814-B588-4BB1-8EC2-514DD762E3EA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24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17416" name="页脚占位符 4">
            <a:extLst>
              <a:ext uri="{FF2B5EF4-FFF2-40B4-BE49-F238E27FC236}">
                <a16:creationId xmlns:a16="http://schemas.microsoft.com/office/drawing/2014/main" id="{12AA8186-38D2-442F-8A02-9B795891FFD7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17417" name="TextBox 3">
            <a:extLst>
              <a:ext uri="{FF2B5EF4-FFF2-40B4-BE49-F238E27FC236}">
                <a16:creationId xmlns:a16="http://schemas.microsoft.com/office/drawing/2014/main" id="{F2D9513C-450C-4007-8BD5-5BB44B800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1373188"/>
            <a:ext cx="85328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方向导数给我们解决了函数</a:t>
            </a:r>
            <a:r>
              <a:rPr lang="en-US" altLang="zh-CN" sz="2400" b="0" i="1"/>
              <a:t>u </a:t>
            </a:r>
            <a:r>
              <a:rPr lang="en-US" altLang="zh-CN" sz="2400" b="0"/>
              <a:t>(</a:t>
            </a:r>
            <a:r>
              <a:rPr lang="en-US" altLang="zh-CN" sz="2400" b="0" i="1"/>
              <a:t>M</a:t>
            </a:r>
            <a:r>
              <a:rPr lang="en-US" altLang="zh-CN" sz="2400" b="0"/>
              <a:t>) </a:t>
            </a:r>
            <a:r>
              <a:rPr lang="zh-CN" altLang="en-US" sz="2400" b="0"/>
              <a:t>在给定点处沿某个方向的变化率问题。我们来分析方向导数的公式</a:t>
            </a:r>
          </a:p>
        </p:txBody>
      </p:sp>
      <p:graphicFrame>
        <p:nvGraphicFramePr>
          <p:cNvPr id="17410" name="对象 1">
            <a:extLst>
              <a:ext uri="{FF2B5EF4-FFF2-40B4-BE49-F238E27FC236}">
                <a16:creationId xmlns:a16="http://schemas.microsoft.com/office/drawing/2014/main" id="{62EAF07F-4245-4739-9C90-3423BC0672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90173"/>
              </p:ext>
            </p:extLst>
          </p:nvPr>
        </p:nvGraphicFramePr>
        <p:xfrm>
          <a:off x="2351088" y="2353568"/>
          <a:ext cx="4406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0" name="Equation" r:id="rId3" imgW="4406900" imgH="787400" progId="Equation.DSMT4">
                  <p:embed/>
                </p:oleObj>
              </mc:Choice>
              <mc:Fallback>
                <p:oleObj name="Equation" r:id="rId3" imgW="4406900" imgH="787400" progId="Equation.DSMT4">
                  <p:embed/>
                  <p:pic>
                    <p:nvPicPr>
                      <p:cNvPr id="17410" name="对象 1">
                        <a:extLst>
                          <a:ext uri="{FF2B5EF4-FFF2-40B4-BE49-F238E27FC236}">
                            <a16:creationId xmlns:a16="http://schemas.microsoft.com/office/drawing/2014/main" id="{62EAF07F-4245-4739-9C90-3423BC0672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353568"/>
                        <a:ext cx="4406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对象 5">
            <a:extLst>
              <a:ext uri="{FF2B5EF4-FFF2-40B4-BE49-F238E27FC236}">
                <a16:creationId xmlns:a16="http://schemas.microsoft.com/office/drawing/2014/main" id="{89B2C45E-9DFB-4783-973C-1240E46B5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2385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1" name="Equation" r:id="rId5" imgW="461839" imgH="758736" progId="Equation.DSMT4">
                  <p:embed/>
                </p:oleObj>
              </mc:Choice>
              <mc:Fallback>
                <p:oleObj name="Equation" r:id="rId5" imgW="461839" imgH="758736" progId="Equation.DSMT4">
                  <p:embed/>
                  <p:pic>
                    <p:nvPicPr>
                      <p:cNvPr id="17411" name="对象 5">
                        <a:extLst>
                          <a:ext uri="{FF2B5EF4-FFF2-40B4-BE49-F238E27FC236}">
                            <a16:creationId xmlns:a16="http://schemas.microsoft.com/office/drawing/2014/main" id="{89B2C45E-9DFB-4783-973C-1240E46B59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38500"/>
                        <a:ext cx="9144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Box 3">
            <a:extLst>
              <a:ext uri="{FF2B5EF4-FFF2-40B4-BE49-F238E27FC236}">
                <a16:creationId xmlns:a16="http://schemas.microsoft.com/office/drawing/2014/main" id="{206BF496-DE42-428E-9F02-350982309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094038"/>
            <a:ext cx="8532813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0"/>
              <a:t>其中</a:t>
            </a:r>
            <a:r>
              <a:rPr lang="en-US" altLang="zh-CN" sz="2400" b="0"/>
              <a:t>cos </a:t>
            </a:r>
            <a:r>
              <a:rPr lang="el-GR" altLang="zh-CN" sz="2400" b="0"/>
              <a:t>α</a:t>
            </a:r>
            <a:r>
              <a:rPr lang="zh-CN" altLang="el-GR" sz="2400" b="0"/>
              <a:t>，</a:t>
            </a:r>
            <a:r>
              <a:rPr lang="en-US" altLang="zh-CN" sz="2400" b="0"/>
              <a:t>cos </a:t>
            </a:r>
            <a:r>
              <a:rPr lang="el-GR" altLang="zh-CN" sz="2400" b="0"/>
              <a:t>β </a:t>
            </a:r>
            <a:r>
              <a:rPr lang="zh-CN" altLang="el-GR" sz="2400" b="0"/>
              <a:t>，</a:t>
            </a:r>
            <a:r>
              <a:rPr lang="en-US" altLang="zh-CN" sz="2400" b="0"/>
              <a:t>cos </a:t>
            </a:r>
            <a:r>
              <a:rPr lang="el-GR" altLang="zh-CN" sz="2400" b="0"/>
              <a:t>γ </a:t>
            </a:r>
            <a:r>
              <a:rPr lang="zh-CN" altLang="en-US" sz="2400" b="0"/>
              <a:t>为</a:t>
            </a:r>
            <a:r>
              <a:rPr lang="en-US" altLang="zh-CN" sz="2400" i="1"/>
              <a:t>l </a:t>
            </a:r>
            <a:r>
              <a:rPr lang="zh-CN" altLang="en-US" sz="2400" b="0"/>
              <a:t>方向的方向余弦，也就是这个方向上的单位矢量</a:t>
            </a:r>
            <a:r>
              <a:rPr lang="en-US" altLang="zh-CN" sz="2400" i="1"/>
              <a:t>l </a:t>
            </a:r>
            <a:r>
              <a:rPr lang="en-US" altLang="zh-CN" sz="2400" b="0"/>
              <a:t>° = cos </a:t>
            </a:r>
            <a:r>
              <a:rPr lang="el-GR" altLang="zh-CN" sz="2400" b="0"/>
              <a:t>α</a:t>
            </a:r>
            <a:r>
              <a:rPr lang="en-US" altLang="zh-CN" sz="2400" i="1"/>
              <a:t>i </a:t>
            </a:r>
            <a:r>
              <a:rPr lang="en-US" altLang="zh-CN" sz="2400" b="0"/>
              <a:t>+ cos </a:t>
            </a:r>
            <a:r>
              <a:rPr lang="el-GR" altLang="zh-CN" sz="2400" b="0"/>
              <a:t>β </a:t>
            </a:r>
            <a:r>
              <a:rPr lang="en-US" altLang="zh-CN" sz="2400" i="1"/>
              <a:t>j </a:t>
            </a:r>
            <a:r>
              <a:rPr lang="en-US" altLang="zh-CN" sz="2400" b="0"/>
              <a:t>+ cos </a:t>
            </a:r>
            <a:r>
              <a:rPr lang="el-GR" altLang="zh-CN" sz="2400" b="0"/>
              <a:t>γ </a:t>
            </a:r>
            <a:r>
              <a:rPr lang="en-US" altLang="zh-CN" sz="2400" i="1"/>
              <a:t>k </a:t>
            </a:r>
            <a:r>
              <a:rPr lang="zh-CN" altLang="en-US" sz="2400" b="0"/>
              <a:t>的坐标。若把上式右端的其余三个数</a:t>
            </a:r>
            <a:r>
              <a:rPr lang="en-US" altLang="zh-CN" sz="2400" b="0">
                <a:solidFill>
                  <a:schemeClr val="bg1"/>
                </a:solidFill>
              </a:rPr>
              <a:t>∂</a:t>
            </a:r>
            <a:r>
              <a:rPr lang="en-US" altLang="zh-CN" sz="2400" b="0" i="1">
                <a:solidFill>
                  <a:schemeClr val="bg1"/>
                </a:solidFill>
              </a:rPr>
              <a:t>u</a:t>
            </a:r>
            <a:r>
              <a:rPr lang="en-US" altLang="zh-CN" sz="2400" b="0">
                <a:solidFill>
                  <a:schemeClr val="bg1"/>
                </a:solidFill>
              </a:rPr>
              <a:t>∂</a:t>
            </a:r>
            <a:r>
              <a:rPr lang="en-US" altLang="zh-CN" sz="2400" b="0" i="1">
                <a:solidFill>
                  <a:schemeClr val="bg1"/>
                </a:solidFill>
              </a:rPr>
              <a:t>x</a:t>
            </a:r>
            <a:r>
              <a:rPr lang="en-US" altLang="zh-CN" sz="2400" b="0">
                <a:solidFill>
                  <a:schemeClr val="bg1"/>
                </a:solidFill>
              </a:rPr>
              <a:t>, ∂</a:t>
            </a:r>
            <a:r>
              <a:rPr lang="en-US" altLang="zh-CN" sz="2400" b="0" i="1">
                <a:solidFill>
                  <a:schemeClr val="bg1"/>
                </a:solidFill>
              </a:rPr>
              <a:t>u</a:t>
            </a:r>
            <a:r>
              <a:rPr lang="en-US" altLang="zh-CN" sz="2400" b="0">
                <a:solidFill>
                  <a:schemeClr val="bg1"/>
                </a:solidFill>
              </a:rPr>
              <a:t>∂</a:t>
            </a:r>
            <a:r>
              <a:rPr lang="en-US" altLang="zh-CN" sz="2400" b="0" i="1">
                <a:solidFill>
                  <a:schemeClr val="bg1"/>
                </a:solidFill>
              </a:rPr>
              <a:t>y</a:t>
            </a:r>
            <a:r>
              <a:rPr lang="en-US" altLang="zh-CN" sz="2400" b="0">
                <a:solidFill>
                  <a:schemeClr val="bg1"/>
                </a:solidFill>
              </a:rPr>
              <a:t>, ∂</a:t>
            </a:r>
            <a:r>
              <a:rPr lang="zh-CN" altLang="en-US" sz="2400" b="0"/>
              <a:t>也视为一个矢量</a:t>
            </a:r>
            <a:r>
              <a:rPr lang="en-US" altLang="zh-CN" sz="2400" i="1"/>
              <a:t>G </a:t>
            </a:r>
            <a:r>
              <a:rPr lang="zh-CN" altLang="en-US" sz="2400" b="0"/>
              <a:t>的坐标，即取</a:t>
            </a:r>
          </a:p>
        </p:txBody>
      </p:sp>
      <p:graphicFrame>
        <p:nvGraphicFramePr>
          <p:cNvPr id="17412" name="对象 6">
            <a:extLst>
              <a:ext uri="{FF2B5EF4-FFF2-40B4-BE49-F238E27FC236}">
                <a16:creationId xmlns:a16="http://schemas.microsoft.com/office/drawing/2014/main" id="{027FA0C6-141B-4251-8E86-813C076655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417455"/>
              </p:ext>
            </p:extLst>
          </p:nvPr>
        </p:nvGraphicFramePr>
        <p:xfrm>
          <a:off x="2857500" y="4513808"/>
          <a:ext cx="1397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2" name="Equation" r:id="rId7" imgW="1397000" imgH="787400" progId="Equation.DSMT4">
                  <p:embed/>
                </p:oleObj>
              </mc:Choice>
              <mc:Fallback>
                <p:oleObj name="Equation" r:id="rId7" imgW="1397000" imgH="787400" progId="Equation.DSMT4">
                  <p:embed/>
                  <p:pic>
                    <p:nvPicPr>
                      <p:cNvPr id="17412" name="对象 6">
                        <a:extLst>
                          <a:ext uri="{FF2B5EF4-FFF2-40B4-BE49-F238E27FC236}">
                            <a16:creationId xmlns:a16="http://schemas.microsoft.com/office/drawing/2014/main" id="{027FA0C6-141B-4251-8E86-813C076655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513808"/>
                        <a:ext cx="1397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8">
            <a:extLst>
              <a:ext uri="{FF2B5EF4-FFF2-40B4-BE49-F238E27FC236}">
                <a16:creationId xmlns:a16="http://schemas.microsoft.com/office/drawing/2014/main" id="{1FB16B2E-10D0-493C-BDFA-7610E82A19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5516563"/>
          <a:ext cx="2882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3" name="Equation" r:id="rId9" imgW="2882900" imgH="787400" progId="Equation.DSMT4">
                  <p:embed/>
                </p:oleObj>
              </mc:Choice>
              <mc:Fallback>
                <p:oleObj name="Equation" r:id="rId9" imgW="2882900" imgH="787400" progId="Equation.DSMT4">
                  <p:embed/>
                  <p:pic>
                    <p:nvPicPr>
                      <p:cNvPr id="2" name="对象 8">
                        <a:extLst>
                          <a:ext uri="{FF2B5EF4-FFF2-40B4-BE49-F238E27FC236}">
                            <a16:creationId xmlns:a16="http://schemas.microsoft.com/office/drawing/2014/main" id="{1FB16B2E-10D0-493C-BDFA-7610E82A19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516563"/>
                        <a:ext cx="2882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23000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灯片编号占位符 3">
            <a:extLst>
              <a:ext uri="{FF2B5EF4-FFF2-40B4-BE49-F238E27FC236}">
                <a16:creationId xmlns:a16="http://schemas.microsoft.com/office/drawing/2014/main" id="{2747318A-7052-4842-B12C-FD03989B1D4C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E30F67-ECB8-4AAA-9C1C-385DD049C40C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25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18438" name="页脚占位符 4">
            <a:extLst>
              <a:ext uri="{FF2B5EF4-FFF2-40B4-BE49-F238E27FC236}">
                <a16:creationId xmlns:a16="http://schemas.microsoft.com/office/drawing/2014/main" id="{9996DA82-489A-45BE-A183-E8B4085AE539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18439" name="TextBox 3">
            <a:extLst>
              <a:ext uri="{FF2B5EF4-FFF2-40B4-BE49-F238E27FC236}">
                <a16:creationId xmlns:a16="http://schemas.microsoft.com/office/drawing/2014/main" id="{7FFBC6B9-C0E3-40C1-90A5-5915B75E3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806450"/>
            <a:ext cx="8532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则公式（</a:t>
            </a:r>
            <a:r>
              <a:rPr lang="en-US" altLang="zh-CN" sz="2400" b="0"/>
              <a:t>2.2</a:t>
            </a:r>
            <a:r>
              <a:rPr lang="zh-CN" altLang="en-US" sz="2400" b="0"/>
              <a:t>）可以写成</a:t>
            </a:r>
            <a:r>
              <a:rPr lang="en-US" altLang="zh-CN" sz="2400" i="1"/>
              <a:t>G </a:t>
            </a:r>
            <a:r>
              <a:rPr lang="zh-CN" altLang="en-US" sz="2400" b="0"/>
              <a:t>与</a:t>
            </a:r>
            <a:r>
              <a:rPr lang="en-US" altLang="zh-CN" sz="2400" i="1"/>
              <a:t>l</a:t>
            </a:r>
            <a:r>
              <a:rPr lang="en-US" altLang="zh-CN" sz="2400" b="0"/>
              <a:t>°</a:t>
            </a:r>
            <a:r>
              <a:rPr lang="zh-CN" altLang="en-US" sz="2400" b="0"/>
              <a:t>的数量积</a:t>
            </a:r>
          </a:p>
        </p:txBody>
      </p:sp>
      <p:graphicFrame>
        <p:nvGraphicFramePr>
          <p:cNvPr id="18434" name="对象 1">
            <a:extLst>
              <a:ext uri="{FF2B5EF4-FFF2-40B4-BE49-F238E27FC236}">
                <a16:creationId xmlns:a16="http://schemas.microsoft.com/office/drawing/2014/main" id="{63719842-7B13-4C25-9107-11C676691E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1388" y="1628775"/>
          <a:ext cx="4686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3" name="Equation" r:id="rId3" imgW="4686300" imgH="736600" progId="Equation.DSMT4">
                  <p:embed/>
                </p:oleObj>
              </mc:Choice>
              <mc:Fallback>
                <p:oleObj name="Equation" r:id="rId3" imgW="4686300" imgH="736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1628775"/>
                        <a:ext cx="4686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对象 5">
            <a:extLst>
              <a:ext uri="{FF2B5EF4-FFF2-40B4-BE49-F238E27FC236}">
                <a16:creationId xmlns:a16="http://schemas.microsoft.com/office/drawing/2014/main" id="{E256EE2B-8718-45D7-8BDB-FF26018805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2385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4" name="Equation" r:id="rId5" imgW="461839" imgH="758736" progId="Equation.DSMT4">
                  <p:embed/>
                </p:oleObj>
              </mc:Choice>
              <mc:Fallback>
                <p:oleObj name="Equation" r:id="rId5" imgW="461839" imgH="758736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38500"/>
                        <a:ext cx="9144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Box 3">
            <a:extLst>
              <a:ext uri="{FF2B5EF4-FFF2-40B4-BE49-F238E27FC236}">
                <a16:creationId xmlns:a16="http://schemas.microsoft.com/office/drawing/2014/main" id="{2562641D-4469-44C2-913D-CE7841632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2492375"/>
            <a:ext cx="85328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0"/>
              <a:t>显然，</a:t>
            </a:r>
            <a:r>
              <a:rPr lang="en-US" altLang="zh-CN" sz="2400" i="1"/>
              <a:t>G </a:t>
            </a:r>
            <a:r>
              <a:rPr lang="zh-CN" altLang="en-US" sz="2400" b="0"/>
              <a:t>在给定的点处为一固定矢量，上式表明：</a:t>
            </a:r>
            <a:r>
              <a:rPr lang="en-US" altLang="zh-CN" sz="2400" i="1"/>
              <a:t>G </a:t>
            </a:r>
            <a:r>
              <a:rPr lang="zh-CN" altLang="en-US" sz="2400" b="0"/>
              <a:t>在</a:t>
            </a:r>
            <a:r>
              <a:rPr lang="en-US" altLang="zh-CN" sz="2400" i="1"/>
              <a:t>l </a:t>
            </a:r>
            <a:r>
              <a:rPr lang="zh-CN" altLang="en-US" sz="2400" b="0"/>
              <a:t>方向上的投影正好等于函数</a:t>
            </a:r>
            <a:r>
              <a:rPr lang="en-US" altLang="zh-CN" sz="2400" b="0" i="1"/>
              <a:t>u </a:t>
            </a:r>
            <a:r>
              <a:rPr lang="zh-CN" altLang="en-US" sz="2400" b="0"/>
              <a:t>在该方向上的方向导数。因此，当方向</a:t>
            </a:r>
            <a:r>
              <a:rPr lang="en-US" altLang="zh-CN" sz="2400" i="1"/>
              <a:t>l </a:t>
            </a:r>
            <a:r>
              <a:rPr lang="zh-CN" altLang="en-US" sz="2400" b="0"/>
              <a:t>与</a:t>
            </a:r>
            <a:r>
              <a:rPr lang="en-US" altLang="zh-CN" sz="2400" i="1"/>
              <a:t>G </a:t>
            </a:r>
            <a:r>
              <a:rPr lang="zh-CN" altLang="en-US" sz="2400" b="0"/>
              <a:t>的方向一致时，即</a:t>
            </a:r>
            <a:r>
              <a:rPr lang="en-US" altLang="zh-CN" sz="2400" b="0"/>
              <a:t>cos ( </a:t>
            </a:r>
            <a:r>
              <a:rPr lang="en-US" altLang="zh-CN" sz="2400" i="1"/>
              <a:t>G </a:t>
            </a:r>
            <a:r>
              <a:rPr lang="en-US" altLang="zh-CN" sz="2400" b="0"/>
              <a:t>, </a:t>
            </a:r>
            <a:r>
              <a:rPr lang="en-US" altLang="zh-CN" sz="2400" i="1"/>
              <a:t>l </a:t>
            </a:r>
            <a:r>
              <a:rPr lang="en-US" altLang="zh-CN" sz="2400" b="0"/>
              <a:t>°) = 1 </a:t>
            </a:r>
            <a:r>
              <a:rPr lang="zh-CN" altLang="en-US" sz="2400" b="0"/>
              <a:t>时，方向导数取得</a:t>
            </a:r>
          </a:p>
          <a:p>
            <a:r>
              <a:rPr lang="zh-CN" altLang="en-US" sz="2400" b="0"/>
              <a:t>最大值，其值为</a:t>
            </a:r>
          </a:p>
        </p:txBody>
      </p:sp>
      <p:graphicFrame>
        <p:nvGraphicFramePr>
          <p:cNvPr id="17417" name="对象 8">
            <a:extLst>
              <a:ext uri="{FF2B5EF4-FFF2-40B4-BE49-F238E27FC236}">
                <a16:creationId xmlns:a16="http://schemas.microsoft.com/office/drawing/2014/main" id="{BFF7AD04-781E-4F84-AA36-CBFD772656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7938" y="4508500"/>
          <a:ext cx="1079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5" name="Equation" r:id="rId7" imgW="1079500" imgH="736600" progId="Equation.DSMT4">
                  <p:embed/>
                </p:oleObj>
              </mc:Choice>
              <mc:Fallback>
                <p:oleObj name="Equation" r:id="rId7" imgW="1079500" imgH="736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938" y="4508500"/>
                        <a:ext cx="1079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3">
            <a:extLst>
              <a:ext uri="{FF2B5EF4-FFF2-40B4-BE49-F238E27FC236}">
                <a16:creationId xmlns:a16="http://schemas.microsoft.com/office/drawing/2014/main" id="{2D60B743-ABB7-44B0-83A2-376DB041A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300663"/>
            <a:ext cx="8532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由此可见，矢量</a:t>
            </a:r>
            <a:r>
              <a:rPr lang="en-US" altLang="zh-CN" sz="2400" i="1"/>
              <a:t>G </a:t>
            </a:r>
            <a:r>
              <a:rPr lang="zh-CN" altLang="en-US" sz="2400" b="0"/>
              <a:t>的方向就是函数</a:t>
            </a:r>
            <a:r>
              <a:rPr lang="en-US" altLang="zh-CN" sz="2400" b="0" i="1"/>
              <a:t>u </a:t>
            </a:r>
            <a:r>
              <a:rPr lang="en-US" altLang="zh-CN" sz="2400" b="0"/>
              <a:t>(</a:t>
            </a:r>
            <a:r>
              <a:rPr lang="en-US" altLang="zh-CN" sz="2400" b="0" i="1"/>
              <a:t>M</a:t>
            </a:r>
            <a:r>
              <a:rPr lang="en-US" altLang="zh-CN" sz="2400" b="0"/>
              <a:t>) </a:t>
            </a:r>
            <a:r>
              <a:rPr lang="zh-CN" altLang="en-US" sz="2400" b="0"/>
              <a:t>变化率最大的方向，其模也正好是这个最大变化率的数值。我们把</a:t>
            </a:r>
            <a:r>
              <a:rPr lang="en-US" altLang="zh-CN" sz="2400" i="1"/>
              <a:t>G </a:t>
            </a:r>
            <a:r>
              <a:rPr lang="zh-CN" altLang="en-US" sz="2400" b="0"/>
              <a:t>叫做函数</a:t>
            </a:r>
            <a:r>
              <a:rPr lang="en-US" altLang="zh-CN" sz="2400" b="0" i="1"/>
              <a:t>u </a:t>
            </a:r>
            <a:r>
              <a:rPr lang="en-US" altLang="zh-CN" sz="2400" b="0"/>
              <a:t>(</a:t>
            </a:r>
            <a:r>
              <a:rPr lang="en-US" altLang="zh-CN" sz="2400" b="0" i="1"/>
              <a:t>M</a:t>
            </a:r>
            <a:r>
              <a:rPr lang="en-US" altLang="zh-CN" sz="2400" b="0"/>
              <a:t>) </a:t>
            </a:r>
            <a:r>
              <a:rPr lang="zh-CN" altLang="en-US" sz="2400" b="0"/>
              <a:t>在给定处的梯度。一般，我们有如下的定义。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23ED4C48-532B-4FB4-A574-C035800430BF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62CDB9-D887-460E-9955-7014A719CAD6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26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19461" name="页脚占位符 4">
            <a:extLst>
              <a:ext uri="{FF2B5EF4-FFF2-40B4-BE49-F238E27FC236}">
                <a16:creationId xmlns:a16="http://schemas.microsoft.com/office/drawing/2014/main" id="{BEDF2BDA-4D4C-48D2-9BFE-4A3072A09D2E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19462" name="TextBox 3">
            <a:extLst>
              <a:ext uri="{FF2B5EF4-FFF2-40B4-BE49-F238E27FC236}">
                <a16:creationId xmlns:a16="http://schemas.microsoft.com/office/drawing/2014/main" id="{43B204B5-8C53-46BA-BDEE-636A9306E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549275"/>
            <a:ext cx="8532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92D050"/>
                </a:solidFill>
              </a:rPr>
              <a:t>梯度定义：</a:t>
            </a:r>
          </a:p>
        </p:txBody>
      </p:sp>
      <p:graphicFrame>
        <p:nvGraphicFramePr>
          <p:cNvPr id="18437" name="对象 1">
            <a:extLst>
              <a:ext uri="{FF2B5EF4-FFF2-40B4-BE49-F238E27FC236}">
                <a16:creationId xmlns:a16="http://schemas.microsoft.com/office/drawing/2014/main" id="{AAB62646-E3A7-41D9-85B9-F450D7F449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7663" y="5013325"/>
          <a:ext cx="3454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0" name="Equation" r:id="rId3" imgW="3454200" imgH="787320" progId="Equation.DSMT4">
                  <p:embed/>
                </p:oleObj>
              </mc:Choice>
              <mc:Fallback>
                <p:oleObj name="Equation" r:id="rId3" imgW="3454200" imgH="78732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5013325"/>
                        <a:ext cx="3454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对象 5">
            <a:extLst>
              <a:ext uri="{FF2B5EF4-FFF2-40B4-BE49-F238E27FC236}">
                <a16:creationId xmlns:a16="http://schemas.microsoft.com/office/drawing/2014/main" id="{1CF17750-3924-428A-AAE2-19552C2A3C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2385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1" name="Equation" r:id="rId5" imgW="461839" imgH="758736" progId="Equation.DSMT4">
                  <p:embed/>
                </p:oleObj>
              </mc:Choice>
              <mc:Fallback>
                <p:oleObj name="Equation" r:id="rId5" imgW="461839" imgH="758736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38500"/>
                        <a:ext cx="9144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Box 3">
            <a:extLst>
              <a:ext uri="{FF2B5EF4-FFF2-40B4-BE49-F238E27FC236}">
                <a16:creationId xmlns:a16="http://schemas.microsoft.com/office/drawing/2014/main" id="{CB5F876B-CD0C-4ACB-A229-2FED5621C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1042988"/>
            <a:ext cx="853281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若在数量场</a:t>
            </a:r>
            <a:r>
              <a:rPr lang="en-US" altLang="zh-CN" sz="2400" b="0" i="1"/>
              <a:t>u </a:t>
            </a:r>
            <a:r>
              <a:rPr lang="en-US" altLang="zh-CN" sz="2400" b="0"/>
              <a:t>(</a:t>
            </a:r>
            <a:r>
              <a:rPr lang="en-US" altLang="zh-CN" sz="2400" b="0" i="1"/>
              <a:t>M</a:t>
            </a:r>
            <a:r>
              <a:rPr lang="en-US" altLang="zh-CN" sz="2400" b="0"/>
              <a:t>) </a:t>
            </a:r>
            <a:r>
              <a:rPr lang="zh-CN" altLang="en-US" sz="2400" b="0"/>
              <a:t>中的一点</a:t>
            </a:r>
            <a:r>
              <a:rPr lang="en-US" altLang="zh-CN" sz="2400" b="0" i="1"/>
              <a:t>M </a:t>
            </a:r>
            <a:r>
              <a:rPr lang="zh-CN" altLang="en-US" sz="2400" b="0"/>
              <a:t>处，存在这样的矢量</a:t>
            </a:r>
            <a:r>
              <a:rPr lang="en-US" altLang="zh-CN" sz="2400" i="1"/>
              <a:t>G</a:t>
            </a:r>
            <a:r>
              <a:rPr lang="zh-CN" altLang="en-US" sz="2400" b="0"/>
              <a:t>，其方向为函数</a:t>
            </a:r>
            <a:r>
              <a:rPr lang="en-US" altLang="zh-CN" sz="2400" b="0" i="1"/>
              <a:t>u </a:t>
            </a:r>
            <a:r>
              <a:rPr lang="en-US" altLang="zh-CN" sz="2400" b="0"/>
              <a:t>(</a:t>
            </a:r>
            <a:r>
              <a:rPr lang="en-US" altLang="zh-CN" sz="2400" b="0" i="1"/>
              <a:t>M</a:t>
            </a:r>
            <a:r>
              <a:rPr lang="en-US" altLang="zh-CN" sz="2400" b="0"/>
              <a:t>) </a:t>
            </a:r>
            <a:r>
              <a:rPr lang="zh-CN" altLang="en-US" sz="2400" b="0"/>
              <a:t>在</a:t>
            </a:r>
            <a:r>
              <a:rPr lang="en-US" altLang="zh-CN" sz="2400" b="0" i="1"/>
              <a:t>M </a:t>
            </a:r>
            <a:r>
              <a:rPr lang="zh-CN" altLang="en-US" sz="2400" b="0"/>
              <a:t>点处变化率最大的方向，其模也正好是这个最大变化率的数值。则称矢量</a:t>
            </a:r>
            <a:r>
              <a:rPr lang="en-US" altLang="zh-CN" sz="2400" i="1"/>
              <a:t>G </a:t>
            </a:r>
            <a:r>
              <a:rPr lang="zh-CN" altLang="en-US" sz="2400" b="0"/>
              <a:t>为函数</a:t>
            </a:r>
            <a:r>
              <a:rPr lang="en-US" altLang="zh-CN" sz="2400" b="0" i="1"/>
              <a:t>u </a:t>
            </a:r>
            <a:r>
              <a:rPr lang="en-US" altLang="zh-CN" sz="2400" b="0"/>
              <a:t>(</a:t>
            </a:r>
            <a:r>
              <a:rPr lang="en-US" altLang="zh-CN" sz="2400" b="0" i="1"/>
              <a:t>M</a:t>
            </a:r>
            <a:r>
              <a:rPr lang="en-US" altLang="zh-CN" sz="2400" b="0"/>
              <a:t>) </a:t>
            </a:r>
            <a:r>
              <a:rPr lang="zh-CN" altLang="en-US" sz="2400" b="0"/>
              <a:t>点在</a:t>
            </a:r>
            <a:r>
              <a:rPr lang="en-US" altLang="zh-CN" sz="2400" b="0" i="1"/>
              <a:t>M </a:t>
            </a:r>
            <a:r>
              <a:rPr lang="zh-CN" altLang="en-US" sz="2400" b="0"/>
              <a:t>处的梯度，记作</a:t>
            </a:r>
            <a:r>
              <a:rPr lang="en-US" altLang="zh-CN" sz="2400" b="0"/>
              <a:t>grad </a:t>
            </a:r>
            <a:r>
              <a:rPr lang="en-US" altLang="zh-CN" sz="2400" b="0" i="1"/>
              <a:t>u</a:t>
            </a:r>
            <a:r>
              <a:rPr lang="zh-CN" altLang="en-US" sz="2400" b="0"/>
              <a:t>，即</a:t>
            </a:r>
          </a:p>
        </p:txBody>
      </p:sp>
      <p:sp>
        <p:nvSpPr>
          <p:cNvPr id="19464" name="TextBox 3">
            <a:extLst>
              <a:ext uri="{FF2B5EF4-FFF2-40B4-BE49-F238E27FC236}">
                <a16:creationId xmlns:a16="http://schemas.microsoft.com/office/drawing/2014/main" id="{2A41982E-11CA-4866-83F1-78432C08D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36838"/>
            <a:ext cx="85328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/>
              <a:t>grad </a:t>
            </a:r>
            <a:r>
              <a:rPr lang="en-US" altLang="zh-CN" sz="2400" b="0" i="1"/>
              <a:t>u </a:t>
            </a:r>
            <a:r>
              <a:rPr lang="en-US" altLang="zh-CN" sz="2400" b="0"/>
              <a:t>=</a:t>
            </a:r>
            <a:r>
              <a:rPr lang="en-US" altLang="zh-CN" sz="2400" i="1"/>
              <a:t>G</a:t>
            </a:r>
            <a:endParaRPr lang="zh-CN" altLang="en-US" sz="2400" b="0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4578A622-EF72-4FBC-A036-2495C2F55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97250"/>
            <a:ext cx="8532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梯度的这个定义是与坐标系无关的，它是由数量场中数量</a:t>
            </a:r>
            <a:r>
              <a:rPr lang="en-US" altLang="zh-CN" sz="2400" b="0" i="1"/>
              <a:t>u </a:t>
            </a:r>
            <a:r>
              <a:rPr lang="en-US" altLang="zh-CN" sz="2400" b="0"/>
              <a:t>(</a:t>
            </a:r>
            <a:r>
              <a:rPr lang="en-US" altLang="zh-CN" sz="2400" b="0" i="1"/>
              <a:t>M</a:t>
            </a:r>
            <a:r>
              <a:rPr lang="en-US" altLang="zh-CN" sz="2400" b="0"/>
              <a:t>) </a:t>
            </a:r>
            <a:r>
              <a:rPr lang="zh-CN" altLang="en-US" sz="2400" b="0"/>
              <a:t>的分布所决定的。上面，我们藉助于方向导数的公式找出了它在直角坐标系中的表示式为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2145F4E4-A408-498D-9491-0681B0825860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649A64-F18D-45DB-8CDE-852B32E5CF41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27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20485" name="页脚占位符 4">
            <a:extLst>
              <a:ext uri="{FF2B5EF4-FFF2-40B4-BE49-F238E27FC236}">
                <a16:creationId xmlns:a16="http://schemas.microsoft.com/office/drawing/2014/main" id="{2AC4471D-216B-4BD7-AE20-D4CBECFD0DAD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20486" name="TextBox 3">
            <a:extLst>
              <a:ext uri="{FF2B5EF4-FFF2-40B4-BE49-F238E27FC236}">
                <a16:creationId xmlns:a16="http://schemas.microsoft.com/office/drawing/2014/main" id="{42DEB2B4-77F5-45F1-91A1-B625E0E14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49275"/>
            <a:ext cx="9036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92D050"/>
                </a:solidFill>
              </a:rPr>
              <a:t>梯度性质：</a:t>
            </a:r>
            <a:r>
              <a:rPr lang="zh-CN" altLang="en-US" sz="2400" b="0"/>
              <a:t>梯度矢量具有下面两个重要性质，参看图</a:t>
            </a:r>
            <a:r>
              <a:rPr lang="en-US" altLang="zh-CN" sz="2400" b="0"/>
              <a:t>(2 </a:t>
            </a:r>
            <a:r>
              <a:rPr lang="zh-CN" altLang="en-US" sz="2400" b="0"/>
              <a:t>− </a:t>
            </a:r>
            <a:r>
              <a:rPr lang="en-US" altLang="zh-CN" sz="2400" b="0"/>
              <a:t>10)</a:t>
            </a:r>
            <a:r>
              <a:rPr lang="zh-CN" altLang="en-US" sz="2400" b="0"/>
              <a:t>。</a:t>
            </a:r>
            <a:endParaRPr lang="zh-CN" altLang="en-US" sz="2400">
              <a:solidFill>
                <a:srgbClr val="92D050"/>
              </a:solidFill>
            </a:endParaRPr>
          </a:p>
        </p:txBody>
      </p:sp>
      <p:graphicFrame>
        <p:nvGraphicFramePr>
          <p:cNvPr id="20482" name="对象 5">
            <a:extLst>
              <a:ext uri="{FF2B5EF4-FFF2-40B4-BE49-F238E27FC236}">
                <a16:creationId xmlns:a16="http://schemas.microsoft.com/office/drawing/2014/main" id="{DB2191F4-DB53-4249-8345-041071D698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2385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4" name="Equation" r:id="rId3" imgW="461839" imgH="758736" progId="Equation.DSMT4">
                  <p:embed/>
                </p:oleObj>
              </mc:Choice>
              <mc:Fallback>
                <p:oleObj name="Equation" r:id="rId3" imgW="461839" imgH="758736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38500"/>
                        <a:ext cx="9144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Box 3">
            <a:extLst>
              <a:ext uri="{FF2B5EF4-FFF2-40B4-BE49-F238E27FC236}">
                <a16:creationId xmlns:a16="http://schemas.microsoft.com/office/drawing/2014/main" id="{BD29139B-10F3-4476-B3BA-463EA3D28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1219200"/>
            <a:ext cx="85328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/>
              <a:t>1</a:t>
            </a:r>
            <a:r>
              <a:rPr lang="zh-CN" altLang="en-US" sz="2400" b="0"/>
              <a:t>）由前面（</a:t>
            </a:r>
            <a:r>
              <a:rPr lang="en-US" altLang="zh-CN" sz="2400" b="0"/>
              <a:t>2.7</a:t>
            </a:r>
            <a:r>
              <a:rPr lang="zh-CN" altLang="en-US" sz="2400" b="0"/>
              <a:t>）式可知， 方向导数等于梯度在该方向上的投影，写作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9CAEC0E4-1344-4AE0-81DA-3F2122428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213100"/>
            <a:ext cx="85328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/>
              <a:t>2</a:t>
            </a:r>
            <a:r>
              <a:rPr lang="zh-CN" altLang="en-US" sz="2400" b="0"/>
              <a:t>） 数量场</a:t>
            </a:r>
            <a:r>
              <a:rPr lang="en-US" altLang="zh-CN" sz="2400" b="0" i="1"/>
              <a:t>u </a:t>
            </a:r>
            <a:r>
              <a:rPr lang="en-US" altLang="zh-CN" sz="2400" b="0"/>
              <a:t>(</a:t>
            </a:r>
            <a:r>
              <a:rPr lang="en-US" altLang="zh-CN" sz="2400" b="0" i="1"/>
              <a:t>M</a:t>
            </a:r>
            <a:r>
              <a:rPr lang="en-US" altLang="zh-CN" sz="2400" b="0"/>
              <a:t>) </a:t>
            </a:r>
            <a:r>
              <a:rPr lang="zh-CN" altLang="en-US" sz="2400" b="0"/>
              <a:t>中每一点</a:t>
            </a:r>
            <a:r>
              <a:rPr lang="en-US" altLang="zh-CN" sz="2400" b="0" i="1"/>
              <a:t>M </a:t>
            </a:r>
            <a:r>
              <a:rPr lang="zh-CN" altLang="en-US" sz="2400" b="0"/>
              <a:t>处的梯度，垂直于过该点的等值面，且指向函数</a:t>
            </a:r>
            <a:r>
              <a:rPr lang="en-US" altLang="zh-CN" sz="2400" b="0" i="1"/>
              <a:t>u </a:t>
            </a:r>
            <a:r>
              <a:rPr lang="en-US" altLang="zh-CN" sz="2400" b="0"/>
              <a:t>(</a:t>
            </a:r>
            <a:r>
              <a:rPr lang="en-US" altLang="zh-CN" sz="2400" b="0" i="1"/>
              <a:t>M</a:t>
            </a:r>
            <a:r>
              <a:rPr lang="en-US" altLang="zh-CN" sz="2400" b="0"/>
              <a:t>) </a:t>
            </a:r>
            <a:r>
              <a:rPr lang="zh-CN" altLang="en-US" sz="2400" b="0"/>
              <a:t>增大的一方。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3926D32-CCDC-49F7-AF9C-29B84CA15B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3975" y="2187575"/>
          <a:ext cx="1536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5" name="Equation" r:id="rId5" imgW="1536700" imgH="736600" progId="Equation.DSMT4">
                  <p:embed/>
                </p:oleObj>
              </mc:Choice>
              <mc:Fallback>
                <p:oleObj name="Equation" r:id="rId5" imgW="1536700" imgH="736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2187575"/>
                        <a:ext cx="15367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9" name="Picture 11" descr="C:\Users\Fenfen\AppData\Local\Temp\SNAGHTMLa6c380.PNG">
            <a:extLst>
              <a:ext uri="{FF2B5EF4-FFF2-40B4-BE49-F238E27FC236}">
                <a16:creationId xmlns:a16="http://schemas.microsoft.com/office/drawing/2014/main" id="{46E7D484-BAEE-4DF0-B276-2BA421A19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184650"/>
            <a:ext cx="296545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2ED63428-0253-41B5-A9EC-F6E50C95F336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51EB60-59DE-4C83-819E-B35DBD0A446D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28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21509" name="页脚占位符 4">
            <a:extLst>
              <a:ext uri="{FF2B5EF4-FFF2-40B4-BE49-F238E27FC236}">
                <a16:creationId xmlns:a16="http://schemas.microsoft.com/office/drawing/2014/main" id="{1AA4A89D-937B-471F-B1B6-FB71DC959CFB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grpSp>
        <p:nvGrpSpPr>
          <p:cNvPr id="2" name="组合 3">
            <a:extLst>
              <a:ext uri="{FF2B5EF4-FFF2-40B4-BE49-F238E27FC236}">
                <a16:creationId xmlns:a16="http://schemas.microsoft.com/office/drawing/2014/main" id="{BDF991C1-807A-4BC5-87C8-4752519B8078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057525"/>
            <a:ext cx="8532813" cy="1771650"/>
            <a:chOff x="323528" y="6824733"/>
            <a:chExt cx="8532812" cy="1770846"/>
          </a:xfrm>
        </p:grpSpPr>
        <p:sp>
          <p:nvSpPr>
            <p:cNvPr id="21514" name="TextBox 3">
              <a:extLst>
                <a:ext uri="{FF2B5EF4-FFF2-40B4-BE49-F238E27FC236}">
                  <a16:creationId xmlns:a16="http://schemas.microsoft.com/office/drawing/2014/main" id="{56B955F6-365D-433D-964A-92A97E7A1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528" y="6841253"/>
              <a:ext cx="8532812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400" b="0"/>
                <a:t>又由于函数</a:t>
              </a:r>
              <a:r>
                <a:rPr lang="en-US" altLang="zh-CN" sz="2400" b="0" i="1"/>
                <a:t>u </a:t>
              </a:r>
              <a:r>
                <a:rPr lang="en-US" altLang="zh-CN" sz="2400" b="0"/>
                <a:t>(</a:t>
              </a:r>
              <a:r>
                <a:rPr lang="en-US" altLang="zh-CN" sz="2400" b="0" i="1"/>
                <a:t>M</a:t>
              </a:r>
              <a:r>
                <a:rPr lang="en-US" altLang="zh-CN" sz="2400" b="0"/>
                <a:t>) </a:t>
              </a:r>
              <a:r>
                <a:rPr lang="zh-CN" altLang="en-US" sz="2400" b="0"/>
                <a:t>沿梯度方向的方向导数 </a:t>
              </a:r>
              <a:r>
                <a:rPr lang="zh-CN" altLang="en-US" sz="2400" b="0">
                  <a:solidFill>
                    <a:schemeClr val="bg1"/>
                  </a:solidFill>
                </a:rPr>
                <a:t>∂</a:t>
              </a:r>
              <a:r>
                <a:rPr lang="en-US" altLang="zh-CN" sz="2400" b="0" i="1">
                  <a:solidFill>
                    <a:schemeClr val="bg1"/>
                  </a:solidFill>
                </a:rPr>
                <a:t>u</a:t>
              </a:r>
              <a:r>
                <a:rPr lang="en-US" altLang="zh-CN" sz="2400" b="0">
                  <a:solidFill>
                    <a:schemeClr val="bg1"/>
                  </a:solidFill>
                </a:rPr>
                <a:t>∂</a:t>
              </a:r>
              <a:r>
                <a:rPr lang="en-US" altLang="zh-CN" sz="2400" i="1">
                  <a:solidFill>
                    <a:schemeClr val="bg1"/>
                  </a:solidFill>
                </a:rPr>
                <a:t>l</a:t>
              </a:r>
              <a:r>
                <a:rPr lang="en-US" altLang="zh-CN" sz="2400" b="0">
                  <a:solidFill>
                    <a:schemeClr val="bg1"/>
                  </a:solidFill>
                </a:rPr>
                <a:t>= grad </a:t>
              </a:r>
              <a:r>
                <a:rPr lang="en-US" altLang="zh-CN" sz="2400" b="0" i="1">
                  <a:solidFill>
                    <a:schemeClr val="bg1"/>
                  </a:solidFill>
                </a:rPr>
                <a:t>u </a:t>
              </a:r>
              <a:r>
                <a:rPr lang="en-US" altLang="zh-CN" sz="2400" b="0">
                  <a:solidFill>
                    <a:schemeClr val="bg1"/>
                  </a:solidFill>
                </a:rPr>
                <a:t>&gt; 0 </a:t>
              </a:r>
              <a:r>
                <a:rPr lang="zh-CN" altLang="en-US" sz="2400" b="0"/>
                <a:t>，这说明函数</a:t>
              </a:r>
              <a:r>
                <a:rPr lang="en-US" altLang="zh-CN" sz="2400" b="0" i="1"/>
                <a:t>u </a:t>
              </a:r>
              <a:r>
                <a:rPr lang="en-US" altLang="zh-CN" sz="2400" b="0"/>
                <a:t>(</a:t>
              </a:r>
              <a:r>
                <a:rPr lang="en-US" altLang="zh-CN" sz="2400" b="0" i="1"/>
                <a:t>M</a:t>
              </a:r>
              <a:r>
                <a:rPr lang="en-US" altLang="zh-CN" sz="2400" b="0"/>
                <a:t>) </a:t>
              </a:r>
              <a:r>
                <a:rPr lang="zh-CN" altLang="en-US" sz="2400" b="0"/>
                <a:t>沿梯度方向是增大的，也就是梯度指向函数</a:t>
              </a:r>
              <a:r>
                <a:rPr lang="en-US" altLang="zh-CN" sz="2400" b="0" i="1"/>
                <a:t>u </a:t>
              </a:r>
              <a:r>
                <a:rPr lang="en-US" altLang="zh-CN" sz="2400" b="0"/>
                <a:t>(</a:t>
              </a:r>
              <a:r>
                <a:rPr lang="en-US" altLang="zh-CN" sz="2400" b="0" i="1"/>
                <a:t>M</a:t>
              </a:r>
              <a:r>
                <a:rPr lang="en-US" altLang="zh-CN" sz="2400" b="0"/>
                <a:t>) </a:t>
              </a:r>
              <a:r>
                <a:rPr lang="zh-CN" altLang="en-US" sz="2400" b="0"/>
                <a:t>增大的一方。</a:t>
              </a:r>
            </a:p>
          </p:txBody>
        </p:sp>
        <p:graphicFrame>
          <p:nvGraphicFramePr>
            <p:cNvPr id="21507" name="对象 1">
              <a:extLst>
                <a:ext uri="{FF2B5EF4-FFF2-40B4-BE49-F238E27FC236}">
                  <a16:creationId xmlns:a16="http://schemas.microsoft.com/office/drawing/2014/main" id="{D080A2DA-9A9F-4339-8468-D39DB51EF3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68144" y="6824733"/>
            <a:ext cx="20574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9" name="Equation" r:id="rId3" imgW="2057400" imgH="736600" progId="Equation.DSMT4">
                    <p:embed/>
                  </p:oleObj>
                </mc:Choice>
                <mc:Fallback>
                  <p:oleObj name="Equation" r:id="rId3" imgW="2057400" imgH="73660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8144" y="6824733"/>
                          <a:ext cx="2057400" cy="736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E37AF5CB-2854-4E11-B5C0-056F7CE36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5262563"/>
            <a:ext cx="8532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如果我们把数量场中每一点的梯度与场中之点一一对应起来，就得到一个矢量场，称为由此数量场产生的</a:t>
            </a:r>
            <a:r>
              <a:rPr lang="zh-CN" altLang="en-US" sz="2400"/>
              <a:t>梯度场</a:t>
            </a:r>
          </a:p>
        </p:txBody>
      </p:sp>
      <p:grpSp>
        <p:nvGrpSpPr>
          <p:cNvPr id="21512" name="组合 18">
            <a:extLst>
              <a:ext uri="{FF2B5EF4-FFF2-40B4-BE49-F238E27FC236}">
                <a16:creationId xmlns:a16="http://schemas.microsoft.com/office/drawing/2014/main" id="{DD470920-FB03-4C73-98D7-36C2DBD845B6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836613"/>
            <a:ext cx="8575675" cy="1787525"/>
            <a:chOff x="287338" y="3827949"/>
            <a:chExt cx="8575054" cy="1787168"/>
          </a:xfrm>
        </p:grpSpPr>
        <p:sp>
          <p:nvSpPr>
            <p:cNvPr id="21513" name="TextBox 3">
              <a:extLst>
                <a:ext uri="{FF2B5EF4-FFF2-40B4-BE49-F238E27FC236}">
                  <a16:creationId xmlns:a16="http://schemas.microsoft.com/office/drawing/2014/main" id="{12DFCAFE-91DD-44EB-93AB-4661A06F3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38" y="3860791"/>
              <a:ext cx="8532812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400" b="0"/>
                <a:t>因为，从（</a:t>
              </a:r>
              <a:r>
                <a:rPr lang="en-US" altLang="zh-CN" sz="2400" b="0"/>
                <a:t>2.8</a:t>
              </a:r>
              <a:r>
                <a:rPr lang="zh-CN" altLang="en-US" sz="2400" b="0"/>
                <a:t>）式可以看出，在点</a:t>
              </a:r>
              <a:r>
                <a:rPr lang="en-US" altLang="zh-CN" sz="2400" b="0" i="1"/>
                <a:t>M </a:t>
              </a:r>
              <a:r>
                <a:rPr lang="zh-CN" altLang="en-US" sz="2400" b="0"/>
                <a:t>处</a:t>
              </a:r>
              <a:r>
                <a:rPr lang="en-US" altLang="zh-CN" sz="2400"/>
                <a:t>grad</a:t>
              </a:r>
              <a:r>
                <a:rPr lang="en-US" altLang="zh-CN" sz="2400" b="0"/>
                <a:t> </a:t>
              </a:r>
              <a:r>
                <a:rPr lang="en-US" altLang="zh-CN" sz="2400" b="0" i="1"/>
                <a:t>u </a:t>
              </a:r>
              <a:r>
                <a:rPr lang="zh-CN" altLang="en-US" sz="2400" b="0"/>
                <a:t>的坐标</a:t>
              </a:r>
              <a:endParaRPr lang="en-US" altLang="zh-CN" sz="2400" b="0"/>
            </a:p>
            <a:p>
              <a:pPr>
                <a:lnSpc>
                  <a:spcPct val="150000"/>
                </a:lnSpc>
              </a:pPr>
              <a:r>
                <a:rPr lang="zh-CN" altLang="en-US" sz="2400" b="0"/>
                <a:t>正好是过</a:t>
              </a:r>
              <a:r>
                <a:rPr lang="en-US" altLang="zh-CN" sz="2400" b="0" i="1"/>
                <a:t>M </a:t>
              </a:r>
              <a:r>
                <a:rPr lang="zh-CN" altLang="en-US" sz="2400" b="0"/>
                <a:t>点的等值面</a:t>
              </a:r>
              <a:r>
                <a:rPr lang="en-US" altLang="zh-CN" sz="2400" b="0" i="1"/>
                <a:t>u </a:t>
              </a:r>
              <a:r>
                <a:rPr lang="en-US" altLang="zh-CN" sz="2400" b="0"/>
                <a:t>(</a:t>
              </a:r>
              <a:r>
                <a:rPr lang="en-US" altLang="zh-CN" sz="2400" b="0" i="1"/>
                <a:t>x </a:t>
              </a:r>
              <a:r>
                <a:rPr lang="en-US" altLang="zh-CN" sz="2400" b="0"/>
                <a:t>, </a:t>
              </a:r>
              <a:r>
                <a:rPr lang="en-US" altLang="zh-CN" sz="2400" b="0" i="1"/>
                <a:t>y </a:t>
              </a:r>
              <a:r>
                <a:rPr lang="en-US" altLang="zh-CN" sz="2400" b="0"/>
                <a:t>, </a:t>
              </a:r>
              <a:r>
                <a:rPr lang="en-US" altLang="zh-CN" sz="2400" b="0" i="1"/>
                <a:t>z </a:t>
              </a:r>
              <a:r>
                <a:rPr lang="en-US" altLang="zh-CN" sz="2400" b="0"/>
                <a:t>) = </a:t>
              </a:r>
              <a:r>
                <a:rPr lang="en-US" altLang="zh-CN" sz="2400" b="0" i="1"/>
                <a:t>c </a:t>
              </a:r>
              <a:r>
                <a:rPr lang="zh-CN" altLang="en-US" sz="2400" b="0"/>
                <a:t>的法线方向数，故知梯度即是其法矢量，因此它垂直与此等值面。</a:t>
              </a:r>
            </a:p>
          </p:txBody>
        </p:sp>
        <p:graphicFrame>
          <p:nvGraphicFramePr>
            <p:cNvPr id="21506" name="对象 6">
              <a:extLst>
                <a:ext uri="{FF2B5EF4-FFF2-40B4-BE49-F238E27FC236}">
                  <a16:creationId xmlns:a16="http://schemas.microsoft.com/office/drawing/2014/main" id="{F4E05043-8C98-4E5E-AF01-51DDDA651F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65392" y="3827949"/>
            <a:ext cx="1397000" cy="787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0" name="Equation" r:id="rId5" imgW="1397000" imgH="787400" progId="Equation.DSMT4">
                    <p:embed/>
                  </p:oleObj>
                </mc:Choice>
                <mc:Fallback>
                  <p:oleObj name="Equation" r:id="rId5" imgW="1397000" imgH="787400" progId="Equation.DSMT4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5392" y="3827949"/>
                          <a:ext cx="1397000" cy="787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灯片编号占位符 3">
            <a:extLst>
              <a:ext uri="{FF2B5EF4-FFF2-40B4-BE49-F238E27FC236}">
                <a16:creationId xmlns:a16="http://schemas.microsoft.com/office/drawing/2014/main" id="{E3E64E70-AFFF-487B-B7D8-AEE6B73E5B09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35E281-8E47-4598-81C4-CC389F56E0BE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29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22537" name="页脚占位符 4">
            <a:extLst>
              <a:ext uri="{FF2B5EF4-FFF2-40B4-BE49-F238E27FC236}">
                <a16:creationId xmlns:a16="http://schemas.microsoft.com/office/drawing/2014/main" id="{2DB628BF-5D03-45D3-83AE-A5A00BF6C3AD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22538" name="TextBox 3">
            <a:extLst>
              <a:ext uri="{FF2B5EF4-FFF2-40B4-BE49-F238E27FC236}">
                <a16:creationId xmlns:a16="http://schemas.microsoft.com/office/drawing/2014/main" id="{DD15CC22-AFE9-485A-8A01-6A5B2EC20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2174875"/>
            <a:ext cx="8532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证</a:t>
            </a:r>
          </a:p>
        </p:txBody>
      </p:sp>
      <p:grpSp>
        <p:nvGrpSpPr>
          <p:cNvPr id="22539" name="组合 2">
            <a:extLst>
              <a:ext uri="{FF2B5EF4-FFF2-40B4-BE49-F238E27FC236}">
                <a16:creationId xmlns:a16="http://schemas.microsoft.com/office/drawing/2014/main" id="{E1B01423-24A0-45D9-B3DF-318E2C4238C1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822325"/>
            <a:ext cx="8532813" cy="495300"/>
            <a:chOff x="251520" y="822325"/>
            <a:chExt cx="8532812" cy="495300"/>
          </a:xfrm>
        </p:grpSpPr>
        <p:sp>
          <p:nvSpPr>
            <p:cNvPr id="20" name="TextBox 3">
              <a:extLst>
                <a:ext uri="{FF2B5EF4-FFF2-40B4-BE49-F238E27FC236}">
                  <a16:creationId xmlns:a16="http://schemas.microsoft.com/office/drawing/2014/main" id="{1D350297-1330-4709-9E2A-BD4165091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20" y="838200"/>
              <a:ext cx="8532812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defRPr/>
              </a:pPr>
              <a:r>
                <a:rPr lang="zh-CN" altLang="en-US" sz="2400" dirty="0">
                  <a:latin typeface="+mn-ea"/>
                  <a:ea typeface="+mn-ea"/>
                </a:rPr>
                <a:t>例</a:t>
              </a:r>
              <a:r>
                <a:rPr lang="en-US" altLang="zh-CN" sz="2400" dirty="0">
                  <a:latin typeface="+mn-ea"/>
                  <a:ea typeface="+mn-ea"/>
                </a:rPr>
                <a:t>3.</a:t>
              </a:r>
              <a:r>
                <a:rPr lang="zh-CN" altLang="en-US" sz="2400" b="0" dirty="0"/>
                <a:t>设</a:t>
              </a:r>
              <a:r>
                <a:rPr lang="en-US" altLang="zh-CN" sz="2400" b="0" i="1" dirty="0">
                  <a:solidFill>
                    <a:schemeClr val="bg1"/>
                  </a:solidFill>
                </a:rPr>
                <a:t>r </a:t>
              </a:r>
              <a:r>
                <a:rPr lang="en-US" altLang="zh-CN" sz="2400" b="0" dirty="0">
                  <a:solidFill>
                    <a:schemeClr val="bg1"/>
                  </a:solidFill>
                </a:rPr>
                <a:t>= </a:t>
              </a:r>
              <a:r>
                <a:rPr lang="en-US" altLang="zh-CN" sz="2400" b="0" i="1" dirty="0">
                  <a:solidFill>
                    <a:schemeClr val="bg1"/>
                  </a:solidFill>
                </a:rPr>
                <a:t>x</a:t>
              </a:r>
              <a:r>
                <a:rPr lang="en-US" altLang="zh-CN" sz="2400" b="0" dirty="0">
                  <a:solidFill>
                    <a:schemeClr val="bg1"/>
                  </a:solidFill>
                </a:rPr>
                <a:t>2 + </a:t>
              </a:r>
              <a:r>
                <a:rPr lang="en-US" altLang="zh-CN" sz="2400" b="0" i="1" dirty="0">
                  <a:solidFill>
                    <a:schemeClr val="bg1"/>
                  </a:solidFill>
                </a:rPr>
                <a:t>y</a:t>
              </a:r>
              <a:r>
                <a:rPr lang="en-US" altLang="zh-CN" sz="2400" b="0" dirty="0">
                  <a:solidFill>
                    <a:schemeClr val="bg1"/>
                  </a:solidFill>
                </a:rPr>
                <a:t>2 + </a:t>
              </a:r>
              <a:r>
                <a:rPr lang="en-US" altLang="zh-CN" sz="2400" b="0" i="1" dirty="0">
                  <a:solidFill>
                    <a:schemeClr val="bg1"/>
                  </a:solidFill>
                </a:rPr>
                <a:t>z</a:t>
              </a:r>
              <a:r>
                <a:rPr lang="en-US" altLang="zh-CN" sz="2400" b="0" dirty="0">
                  <a:solidFill>
                    <a:schemeClr val="bg1"/>
                  </a:solidFill>
                </a:rPr>
                <a:t>2    </a:t>
              </a:r>
              <a:r>
                <a:rPr lang="zh-CN" altLang="en-US" sz="2400" b="0" dirty="0"/>
                <a:t>为点</a:t>
              </a:r>
              <a:r>
                <a:rPr lang="en-US" altLang="zh-CN" sz="2400" b="0" i="1" dirty="0"/>
                <a:t>M</a:t>
              </a:r>
              <a:r>
                <a:rPr lang="en-US" altLang="zh-CN" sz="2400" b="0" dirty="0"/>
                <a:t>( </a:t>
              </a:r>
              <a:r>
                <a:rPr lang="en-US" altLang="zh-CN" sz="2400" b="0" i="1" dirty="0"/>
                <a:t>x </a:t>
              </a:r>
              <a:r>
                <a:rPr lang="en-US" altLang="zh-CN" sz="2400" b="0" dirty="0"/>
                <a:t>, </a:t>
              </a:r>
              <a:r>
                <a:rPr lang="en-US" altLang="zh-CN" sz="2400" b="0" i="1" dirty="0"/>
                <a:t>y </a:t>
              </a:r>
              <a:r>
                <a:rPr lang="en-US" altLang="zh-CN" sz="2400" b="0" dirty="0"/>
                <a:t>, </a:t>
              </a:r>
              <a:r>
                <a:rPr lang="en-US" altLang="zh-CN" sz="2400" b="0" i="1" dirty="0"/>
                <a:t>z </a:t>
              </a:r>
              <a:r>
                <a:rPr lang="en-US" altLang="zh-CN" sz="2400" b="0" dirty="0"/>
                <a:t>) </a:t>
              </a:r>
              <a:r>
                <a:rPr lang="zh-CN" altLang="en-US" sz="2400" b="0" dirty="0"/>
                <a:t>的矢径</a:t>
              </a:r>
              <a:r>
                <a:rPr lang="en-US" altLang="zh-CN" sz="2400" i="1" dirty="0"/>
                <a:t>r </a:t>
              </a:r>
              <a:r>
                <a:rPr lang="zh-CN" altLang="en-US" sz="2400" b="0" dirty="0"/>
                <a:t>的模，试证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graphicFrame>
          <p:nvGraphicFramePr>
            <p:cNvPr id="22535" name="对象 1">
              <a:extLst>
                <a:ext uri="{FF2B5EF4-FFF2-40B4-BE49-F238E27FC236}">
                  <a16:creationId xmlns:a16="http://schemas.microsoft.com/office/drawing/2014/main" id="{D60C8AA7-2CAF-43D7-A4EB-8210189D5F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7775" y="822325"/>
            <a:ext cx="22987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28" name="Equation" r:id="rId3" imgW="2298700" imgH="495300" progId="Equation.DSMT4">
                    <p:embed/>
                  </p:oleObj>
                </mc:Choice>
                <mc:Fallback>
                  <p:oleObj name="Equation" r:id="rId3" imgW="2298700" imgH="49530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775" y="822325"/>
                          <a:ext cx="22987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30" name="对象 5">
            <a:extLst>
              <a:ext uri="{FF2B5EF4-FFF2-40B4-BE49-F238E27FC236}">
                <a16:creationId xmlns:a16="http://schemas.microsoft.com/office/drawing/2014/main" id="{50E4DC16-E474-4639-9110-5571E51F1C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6963" y="1516063"/>
          <a:ext cx="1955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9" name="Equation" r:id="rId5" imgW="1955800" imgH="723900" progId="Equation.DSMT4">
                  <p:embed/>
                </p:oleObj>
              </mc:Choice>
              <mc:Fallback>
                <p:oleObj name="Equation" r:id="rId5" imgW="1955800" imgH="7239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1516063"/>
                        <a:ext cx="1955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3">
            <a:extLst>
              <a:ext uri="{FF2B5EF4-FFF2-40B4-BE49-F238E27FC236}">
                <a16:creationId xmlns:a16="http://schemas.microsoft.com/office/drawing/2014/main" id="{AB5AF832-9340-493E-A1C0-F0E3BF245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4797425"/>
            <a:ext cx="8532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于是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160DEDB-E984-4CD1-91FB-ACABE00A1C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3725" y="2565400"/>
          <a:ext cx="2984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0" name="Equation" r:id="rId7" imgW="2984500" imgH="876300" progId="Equation.DSMT4">
                  <p:embed/>
                </p:oleObj>
              </mc:Choice>
              <mc:Fallback>
                <p:oleObj name="Equation" r:id="rId7" imgW="2984500" imgH="8763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" y="2565400"/>
                        <a:ext cx="29845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1">
            <a:extLst>
              <a:ext uri="{FF2B5EF4-FFF2-40B4-BE49-F238E27FC236}">
                <a16:creationId xmlns:a16="http://schemas.microsoft.com/office/drawing/2014/main" id="{BA402640-324D-492D-8448-37F7C69414CC}"/>
              </a:ext>
            </a:extLst>
          </p:cNvPr>
          <p:cNvGrpSpPr>
            <a:grpSpLocks/>
          </p:cNvGrpSpPr>
          <p:nvPr/>
        </p:nvGrpSpPr>
        <p:grpSpPr bwMode="auto">
          <a:xfrm>
            <a:off x="242888" y="3501008"/>
            <a:ext cx="8532812" cy="931862"/>
            <a:chOff x="242392" y="3717032"/>
            <a:chExt cx="8532812" cy="931416"/>
          </a:xfrm>
        </p:grpSpPr>
        <p:sp>
          <p:nvSpPr>
            <p:cNvPr id="22542" name="TextBox 3">
              <a:extLst>
                <a:ext uri="{FF2B5EF4-FFF2-40B4-BE49-F238E27FC236}">
                  <a16:creationId xmlns:a16="http://schemas.microsoft.com/office/drawing/2014/main" id="{B8F84110-A2CD-4CBA-9F13-D74B4B886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392" y="3717032"/>
              <a:ext cx="85328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0"/>
                <a:t>同样</a:t>
              </a:r>
            </a:p>
          </p:txBody>
        </p:sp>
        <p:graphicFrame>
          <p:nvGraphicFramePr>
            <p:cNvPr id="22534" name="对象 7">
              <a:extLst>
                <a:ext uri="{FF2B5EF4-FFF2-40B4-BE49-F238E27FC236}">
                  <a16:creationId xmlns:a16="http://schemas.microsoft.com/office/drawing/2014/main" id="{B41263CA-DFE0-4AEB-9567-82BD2E2F6C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7904" y="3861048"/>
            <a:ext cx="19812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1" name="Equation" r:id="rId9" imgW="1981200" imgH="787400" progId="Equation.DSMT4">
                    <p:embed/>
                  </p:oleObj>
                </mc:Choice>
                <mc:Fallback>
                  <p:oleObj name="Equation" r:id="rId9" imgW="1981200" imgH="787400" progId="Equation.DSMT4">
                    <p:embed/>
                    <p:pic>
                      <p:nvPicPr>
                        <p:cNvPr id="0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7904" y="3861048"/>
                          <a:ext cx="1981200" cy="787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对象 8">
                <a:extLst>
                  <a:ext uri="{FF2B5EF4-FFF2-40B4-BE49-F238E27FC236}">
                    <a16:creationId xmlns:a16="http://schemas.microsoft.com/office/drawing/2014/main" id="{D0D1535D-9BA0-4420-B75C-3EFEBD953E43}"/>
                  </a:ext>
                </a:extLst>
              </p:cNvPr>
              <p:cNvSpPr txBox="1"/>
              <p:nvPr/>
            </p:nvSpPr>
            <p:spPr bwMode="auto">
              <a:xfrm>
                <a:off x="3203848" y="4725144"/>
                <a:ext cx="3938588" cy="78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grad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​​​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对象 8">
                <a:extLst>
                  <a:ext uri="{FF2B5EF4-FFF2-40B4-BE49-F238E27FC236}">
                    <a16:creationId xmlns:a16="http://schemas.microsoft.com/office/drawing/2014/main" id="{D0D1535D-9BA0-4420-B75C-3EFEBD953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3848" y="4725144"/>
                <a:ext cx="3938588" cy="787400"/>
              </a:xfrm>
              <a:prstGeom prst="rect">
                <a:avLst/>
              </a:prstGeom>
              <a:blipFill>
                <a:blip r:embed="rId11"/>
                <a:stretch>
                  <a:fillRect b="-23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对象 9">
                <a:extLst>
                  <a:ext uri="{FF2B5EF4-FFF2-40B4-BE49-F238E27FC236}">
                    <a16:creationId xmlns:a16="http://schemas.microsoft.com/office/drawing/2014/main" id="{E2F57A33-DD07-4B49-A047-989F3CD681E5}"/>
                  </a:ext>
                </a:extLst>
              </p:cNvPr>
              <p:cNvSpPr txBox="1"/>
              <p:nvPr/>
            </p:nvSpPr>
            <p:spPr bwMode="auto">
              <a:xfrm>
                <a:off x="4090988" y="5628431"/>
                <a:ext cx="3793380" cy="72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对象 9">
                <a:extLst>
                  <a:ext uri="{FF2B5EF4-FFF2-40B4-BE49-F238E27FC236}">
                    <a16:creationId xmlns:a16="http://schemas.microsoft.com/office/drawing/2014/main" id="{E2F57A33-DD07-4B49-A047-989F3CD68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90988" y="5628431"/>
                <a:ext cx="3793380" cy="7239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68B1">
            <a:alpha val="8196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灯片编号占位符 2">
            <a:extLst>
              <a:ext uri="{FF2B5EF4-FFF2-40B4-BE49-F238E27FC236}">
                <a16:creationId xmlns:a16="http://schemas.microsoft.com/office/drawing/2014/main" id="{8CC35FD3-870D-4DD5-B4CD-7D0A15B0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19050"/>
            <a:ext cx="2895600" cy="328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4A9BAE-28FC-4518-AEA3-9BC5E9081071}" type="slidenum">
              <a:rPr lang="en-US" altLang="zh-CN" sz="1200" b="0">
                <a:solidFill>
                  <a:srgbClr val="FFFFFF"/>
                </a:solidFill>
              </a:rPr>
              <a:pPr eaLnBrk="1" hangingPunct="1"/>
              <a:t>3</a:t>
            </a:fld>
            <a:endParaRPr lang="en-US" altLang="zh-CN" sz="1200" b="0">
              <a:solidFill>
                <a:srgbClr val="FFFFFF"/>
              </a:solidFill>
            </a:endParaRPr>
          </a:p>
        </p:txBody>
      </p:sp>
      <p:sp>
        <p:nvSpPr>
          <p:cNvPr id="481282" name="Text Box 2">
            <a:extLst>
              <a:ext uri="{FF2B5EF4-FFF2-40B4-BE49-F238E27FC236}">
                <a16:creationId xmlns:a16="http://schemas.microsoft.com/office/drawing/2014/main" id="{9708B0EC-5424-46DC-BF44-BBC7FF1F4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341438"/>
            <a:ext cx="3157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bg1"/>
                </a:solidFill>
              </a:rPr>
              <a:t>（</a:t>
            </a:r>
            <a:r>
              <a:rPr kumimoji="1" lang="en-US" altLang="zh-CN">
                <a:solidFill>
                  <a:schemeClr val="bg1"/>
                </a:solidFill>
              </a:rPr>
              <a:t>1</a:t>
            </a:r>
            <a:r>
              <a:rPr kumimoji="1" lang="zh-CN" altLang="en-US">
                <a:solidFill>
                  <a:schemeClr val="bg1"/>
                </a:solidFill>
              </a:rPr>
              <a:t>）矢量的加减法</a:t>
            </a:r>
          </a:p>
        </p:txBody>
      </p:sp>
      <p:graphicFrame>
        <p:nvGraphicFramePr>
          <p:cNvPr id="481283" name="Object 2">
            <a:extLst>
              <a:ext uri="{FF2B5EF4-FFF2-40B4-BE49-F238E27FC236}">
                <a16:creationId xmlns:a16="http://schemas.microsoft.com/office/drawing/2014/main" id="{4C82A3AC-35AB-4A7F-BCDF-1FE5856B69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0450" y="3573463"/>
          <a:ext cx="58166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" name="公式" r:id="rId3" imgW="2869920" imgH="266400" progId="Equation.3">
                  <p:embed/>
                </p:oleObj>
              </mc:Choice>
              <mc:Fallback>
                <p:oleObj name="公式" r:id="rId3" imgW="2869920" imgH="26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3573463"/>
                        <a:ext cx="58166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284" name="Text Box 4">
            <a:extLst>
              <a:ext uri="{FF2B5EF4-FFF2-40B4-BE49-F238E27FC236}">
                <a16:creationId xmlns:a16="http://schemas.microsoft.com/office/drawing/2014/main" id="{49220564-A374-4B88-B748-F8837D2CE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738313"/>
            <a:ext cx="6049963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en-US" altLang="zh-CN">
                <a:solidFill>
                  <a:schemeClr val="bg1"/>
                </a:solidFill>
                <a:latin typeface="楷体_GB2312" pitchFamily="49" charset="-122"/>
              </a:rPr>
              <a:t>    </a:t>
            </a:r>
            <a:r>
              <a:rPr kumimoji="1" lang="zh-CN" altLang="en-US">
                <a:solidFill>
                  <a:schemeClr val="bg1"/>
                </a:solidFill>
                <a:latin typeface="楷体_GB2312" pitchFamily="49" charset="-122"/>
              </a:rPr>
              <a:t>两矢量的加减在几何上是以这两矢量为邻边的平行四边形的对角线</a:t>
            </a:r>
            <a:r>
              <a:rPr kumimoji="1" lang="en-US" altLang="zh-CN">
                <a:solidFill>
                  <a:schemeClr val="bg1"/>
                </a:solidFill>
                <a:latin typeface="楷体_GB2312" pitchFamily="49" charset="-122"/>
              </a:rPr>
              <a:t>,</a:t>
            </a:r>
            <a:r>
              <a:rPr kumimoji="1" lang="zh-CN" altLang="en-US">
                <a:solidFill>
                  <a:schemeClr val="bg1"/>
                </a:solidFill>
                <a:latin typeface="楷体_GB2312" pitchFamily="49" charset="-122"/>
              </a:rPr>
              <a:t>如图所示。</a:t>
            </a:r>
          </a:p>
        </p:txBody>
      </p:sp>
      <p:sp>
        <p:nvSpPr>
          <p:cNvPr id="481285" name="Text Box 5">
            <a:extLst>
              <a:ext uri="{FF2B5EF4-FFF2-40B4-BE49-F238E27FC236}">
                <a16:creationId xmlns:a16="http://schemas.microsoft.com/office/drawing/2014/main" id="{79CC688C-291A-46ED-9E5F-64DD78164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367213"/>
            <a:ext cx="5040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bg1"/>
                </a:solidFill>
                <a:latin typeface="楷体_GB2312" pitchFamily="49" charset="-122"/>
              </a:rPr>
              <a:t>矢量的加减符合交换律和结合律</a:t>
            </a:r>
          </a:p>
        </p:txBody>
      </p:sp>
      <p:sp>
        <p:nvSpPr>
          <p:cNvPr id="481298" name="Text Box 18">
            <a:extLst>
              <a:ext uri="{FF2B5EF4-FFF2-40B4-BE49-F238E27FC236}">
                <a16:creationId xmlns:a16="http://schemas.microsoft.com/office/drawing/2014/main" id="{3037F68E-E24E-40AA-B7A0-DE00A42C7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93738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chemeClr val="bg1"/>
                </a:solidFill>
              </a:rPr>
              <a:t>2. </a:t>
            </a:r>
            <a:r>
              <a:rPr kumimoji="1" lang="zh-CN" altLang="en-US">
                <a:solidFill>
                  <a:schemeClr val="bg1"/>
                </a:solidFill>
              </a:rPr>
              <a:t>矢量的代数运算 </a:t>
            </a:r>
          </a:p>
        </p:txBody>
      </p:sp>
      <p:grpSp>
        <p:nvGrpSpPr>
          <p:cNvPr id="2" name="Group 144">
            <a:extLst>
              <a:ext uri="{FF2B5EF4-FFF2-40B4-BE49-F238E27FC236}">
                <a16:creationId xmlns:a16="http://schemas.microsoft.com/office/drawing/2014/main" id="{F0319270-1192-4226-91DB-23CDD3FCEF4F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1125538"/>
            <a:ext cx="2249488" cy="2087562"/>
            <a:chOff x="4241" y="709"/>
            <a:chExt cx="1326" cy="1224"/>
          </a:xfrm>
        </p:grpSpPr>
        <p:sp>
          <p:nvSpPr>
            <p:cNvPr id="3105" name="AutoShape 47">
              <a:extLst>
                <a:ext uri="{FF2B5EF4-FFF2-40B4-BE49-F238E27FC236}">
                  <a16:creationId xmlns:a16="http://schemas.microsoft.com/office/drawing/2014/main" id="{1C0D6F01-B3CB-4E22-8F3F-18A1BDEABED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241" y="709"/>
              <a:ext cx="1326" cy="1224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rgbClr val="FF212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Rectangle 56">
              <a:extLst>
                <a:ext uri="{FF2B5EF4-FFF2-40B4-BE49-F238E27FC236}">
                  <a16:creationId xmlns:a16="http://schemas.microsoft.com/office/drawing/2014/main" id="{183DE7BD-5D58-446A-87FE-AC09D75B1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" y="1734"/>
              <a:ext cx="1224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矢量的加法</a:t>
              </a:r>
              <a:endParaRPr lang="zh-CN" altLang="en-US" sz="1600">
                <a:latin typeface="宋体" panose="02010600030101010101" pitchFamily="2" charset="-122"/>
              </a:endParaRPr>
            </a:p>
          </p:txBody>
        </p:sp>
        <p:sp>
          <p:nvSpPr>
            <p:cNvPr id="3107" name="Line 70">
              <a:extLst>
                <a:ext uri="{FF2B5EF4-FFF2-40B4-BE49-F238E27FC236}">
                  <a16:creationId xmlns:a16="http://schemas.microsoft.com/office/drawing/2014/main" id="{BE164DC3-4A1E-42DF-9A2C-81C6F5BD06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6" y="789"/>
              <a:ext cx="852" cy="703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Line 71">
              <a:extLst>
                <a:ext uri="{FF2B5EF4-FFF2-40B4-BE49-F238E27FC236}">
                  <a16:creationId xmlns:a16="http://schemas.microsoft.com/office/drawing/2014/main" id="{B6F80D52-6D55-43A9-B54A-D9C6072295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0" y="1237"/>
              <a:ext cx="816" cy="271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Line 72">
              <a:extLst>
                <a:ext uri="{FF2B5EF4-FFF2-40B4-BE49-F238E27FC236}">
                  <a16:creationId xmlns:a16="http://schemas.microsoft.com/office/drawing/2014/main" id="{BACC452F-496E-472C-AB5B-840330881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7" y="1047"/>
              <a:ext cx="46" cy="454"/>
            </a:xfrm>
            <a:prstGeom prst="line">
              <a:avLst/>
            </a:prstGeom>
            <a:noFill/>
            <a:ln w="44450">
              <a:solidFill>
                <a:srgbClr val="FF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Line 73">
              <a:extLst>
                <a:ext uri="{FF2B5EF4-FFF2-40B4-BE49-F238E27FC236}">
                  <a16:creationId xmlns:a16="http://schemas.microsoft.com/office/drawing/2014/main" id="{5A5429AD-F599-4247-8596-938FBE09E6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3" y="783"/>
              <a:ext cx="816" cy="27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Line 74">
              <a:extLst>
                <a:ext uri="{FF2B5EF4-FFF2-40B4-BE49-F238E27FC236}">
                  <a16:creationId xmlns:a16="http://schemas.microsoft.com/office/drawing/2014/main" id="{B789ACB1-E465-4B5D-9611-B529977BAF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1" y="791"/>
              <a:ext cx="46" cy="454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1" name="Object 9">
              <a:extLst>
                <a:ext uri="{FF2B5EF4-FFF2-40B4-BE49-F238E27FC236}">
                  <a16:creationId xmlns:a16="http://schemas.microsoft.com/office/drawing/2014/main" id="{FF853421-3625-485B-A511-96475DFFE3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39" y="965"/>
            <a:ext cx="45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" name="公式" r:id="rId5" imgW="393480" imgH="203040" progId="Equation.3">
                    <p:embed/>
                  </p:oleObj>
                </mc:Choice>
                <mc:Fallback>
                  <p:oleObj name="公式" r:id="rId5" imgW="39348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9" y="965"/>
                          <a:ext cx="453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Object 10">
              <a:extLst>
                <a:ext uri="{FF2B5EF4-FFF2-40B4-BE49-F238E27FC236}">
                  <a16:creationId xmlns:a16="http://schemas.microsoft.com/office/drawing/2014/main" id="{8226D7BD-6AAF-49F6-AB11-4B28769CF3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1" y="1344"/>
            <a:ext cx="21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" name="公式" r:id="rId7" imgW="152280" imgH="203040" progId="Equation.3">
                    <p:embed/>
                  </p:oleObj>
                </mc:Choice>
                <mc:Fallback>
                  <p:oleObj name="公式" r:id="rId7" imgW="152280" imgH="203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1344"/>
                          <a:ext cx="21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3" name="Object 11">
              <a:extLst>
                <a:ext uri="{FF2B5EF4-FFF2-40B4-BE49-F238E27FC236}">
                  <a16:creationId xmlns:a16="http://schemas.microsoft.com/office/drawing/2014/main" id="{D4E2A63F-92A6-459F-9BF4-505652AB9B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6" y="1117"/>
            <a:ext cx="193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" name="公式" r:id="rId9" imgW="152280" imgH="203040" progId="Equation.3">
                    <p:embed/>
                  </p:oleObj>
                </mc:Choice>
                <mc:Fallback>
                  <p:oleObj name="公式" r:id="rId9" imgW="152280" imgH="2030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1117"/>
                          <a:ext cx="193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5">
            <a:extLst>
              <a:ext uri="{FF2B5EF4-FFF2-40B4-BE49-F238E27FC236}">
                <a16:creationId xmlns:a16="http://schemas.microsoft.com/office/drawing/2014/main" id="{E5459F0D-83D7-487A-B3F8-A393B0E54877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4149725"/>
            <a:ext cx="2249488" cy="2016125"/>
            <a:chOff x="4241" y="2251"/>
            <a:chExt cx="1326" cy="1224"/>
          </a:xfrm>
        </p:grpSpPr>
        <p:sp>
          <p:nvSpPr>
            <p:cNvPr id="3097" name="AutoShape 117">
              <a:extLst>
                <a:ext uri="{FF2B5EF4-FFF2-40B4-BE49-F238E27FC236}">
                  <a16:creationId xmlns:a16="http://schemas.microsoft.com/office/drawing/2014/main" id="{67137C19-8F54-42C3-B810-EF361B0B11C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241" y="2251"/>
              <a:ext cx="1326" cy="1224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rgbClr val="FF212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Rectangle 118">
              <a:extLst>
                <a:ext uri="{FF2B5EF4-FFF2-40B4-BE49-F238E27FC236}">
                  <a16:creationId xmlns:a16="http://schemas.microsoft.com/office/drawing/2014/main" id="{757E6EBF-3005-4C17-998A-8BA635472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3276"/>
              <a:ext cx="122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矢量的减法</a:t>
              </a:r>
              <a:endParaRPr lang="zh-CN" altLang="en-US" sz="1600">
                <a:latin typeface="宋体" panose="02010600030101010101" pitchFamily="2" charset="-122"/>
              </a:endParaRPr>
            </a:p>
          </p:txBody>
        </p:sp>
        <p:sp>
          <p:nvSpPr>
            <p:cNvPr id="3099" name="Line 120">
              <a:extLst>
                <a:ext uri="{FF2B5EF4-FFF2-40B4-BE49-F238E27FC236}">
                  <a16:creationId xmlns:a16="http://schemas.microsoft.com/office/drawing/2014/main" id="{CE889273-7CB1-4FB1-BB87-E2F53B9D4E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6" y="2507"/>
              <a:ext cx="816" cy="271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Line 121">
              <a:extLst>
                <a:ext uri="{FF2B5EF4-FFF2-40B4-BE49-F238E27FC236}">
                  <a16:creationId xmlns:a16="http://schemas.microsoft.com/office/drawing/2014/main" id="{70333F48-50BA-4C34-BA67-DD4BA3371A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3" y="2317"/>
              <a:ext cx="46" cy="454"/>
            </a:xfrm>
            <a:prstGeom prst="line">
              <a:avLst/>
            </a:prstGeom>
            <a:noFill/>
            <a:ln w="44450">
              <a:solidFill>
                <a:srgbClr val="FF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Line 122">
              <a:extLst>
                <a:ext uri="{FF2B5EF4-FFF2-40B4-BE49-F238E27FC236}">
                  <a16:creationId xmlns:a16="http://schemas.microsoft.com/office/drawing/2014/main" id="{31E62FD8-9CF2-411A-AB3C-430D591324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8" y="2940"/>
              <a:ext cx="816" cy="27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Line 123">
              <a:extLst>
                <a:ext uri="{FF2B5EF4-FFF2-40B4-BE49-F238E27FC236}">
                  <a16:creationId xmlns:a16="http://schemas.microsoft.com/office/drawing/2014/main" id="{A50D299B-F418-4DD2-8C73-0DF8FD220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5" y="2498"/>
              <a:ext cx="46" cy="454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7" name="Object 5">
              <a:extLst>
                <a:ext uri="{FF2B5EF4-FFF2-40B4-BE49-F238E27FC236}">
                  <a16:creationId xmlns:a16="http://schemas.microsoft.com/office/drawing/2014/main" id="{BAED1886-990A-4FF7-B25C-C7DEA575B0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80" y="2652"/>
            <a:ext cx="43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" name="公式" r:id="rId11" imgW="380880" imgH="203040" progId="Equation.3">
                    <p:embed/>
                  </p:oleObj>
                </mc:Choice>
                <mc:Fallback>
                  <p:oleObj name="公式" r:id="rId11" imgW="380880" imgH="2030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0" y="2652"/>
                          <a:ext cx="438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6">
              <a:extLst>
                <a:ext uri="{FF2B5EF4-FFF2-40B4-BE49-F238E27FC236}">
                  <a16:creationId xmlns:a16="http://schemas.microsoft.com/office/drawing/2014/main" id="{B7EF375B-8839-4F98-8B64-068BB19502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12" y="2341"/>
            <a:ext cx="21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" name="公式" r:id="rId13" imgW="152280" imgH="203040" progId="Equation.3">
                    <p:embed/>
                  </p:oleObj>
                </mc:Choice>
                <mc:Fallback>
                  <p:oleObj name="公式" r:id="rId13" imgW="152280" imgH="2030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2341"/>
                          <a:ext cx="21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7">
              <a:extLst>
                <a:ext uri="{FF2B5EF4-FFF2-40B4-BE49-F238E27FC236}">
                  <a16:creationId xmlns:a16="http://schemas.microsoft.com/office/drawing/2014/main" id="{9FF9F666-8E7D-4068-92B0-032C6CD2CD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2" y="2387"/>
            <a:ext cx="193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" name="公式" r:id="rId15" imgW="152280" imgH="203040" progId="Equation.3">
                    <p:embed/>
                  </p:oleObj>
                </mc:Choice>
                <mc:Fallback>
                  <p:oleObj name="公式" r:id="rId15" imgW="152280" imgH="203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2387"/>
                          <a:ext cx="193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3" name="Line 138">
              <a:extLst>
                <a:ext uri="{FF2B5EF4-FFF2-40B4-BE49-F238E27FC236}">
                  <a16:creationId xmlns:a16="http://schemas.microsoft.com/office/drawing/2014/main" id="{313FC0EC-C8F0-4A12-85D8-DE8C7F96BB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4555" y="2773"/>
              <a:ext cx="46" cy="454"/>
            </a:xfrm>
            <a:prstGeom prst="line">
              <a:avLst/>
            </a:prstGeom>
            <a:noFill/>
            <a:ln w="44450">
              <a:solidFill>
                <a:srgbClr val="80008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Line 139">
              <a:extLst>
                <a:ext uri="{FF2B5EF4-FFF2-40B4-BE49-F238E27FC236}">
                  <a16:creationId xmlns:a16="http://schemas.microsoft.com/office/drawing/2014/main" id="{DC089C94-3353-4551-81A2-8BA4E64AF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2786"/>
              <a:ext cx="771" cy="159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0" name="Object 8">
              <a:extLst>
                <a:ext uri="{FF2B5EF4-FFF2-40B4-BE49-F238E27FC236}">
                  <a16:creationId xmlns:a16="http://schemas.microsoft.com/office/drawing/2014/main" id="{5BB9BD70-BBAF-4BC3-9C0F-9612DC8EB3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1" y="2840"/>
            <a:ext cx="32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" name="公式" r:id="rId17" imgW="253800" imgH="203040" progId="Equation.3">
                    <p:embed/>
                  </p:oleObj>
                </mc:Choice>
                <mc:Fallback>
                  <p:oleObj name="公式" r:id="rId17" imgW="253800" imgH="203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2840"/>
                          <a:ext cx="32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426" name="Text Box 146">
            <a:extLst>
              <a:ext uri="{FF2B5EF4-FFF2-40B4-BE49-F238E27FC236}">
                <a16:creationId xmlns:a16="http://schemas.microsoft.com/office/drawing/2014/main" id="{FF7F2C66-CD86-446F-AA08-7106D42DB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2827338"/>
            <a:ext cx="6049963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en-US" altLang="zh-CN">
                <a:solidFill>
                  <a:schemeClr val="bg1"/>
                </a:solidFill>
                <a:latin typeface="楷体_GB2312" pitchFamily="49" charset="-122"/>
              </a:rPr>
              <a:t>    </a:t>
            </a:r>
            <a:r>
              <a:rPr kumimoji="1" lang="zh-CN" altLang="en-US">
                <a:solidFill>
                  <a:schemeClr val="bg1"/>
                </a:solidFill>
                <a:latin typeface="楷体_GB2312" pitchFamily="49" charset="-122"/>
              </a:rPr>
              <a:t>在直角坐标系中两矢量的加法和减法：</a:t>
            </a:r>
          </a:p>
        </p:txBody>
      </p:sp>
      <p:grpSp>
        <p:nvGrpSpPr>
          <p:cNvPr id="4" name="Group 150">
            <a:extLst>
              <a:ext uri="{FF2B5EF4-FFF2-40B4-BE49-F238E27FC236}">
                <a16:creationId xmlns:a16="http://schemas.microsoft.com/office/drawing/2014/main" id="{33826250-BF5C-4827-ABEF-757727131708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5562600"/>
            <a:ext cx="4392613" cy="603250"/>
            <a:chOff x="612" y="3413"/>
            <a:chExt cx="2767" cy="380"/>
          </a:xfrm>
        </p:grpSpPr>
        <p:sp>
          <p:nvSpPr>
            <p:cNvPr id="3096" name="Text Box 17">
              <a:extLst>
                <a:ext uri="{FF2B5EF4-FFF2-40B4-BE49-F238E27FC236}">
                  <a16:creationId xmlns:a16="http://schemas.microsoft.com/office/drawing/2014/main" id="{38C64319-5E93-4814-80E6-C60A2FBA0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3413"/>
              <a:ext cx="917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</a:pPr>
              <a:r>
                <a:rPr kumimoji="1" lang="zh-CN" altLang="en-US">
                  <a:solidFill>
                    <a:srgbClr val="FFB7B7"/>
                  </a:solidFill>
                  <a:latin typeface="宋体" panose="02010600030101010101" pitchFamily="2" charset="-122"/>
                </a:rPr>
                <a:t>结合律</a:t>
              </a:r>
            </a:p>
          </p:txBody>
        </p:sp>
        <p:graphicFrame>
          <p:nvGraphicFramePr>
            <p:cNvPr id="3076" name="Object 4">
              <a:extLst>
                <a:ext uri="{FF2B5EF4-FFF2-40B4-BE49-F238E27FC236}">
                  <a16:creationId xmlns:a16="http://schemas.microsoft.com/office/drawing/2014/main" id="{77A51C27-969E-4B0A-BAFC-A1713F6444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4" y="3489"/>
            <a:ext cx="199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" name="Equation" r:id="rId19" imgW="1574640" imgH="241200" progId="Equation.DSMT4">
                    <p:embed/>
                  </p:oleObj>
                </mc:Choice>
                <mc:Fallback>
                  <p:oleObj name="Equation" r:id="rId19" imgW="1574640" imgH="241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4" y="3489"/>
                          <a:ext cx="1995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49">
            <a:extLst>
              <a:ext uri="{FF2B5EF4-FFF2-40B4-BE49-F238E27FC236}">
                <a16:creationId xmlns:a16="http://schemas.microsoft.com/office/drawing/2014/main" id="{A53E0340-D76B-4855-8D90-CA0C5F491874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841875"/>
            <a:ext cx="2952750" cy="603250"/>
            <a:chOff x="612" y="2959"/>
            <a:chExt cx="1860" cy="380"/>
          </a:xfrm>
        </p:grpSpPr>
        <p:graphicFrame>
          <p:nvGraphicFramePr>
            <p:cNvPr id="3075" name="Object 3">
              <a:extLst>
                <a:ext uri="{FF2B5EF4-FFF2-40B4-BE49-F238E27FC236}">
                  <a16:creationId xmlns:a16="http://schemas.microsoft.com/office/drawing/2014/main" id="{538F343F-7D86-4B3F-88A9-D70B9C165A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62" y="3038"/>
            <a:ext cx="111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1" name="Equation" r:id="rId21" imgW="876240" imgH="203040" progId="Equation.DSMT4">
                    <p:embed/>
                  </p:oleObj>
                </mc:Choice>
                <mc:Fallback>
                  <p:oleObj name="Equation" r:id="rId21" imgW="876240" imgH="2030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2" y="3038"/>
                          <a:ext cx="111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5" name="Text Box 148">
              <a:extLst>
                <a:ext uri="{FF2B5EF4-FFF2-40B4-BE49-F238E27FC236}">
                  <a16:creationId xmlns:a16="http://schemas.microsoft.com/office/drawing/2014/main" id="{88693854-F3FB-4B50-B555-879350473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959"/>
              <a:ext cx="917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</a:pPr>
              <a:r>
                <a:rPr kumimoji="1" lang="zh-CN" altLang="en-US">
                  <a:solidFill>
                    <a:srgbClr val="FFB7B7"/>
                  </a:solidFill>
                  <a:latin typeface="宋体" panose="02010600030101010101" pitchFamily="2" charset="-122"/>
                </a:rPr>
                <a:t>交换律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8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8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48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48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48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48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2" grpId="0"/>
      <p:bldP spid="481284" grpId="0"/>
      <p:bldP spid="481285" grpId="0"/>
      <p:bldP spid="481298" grpId="0"/>
      <p:bldP spid="4814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灯片编号占位符 3">
            <a:extLst>
              <a:ext uri="{FF2B5EF4-FFF2-40B4-BE49-F238E27FC236}">
                <a16:creationId xmlns:a16="http://schemas.microsoft.com/office/drawing/2014/main" id="{56C821D6-D98C-4BD9-BD01-854052725667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AF91EA-64DE-4AA0-883E-1C43BBFCC7A1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30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23561" name="页脚占位符 4">
            <a:extLst>
              <a:ext uri="{FF2B5EF4-FFF2-40B4-BE49-F238E27FC236}">
                <a16:creationId xmlns:a16="http://schemas.microsoft.com/office/drawing/2014/main" id="{2F87AC31-2453-41BD-AEB3-8083171832F2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23562" name="TextBox 3">
            <a:extLst>
              <a:ext uri="{FF2B5EF4-FFF2-40B4-BE49-F238E27FC236}">
                <a16:creationId xmlns:a16="http://schemas.microsoft.com/office/drawing/2014/main" id="{C11F09E0-E658-4FA0-8CE9-9AA1990DC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1671638"/>
            <a:ext cx="8532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解</a:t>
            </a:r>
          </a:p>
        </p:txBody>
      </p:sp>
      <p:grpSp>
        <p:nvGrpSpPr>
          <p:cNvPr id="23563" name="组合 2">
            <a:extLst>
              <a:ext uri="{FF2B5EF4-FFF2-40B4-BE49-F238E27FC236}">
                <a16:creationId xmlns:a16="http://schemas.microsoft.com/office/drawing/2014/main" id="{8944DDB2-A638-4030-8481-BB39EF2B3E70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654050"/>
            <a:ext cx="8532813" cy="830263"/>
            <a:chOff x="251520" y="653788"/>
            <a:chExt cx="8532812" cy="830997"/>
          </a:xfrm>
        </p:grpSpPr>
        <p:sp>
          <p:nvSpPr>
            <p:cNvPr id="20" name="TextBox 3">
              <a:extLst>
                <a:ext uri="{FF2B5EF4-FFF2-40B4-BE49-F238E27FC236}">
                  <a16:creationId xmlns:a16="http://schemas.microsoft.com/office/drawing/2014/main" id="{03932FB0-65DC-4527-9B9C-166631CDD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20" y="653788"/>
              <a:ext cx="85328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defRPr/>
              </a:pPr>
              <a:r>
                <a:rPr lang="zh-CN" altLang="en-US" sz="2400" dirty="0">
                  <a:latin typeface="+mn-ea"/>
                  <a:ea typeface="+mn-ea"/>
                </a:rPr>
                <a:t>例</a:t>
              </a:r>
              <a:r>
                <a:rPr lang="en-US" altLang="zh-CN" sz="2400" dirty="0">
                  <a:latin typeface="+mn-ea"/>
                  <a:ea typeface="+mn-ea"/>
                </a:rPr>
                <a:t>4.</a:t>
              </a:r>
              <a:r>
                <a:rPr lang="zh-CN" altLang="en-US" sz="2400" b="0" dirty="0"/>
                <a:t>求数量场</a:t>
              </a:r>
              <a:r>
                <a:rPr lang="en-US" altLang="zh-CN" sz="2400" b="0" i="1" dirty="0">
                  <a:solidFill>
                    <a:schemeClr val="bg1"/>
                  </a:solidFill>
                </a:rPr>
                <a:t>u </a:t>
              </a:r>
              <a:r>
                <a:rPr lang="en-US" altLang="zh-CN" sz="2400" b="0" dirty="0">
                  <a:solidFill>
                    <a:schemeClr val="bg1"/>
                  </a:solidFill>
                </a:rPr>
                <a:t>= </a:t>
              </a:r>
              <a:r>
                <a:rPr lang="en-US" altLang="zh-CN" sz="2400" b="0" i="1" dirty="0">
                  <a:solidFill>
                    <a:schemeClr val="bg1"/>
                  </a:solidFill>
                </a:rPr>
                <a:t>xy</a:t>
              </a:r>
              <a:r>
                <a:rPr lang="en-US" altLang="zh-CN" sz="2400" b="0" dirty="0">
                  <a:solidFill>
                    <a:schemeClr val="bg1"/>
                  </a:solidFill>
                </a:rPr>
                <a:t>2 + </a:t>
              </a:r>
              <a:r>
                <a:rPr lang="en-US" altLang="zh-CN" sz="2400" b="0" i="1" dirty="0">
                  <a:solidFill>
                    <a:schemeClr val="bg1"/>
                  </a:solidFill>
                </a:rPr>
                <a:t>yz</a:t>
              </a:r>
              <a:r>
                <a:rPr lang="en-US" altLang="zh-CN" sz="2400" b="0" dirty="0">
                  <a:solidFill>
                    <a:schemeClr val="bg1"/>
                  </a:solidFill>
                </a:rPr>
                <a:t>3    </a:t>
              </a:r>
              <a:r>
                <a:rPr lang="zh-CN" altLang="en-US" sz="2400" b="0" dirty="0"/>
                <a:t>在点 </a:t>
              </a:r>
              <a:r>
                <a:rPr lang="en-US" altLang="zh-CN" sz="2400" b="0" i="1" dirty="0"/>
                <a:t>M</a:t>
              </a:r>
              <a:r>
                <a:rPr lang="en-US" altLang="zh-CN" sz="2400" b="0" dirty="0"/>
                <a:t>( 2 , − 1 , 1 ) </a:t>
              </a:r>
              <a:r>
                <a:rPr lang="zh-CN" altLang="en-US" sz="2400" b="0" dirty="0"/>
                <a:t>处的梯度及矢量</a:t>
              </a:r>
              <a:r>
                <a:rPr lang="en-US" altLang="zh-CN" sz="2400" i="1" dirty="0"/>
                <a:t>l </a:t>
              </a:r>
              <a:r>
                <a:rPr lang="en-US" altLang="zh-CN" sz="2400" b="0" dirty="0"/>
                <a:t>= 2</a:t>
              </a:r>
              <a:r>
                <a:rPr lang="en-US" altLang="zh-CN" sz="2400" i="1" dirty="0"/>
                <a:t>i </a:t>
              </a:r>
              <a:r>
                <a:rPr lang="en-US" altLang="zh-CN" sz="2400" b="0" dirty="0"/>
                <a:t>+ 2</a:t>
              </a:r>
              <a:r>
                <a:rPr lang="en-US" altLang="zh-CN" sz="2400" i="1" dirty="0"/>
                <a:t>j </a:t>
              </a:r>
              <a:r>
                <a:rPr lang="en-US" altLang="zh-CN" sz="2400" b="0" dirty="0"/>
                <a:t>− </a:t>
              </a:r>
              <a:r>
                <a:rPr lang="en-US" altLang="zh-CN" sz="2400" i="1" dirty="0"/>
                <a:t>k </a:t>
              </a:r>
              <a:r>
                <a:rPr lang="zh-CN" altLang="en-US" sz="2400" b="0" dirty="0"/>
                <a:t>方向的方向导数。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graphicFrame>
          <p:nvGraphicFramePr>
            <p:cNvPr id="23559" name="对象 1">
              <a:extLst>
                <a:ext uri="{FF2B5EF4-FFF2-40B4-BE49-F238E27FC236}">
                  <a16:creationId xmlns:a16="http://schemas.microsoft.com/office/drawing/2014/main" id="{45FF3AAB-AB79-4B0F-93EF-24137EADA6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39752" y="692696"/>
            <a:ext cx="16637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1" name="Equation" r:id="rId3" imgW="1662978" imgH="406224" progId="Equation.DSMT4">
                    <p:embed/>
                  </p:oleObj>
                </mc:Choice>
                <mc:Fallback>
                  <p:oleObj name="Equation" r:id="rId3" imgW="1662978" imgH="406224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752" y="692696"/>
                          <a:ext cx="16637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Box 3">
            <a:extLst>
              <a:ext uri="{FF2B5EF4-FFF2-40B4-BE49-F238E27FC236}">
                <a16:creationId xmlns:a16="http://schemas.microsoft.com/office/drawing/2014/main" id="{45F43CE9-D42E-4501-A552-C6542DEDF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3716338"/>
            <a:ext cx="8532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又在</a:t>
            </a:r>
            <a:r>
              <a:rPr lang="en-US" altLang="zh-CN" sz="2400" b="0" i="1"/>
              <a:t>l </a:t>
            </a:r>
            <a:r>
              <a:rPr lang="zh-CN" altLang="en-US" sz="2400" b="0"/>
              <a:t>方向的单位矢量为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5C9462EC-69C6-44EB-8851-B667D7B17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941888"/>
            <a:ext cx="85328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于是有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A9C6976-FF1D-48AF-B61A-CB0523E78F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2446338"/>
          <a:ext cx="332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2" name="Equation" r:id="rId5" imgW="3327400" imgH="406400" progId="Equation.DSMT4">
                  <p:embed/>
                </p:oleObj>
              </mc:Choice>
              <mc:Fallback>
                <p:oleObj name="Equation" r:id="rId5" imgW="3327400" imgH="4064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446338"/>
                        <a:ext cx="3327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D9B7349-873A-408A-88C9-6D0E453FA7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1557338"/>
          <a:ext cx="3340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3" name="Equation" r:id="rId7" imgW="3340100" imgH="787400" progId="Equation.DSMT4">
                  <p:embed/>
                </p:oleObj>
              </mc:Choice>
              <mc:Fallback>
                <p:oleObj name="Equation" r:id="rId7" imgW="3340100" imgH="787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557338"/>
                        <a:ext cx="33401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936C7D5-5B84-448E-AC14-52022DAAB5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0088" y="3168650"/>
          <a:ext cx="2692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4" name="Equation" r:id="rId9" imgW="2692400" imgH="444500" progId="Equation.DSMT4">
                  <p:embed/>
                </p:oleObj>
              </mc:Choice>
              <mc:Fallback>
                <p:oleObj name="Equation" r:id="rId9" imgW="2692400" imgH="4445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3168650"/>
                        <a:ext cx="2692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32">
            <a:extLst>
              <a:ext uri="{FF2B5EF4-FFF2-40B4-BE49-F238E27FC236}">
                <a16:creationId xmlns:a16="http://schemas.microsoft.com/office/drawing/2014/main" id="{6C380D2C-8314-45D9-95CE-8969C4167F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9263" y="4292600"/>
          <a:ext cx="284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5" name="Equation" r:id="rId11" imgW="2844800" imgH="838200" progId="Equation.DSMT4">
                  <p:embed/>
                </p:oleObj>
              </mc:Choice>
              <mc:Fallback>
                <p:oleObj name="Equation" r:id="rId11" imgW="2844800" imgH="838200" progId="Equation.DSMT4">
                  <p:embed/>
                  <p:pic>
                    <p:nvPicPr>
                      <p:cNvPr id="0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4292600"/>
                        <a:ext cx="2844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对象 11">
                <a:extLst>
                  <a:ext uri="{FF2B5EF4-FFF2-40B4-BE49-F238E27FC236}">
                    <a16:creationId xmlns:a16="http://schemas.microsoft.com/office/drawing/2014/main" id="{A786B5F4-949F-40DB-9A99-310717299EEF}"/>
                  </a:ext>
                </a:extLst>
              </p:cNvPr>
              <p:cNvSpPr txBox="1"/>
              <p:nvPr/>
            </p:nvSpPr>
            <p:spPr bwMode="auto">
              <a:xfrm>
                <a:off x="251520" y="5589588"/>
                <a:ext cx="8532812" cy="82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gra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​​​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grad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=1×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+(−3)×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+(−3)×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对象 11">
                <a:extLst>
                  <a:ext uri="{FF2B5EF4-FFF2-40B4-BE49-F238E27FC236}">
                    <a16:creationId xmlns:a16="http://schemas.microsoft.com/office/drawing/2014/main" id="{A786B5F4-949F-40DB-9A99-310717299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5589588"/>
                <a:ext cx="8532812" cy="8255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灯片编号占位符 3">
            <a:extLst>
              <a:ext uri="{FF2B5EF4-FFF2-40B4-BE49-F238E27FC236}">
                <a16:creationId xmlns:a16="http://schemas.microsoft.com/office/drawing/2014/main" id="{083D8C63-151D-4B32-9BBA-CE7F46173BCF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2ACF57-BE8B-4765-A243-22A36068109C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31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24584" name="页脚占位符 4">
            <a:extLst>
              <a:ext uri="{FF2B5EF4-FFF2-40B4-BE49-F238E27FC236}">
                <a16:creationId xmlns:a16="http://schemas.microsoft.com/office/drawing/2014/main" id="{F4811E31-BC63-4E0A-974E-916A9BE2D10B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24585" name="TextBox 3">
            <a:extLst>
              <a:ext uri="{FF2B5EF4-FFF2-40B4-BE49-F238E27FC236}">
                <a16:creationId xmlns:a16="http://schemas.microsoft.com/office/drawing/2014/main" id="{9A2CA33A-7011-4462-8A7A-4B5FE7C5C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1671638"/>
            <a:ext cx="8532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解</a:t>
            </a:r>
          </a:p>
        </p:txBody>
      </p:sp>
      <p:grpSp>
        <p:nvGrpSpPr>
          <p:cNvPr id="24586" name="组合 2">
            <a:extLst>
              <a:ext uri="{FF2B5EF4-FFF2-40B4-BE49-F238E27FC236}">
                <a16:creationId xmlns:a16="http://schemas.microsoft.com/office/drawing/2014/main" id="{232CC3ED-9158-403A-8866-F96DA5AAE87A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642938"/>
            <a:ext cx="8532813" cy="841375"/>
            <a:chOff x="251520" y="642646"/>
            <a:chExt cx="8532812" cy="842139"/>
          </a:xfrm>
        </p:grpSpPr>
        <p:sp>
          <p:nvSpPr>
            <p:cNvPr id="20" name="TextBox 3">
              <a:extLst>
                <a:ext uri="{FF2B5EF4-FFF2-40B4-BE49-F238E27FC236}">
                  <a16:creationId xmlns:a16="http://schemas.microsoft.com/office/drawing/2014/main" id="{E693F7AC-144A-4EE6-B8AC-78FF6D4B3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20" y="653768"/>
              <a:ext cx="8532812" cy="83101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defRPr/>
              </a:pPr>
              <a:r>
                <a:rPr lang="zh-CN" altLang="en-US" sz="2400" dirty="0">
                  <a:latin typeface="+mn-ea"/>
                  <a:ea typeface="+mn-ea"/>
                </a:rPr>
                <a:t>例</a:t>
              </a:r>
              <a:r>
                <a:rPr lang="en-US" altLang="zh-CN" sz="2400" dirty="0">
                  <a:latin typeface="+mn-ea"/>
                  <a:ea typeface="+mn-ea"/>
                </a:rPr>
                <a:t>5.</a:t>
              </a:r>
              <a:r>
                <a:rPr lang="zh-CN" altLang="en-US" sz="2400" b="0" dirty="0">
                  <a:latin typeface="+mn-ea"/>
                  <a:ea typeface="+mn-ea"/>
                </a:rPr>
                <a:t>求常数</a:t>
              </a:r>
              <a:r>
                <a:rPr lang="en-US" altLang="zh-CN" sz="2400" b="0" dirty="0" err="1">
                  <a:latin typeface="+mn-lt"/>
                  <a:ea typeface="+mn-ea"/>
                </a:rPr>
                <a:t>a,b,c</a:t>
              </a:r>
              <a:r>
                <a:rPr lang="zh-CN" altLang="en-US" sz="2400" b="0" dirty="0">
                  <a:latin typeface="+mn-ea"/>
                  <a:ea typeface="+mn-ea"/>
                </a:rPr>
                <a:t>之值，使函数</a:t>
              </a:r>
              <a:r>
                <a:rPr lang="en-US" altLang="zh-CN" sz="2400" b="0" dirty="0">
                  <a:solidFill>
                    <a:schemeClr val="bg1"/>
                  </a:solidFill>
                  <a:latin typeface="+mn-ea"/>
                  <a:ea typeface="+mn-ea"/>
                </a:rPr>
                <a:t>u=axy2+byz+cz2x3	   </a:t>
              </a:r>
              <a:r>
                <a:rPr lang="zh-CN" altLang="en-US" sz="2400" b="0" dirty="0">
                  <a:latin typeface="+mn-ea"/>
                  <a:ea typeface="+mn-ea"/>
                </a:rPr>
                <a:t>在点</a:t>
              </a:r>
              <a:r>
                <a:rPr lang="en-US" altLang="zh-CN" sz="2400" b="0" i="1" dirty="0">
                  <a:latin typeface="+mn-lt"/>
                  <a:ea typeface="+mn-ea"/>
                </a:rPr>
                <a:t>M</a:t>
              </a:r>
              <a:r>
                <a:rPr lang="zh-CN" altLang="en-US" sz="2400" b="0" dirty="0">
                  <a:latin typeface="+mn-ea"/>
                  <a:ea typeface="+mn-ea"/>
                </a:rPr>
                <a:t>（</a:t>
              </a:r>
              <a:r>
                <a:rPr lang="en-US" altLang="zh-CN" sz="2400" b="0" dirty="0">
                  <a:latin typeface="+mn-ea"/>
                  <a:ea typeface="+mn-ea"/>
                </a:rPr>
                <a:t>1</a:t>
              </a:r>
              <a:r>
                <a:rPr lang="zh-CN" altLang="en-US" sz="2400" b="0" dirty="0">
                  <a:latin typeface="+mn-ea"/>
                  <a:ea typeface="+mn-ea"/>
                </a:rPr>
                <a:t>，</a:t>
              </a:r>
              <a:r>
                <a:rPr lang="en-US" altLang="zh-CN" sz="2400" b="0" dirty="0">
                  <a:latin typeface="+mn-ea"/>
                  <a:ea typeface="+mn-ea"/>
                </a:rPr>
                <a:t>2</a:t>
              </a:r>
              <a:r>
                <a:rPr lang="zh-CN" altLang="en-US" sz="2400" b="0" dirty="0">
                  <a:latin typeface="+mn-ea"/>
                  <a:ea typeface="+mn-ea"/>
                </a:rPr>
                <a:t>，</a:t>
              </a:r>
              <a:r>
                <a:rPr lang="en-US" altLang="zh-CN" sz="2400" b="0" dirty="0">
                  <a:latin typeface="+mn-ea"/>
                  <a:ea typeface="+mn-ea"/>
                </a:rPr>
                <a:t>-1</a:t>
              </a:r>
              <a:r>
                <a:rPr lang="zh-CN" altLang="en-US" sz="2400" b="0" dirty="0">
                  <a:latin typeface="+mn-ea"/>
                  <a:ea typeface="+mn-ea"/>
                </a:rPr>
                <a:t>）处沿平行于</a:t>
              </a:r>
              <a:r>
                <a:rPr lang="en-US" altLang="zh-CN" sz="2400" b="0" i="1" dirty="0">
                  <a:latin typeface="+mn-ea"/>
                  <a:ea typeface="+mn-ea"/>
                </a:rPr>
                <a:t>Oz</a:t>
              </a:r>
              <a:r>
                <a:rPr lang="zh-CN" altLang="en-US" sz="2400" b="0" dirty="0">
                  <a:latin typeface="+mn-ea"/>
                  <a:ea typeface="+mn-ea"/>
                </a:rPr>
                <a:t>轴方向上的导数取得最大值</a:t>
              </a:r>
              <a:r>
                <a:rPr lang="en-US" altLang="zh-CN" sz="2400" b="0" dirty="0">
                  <a:latin typeface="+mn-ea"/>
                  <a:ea typeface="+mn-ea"/>
                </a:rPr>
                <a:t>32.</a:t>
              </a:r>
              <a:endParaRPr lang="zh-CN" altLang="en-US" sz="2400" b="0" dirty="0">
                <a:latin typeface="+mn-ea"/>
                <a:ea typeface="+mn-ea"/>
              </a:endParaRPr>
            </a:p>
          </p:txBody>
        </p:sp>
        <p:graphicFrame>
          <p:nvGraphicFramePr>
            <p:cNvPr id="24582" name="对象 1">
              <a:extLst>
                <a:ext uri="{FF2B5EF4-FFF2-40B4-BE49-F238E27FC236}">
                  <a16:creationId xmlns:a16="http://schemas.microsoft.com/office/drawing/2014/main" id="{E4C29E59-A97C-46B6-BC59-6F6323759C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6943" y="642646"/>
            <a:ext cx="27051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62" name="Equation" r:id="rId3" imgW="2705100" imgH="406400" progId="Equation.DSMT4">
                    <p:embed/>
                  </p:oleObj>
                </mc:Choice>
                <mc:Fallback>
                  <p:oleObj name="Equation" r:id="rId3" imgW="2705100" imgH="40640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943" y="642646"/>
                          <a:ext cx="27051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Box 3">
            <a:extLst>
              <a:ext uri="{FF2B5EF4-FFF2-40B4-BE49-F238E27FC236}">
                <a16:creationId xmlns:a16="http://schemas.microsoft.com/office/drawing/2014/main" id="{DBCC8A71-C410-462E-B598-65FFC14F6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62113"/>
            <a:ext cx="8642350" cy="830262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2400" b="0" dirty="0">
                <a:latin typeface="+mn-ea"/>
              </a:rPr>
              <a:t>	</a:t>
            </a:r>
            <a:r>
              <a:rPr lang="zh-CN" altLang="en-US" sz="2400" b="0" dirty="0">
                <a:latin typeface="+mn-ea"/>
              </a:rPr>
              <a:t>据题意，只要常数 </a:t>
            </a:r>
            <a:r>
              <a:rPr lang="en-US" altLang="zh-CN" sz="2400" b="0" dirty="0" err="1"/>
              <a:t>a,b,c</a:t>
            </a:r>
            <a:r>
              <a:rPr lang="zh-CN" altLang="en-US" sz="2400" b="0" dirty="0"/>
              <a:t>，</a:t>
            </a:r>
            <a:r>
              <a:rPr lang="zh-CN" altLang="en-US" sz="2400" b="0" dirty="0">
                <a:latin typeface="+mn-ea"/>
              </a:rPr>
              <a:t>之值，使得点</a:t>
            </a:r>
            <a:r>
              <a:rPr lang="en-US" altLang="zh-CN" sz="2400" b="0" i="1" dirty="0"/>
              <a:t>M</a:t>
            </a:r>
            <a:r>
              <a:rPr lang="zh-CN" altLang="en-US" sz="2400" b="0" dirty="0">
                <a:latin typeface="+mn-ea"/>
                <a:ea typeface="+mn-ea"/>
              </a:rPr>
              <a:t>处的梯度平行于</a:t>
            </a:r>
            <a:r>
              <a:rPr lang="en-US" altLang="zh-CN" sz="2400" b="0" i="1" dirty="0">
                <a:latin typeface="+mn-lt"/>
                <a:ea typeface="+mn-ea"/>
              </a:rPr>
              <a:t>Oz</a:t>
            </a:r>
            <a:r>
              <a:rPr lang="zh-CN" altLang="en-US" sz="2400" b="0" dirty="0">
                <a:latin typeface="+mn-ea"/>
                <a:ea typeface="+mn-ea"/>
              </a:rPr>
              <a:t>轴且其模为</a:t>
            </a:r>
            <a:r>
              <a:rPr lang="en-US" altLang="zh-CN" sz="2400" b="0" dirty="0">
                <a:latin typeface="+mn-ea"/>
                <a:ea typeface="+mn-ea"/>
              </a:rPr>
              <a:t>32</a:t>
            </a:r>
            <a:r>
              <a:rPr lang="zh-CN" altLang="en-US" sz="2400" b="0" dirty="0">
                <a:latin typeface="+mn-ea"/>
                <a:ea typeface="+mn-ea"/>
              </a:rPr>
              <a:t>即可。由于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CCF547D-5C95-4B1F-AAAC-BDDC719DBC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5238" y="2800350"/>
          <a:ext cx="6642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3" name="Equation" r:id="rId5" imgW="6642100" imgH="406400" progId="Equation.DSMT4">
                  <p:embed/>
                </p:oleObj>
              </mc:Choice>
              <mc:Fallback>
                <p:oleObj name="Equation" r:id="rId5" imgW="6642100" imgH="406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2800350"/>
                        <a:ext cx="6642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对象 5">
                <a:extLst>
                  <a:ext uri="{FF2B5EF4-FFF2-40B4-BE49-F238E27FC236}">
                    <a16:creationId xmlns:a16="http://schemas.microsoft.com/office/drawing/2014/main" id="{4721990D-C5A5-4E79-80EB-67D60008B979}"/>
                  </a:ext>
                </a:extLst>
              </p:cNvPr>
              <p:cNvSpPr txBox="1"/>
              <p:nvPr/>
            </p:nvSpPr>
            <p:spPr bwMode="auto">
              <a:xfrm>
                <a:off x="1187624" y="3284984"/>
                <a:ext cx="6763146" cy="44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grad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​​​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+(4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+(2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对象 5">
                <a:extLst>
                  <a:ext uri="{FF2B5EF4-FFF2-40B4-BE49-F238E27FC236}">
                    <a16:creationId xmlns:a16="http://schemas.microsoft.com/office/drawing/2014/main" id="{4721990D-C5A5-4E79-80EB-67D60008B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3284984"/>
                <a:ext cx="6763146" cy="444500"/>
              </a:xfrm>
              <a:prstGeom prst="rect">
                <a:avLst/>
              </a:prstGeom>
              <a:blipFill>
                <a:blip r:embed="rId7"/>
                <a:stretch>
                  <a:fillRect b="-438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7">
            <a:extLst>
              <a:ext uri="{FF2B5EF4-FFF2-40B4-BE49-F238E27FC236}">
                <a16:creationId xmlns:a16="http://schemas.microsoft.com/office/drawing/2014/main" id="{2A452D4A-813E-4349-90E6-1273F95FD9AD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4076700"/>
            <a:ext cx="8532813" cy="461963"/>
            <a:chOff x="251520" y="4077072"/>
            <a:chExt cx="8532812" cy="461665"/>
          </a:xfrm>
        </p:grpSpPr>
        <p:sp>
          <p:nvSpPr>
            <p:cNvPr id="22" name="TextBox 3">
              <a:extLst>
                <a:ext uri="{FF2B5EF4-FFF2-40B4-BE49-F238E27FC236}">
                  <a16:creationId xmlns:a16="http://schemas.microsoft.com/office/drawing/2014/main" id="{8870454E-77DB-46BE-B440-D819586AC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20" y="4077072"/>
              <a:ext cx="85328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defRPr/>
              </a:pPr>
              <a:r>
                <a:rPr lang="zh-CN" altLang="en-US" sz="2400" b="0" dirty="0"/>
                <a:t>欲使</a:t>
              </a:r>
              <a:r>
                <a:rPr lang="en-US" altLang="zh-CN" sz="2400" b="0" dirty="0"/>
                <a:t>		 </a:t>
              </a:r>
              <a:r>
                <a:rPr lang="zh-CN" altLang="en-US" sz="2400" b="0" dirty="0"/>
                <a:t>平行于</a:t>
              </a:r>
              <a:r>
                <a:rPr lang="en-US" altLang="zh-CN" sz="2400" b="0" i="1" dirty="0"/>
                <a:t>Oz</a:t>
              </a:r>
              <a:r>
                <a:rPr lang="zh-CN" altLang="en-US" sz="2400" b="0" dirty="0">
                  <a:latin typeface="+mn-ea"/>
                </a:rPr>
                <a:t>轴且其模为</a:t>
              </a:r>
              <a:r>
                <a:rPr lang="en-US" altLang="zh-CN" sz="2400" b="0" dirty="0">
                  <a:latin typeface="+mn-ea"/>
                </a:rPr>
                <a:t>32 </a:t>
              </a:r>
              <a:r>
                <a:rPr lang="zh-CN" altLang="en-US" sz="2400" b="0" dirty="0"/>
                <a:t>，则应有</a:t>
              </a:r>
            </a:p>
          </p:txBody>
        </p:sp>
        <p:graphicFrame>
          <p:nvGraphicFramePr>
            <p:cNvPr id="24581" name="对象 6">
              <a:extLst>
                <a:ext uri="{FF2B5EF4-FFF2-40B4-BE49-F238E27FC236}">
                  <a16:creationId xmlns:a16="http://schemas.microsoft.com/office/drawing/2014/main" id="{3FC93037-2E98-4BD6-9A99-79A25DFAA1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3608" y="4077072"/>
            <a:ext cx="10795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64" name="Equation" r:id="rId8" imgW="1079032" imgH="444307" progId="Equation.DSMT4">
                    <p:embed/>
                  </p:oleObj>
                </mc:Choice>
                <mc:Fallback>
                  <p:oleObj name="Equation" r:id="rId8" imgW="1079032" imgH="444307" progId="Equation.DSMT4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4077072"/>
                          <a:ext cx="1079500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DE4E94E8-F97A-4E19-9B19-754982DD3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059363"/>
            <a:ext cx="8532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由此解得</a:t>
            </a:r>
            <a:r>
              <a:rPr lang="en-US" altLang="zh-CN" sz="2400" b="0"/>
              <a:t>		a=3,b=12,c=-4</a:t>
            </a:r>
            <a:endParaRPr lang="zh-CN" altLang="en-US" sz="2400" b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E8232498-67FB-4C0D-A3B8-AC8D82ED4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5594350"/>
            <a:ext cx="8532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 dirty="0"/>
              <a:t>或</a:t>
            </a:r>
            <a:r>
              <a:rPr lang="en-US" altLang="zh-CN" sz="2400" b="0" dirty="0"/>
              <a:t>			a=-3,b=-12,c=4</a:t>
            </a:r>
            <a:endParaRPr lang="zh-CN" altLang="en-US" sz="2400" b="0" dirty="0"/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07FE9FB3-53C6-4CE4-9CBD-B726344FD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6207125"/>
            <a:ext cx="8532812" cy="46196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400" b="0" dirty="0"/>
              <a:t>这两组数值，依次使点</a:t>
            </a:r>
            <a:r>
              <a:rPr lang="en-US" altLang="zh-CN" sz="2400" b="0" dirty="0"/>
              <a:t>M</a:t>
            </a:r>
            <a:r>
              <a:rPr lang="zh-CN" altLang="en-US" sz="2400" b="0" dirty="0"/>
              <a:t>处的梯度，指向</a:t>
            </a:r>
            <a:r>
              <a:rPr lang="en-US" altLang="zh-CN" sz="2400" b="0" i="1" dirty="0"/>
              <a:t>Oz</a:t>
            </a:r>
            <a:r>
              <a:rPr lang="zh-CN" altLang="en-US" sz="2400" b="0" dirty="0">
                <a:latin typeface="+mn-ea"/>
              </a:rPr>
              <a:t>轴</a:t>
            </a:r>
            <a:r>
              <a:rPr lang="zh-CN" altLang="en-US" sz="2400" b="0" dirty="0"/>
              <a:t>之正负向</a:t>
            </a:r>
            <a:r>
              <a:rPr lang="en-US" altLang="zh-CN" sz="2400" b="0" dirty="0"/>
              <a:t>.</a:t>
            </a:r>
            <a:endParaRPr lang="zh-CN" altLang="en-US" sz="2400" b="0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C0E97A7-7F7B-4E0A-A1CA-A8E61A0041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683125"/>
          <a:ext cx="4394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5" name="Equation" r:id="rId10" imgW="4394200" imgH="330200" progId="Equation.DSMT4">
                  <p:embed/>
                </p:oleObj>
              </mc:Choice>
              <mc:Fallback>
                <p:oleObj name="Equation" r:id="rId10" imgW="4394200" imgH="3302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683125"/>
                        <a:ext cx="4394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" grpId="0"/>
      <p:bldP spid="21" grpId="0"/>
      <p:bldP spid="23" grpId="0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9" name="标题 1">
            <a:extLst>
              <a:ext uri="{FF2B5EF4-FFF2-40B4-BE49-F238E27FC236}">
                <a16:creationId xmlns:a16="http://schemas.microsoft.com/office/drawing/2014/main" id="{D354BBB8-AC62-4CA2-831F-D4E3778074A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200">
                <a:solidFill>
                  <a:srgbClr val="92D050"/>
                </a:solidFill>
                <a:ea typeface="宋体" panose="02010600030101010101" pitchFamily="2" charset="-122"/>
              </a:rPr>
              <a:t>(3)</a:t>
            </a:r>
            <a:r>
              <a:rPr lang="zh-CN" altLang="en-US" sz="3200">
                <a:solidFill>
                  <a:srgbClr val="92D050"/>
                </a:solidFill>
                <a:ea typeface="宋体" panose="02010600030101010101" pitchFamily="2" charset="-122"/>
              </a:rPr>
              <a:t>梯度运算的一些基本公式：</a:t>
            </a:r>
          </a:p>
        </p:txBody>
      </p:sp>
      <p:sp>
        <p:nvSpPr>
          <p:cNvPr id="25610" name="页脚占位符 3">
            <a:extLst>
              <a:ext uri="{FF2B5EF4-FFF2-40B4-BE49-F238E27FC236}">
                <a16:creationId xmlns:a16="http://schemas.microsoft.com/office/drawing/2014/main" id="{E5B2F6ED-4956-42B1-8F83-18B4539A2E04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25611" name="灯片编号占位符 4">
            <a:extLst>
              <a:ext uri="{FF2B5EF4-FFF2-40B4-BE49-F238E27FC236}">
                <a16:creationId xmlns:a16="http://schemas.microsoft.com/office/drawing/2014/main" id="{DA11741D-E538-4B6E-B350-4BECD34FD06B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6CDFB8-7991-4F08-BA79-DB223613F242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32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A369D0E6-E5C7-4F0B-BA4F-98A5DF1299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8575" y="1412875"/>
          <a:ext cx="2057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1" name="Equation" r:id="rId3" imgW="2057400" imgH="342900" progId="Equation.DSMT4">
                  <p:embed/>
                </p:oleObj>
              </mc:Choice>
              <mc:Fallback>
                <p:oleObj name="Equation" r:id="rId3" imgW="2057400" imgH="3429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1412875"/>
                        <a:ext cx="2057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4AC9C7E-F1D0-48AA-89F3-98785A6AF9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9525" y="2079625"/>
          <a:ext cx="3416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2" name="Equation" r:id="rId5" imgW="3416300" imgH="342900" progId="Equation.DSMT4">
                  <p:embed/>
                </p:oleObj>
              </mc:Choice>
              <mc:Fallback>
                <p:oleObj name="Equation" r:id="rId5" imgW="3416300" imgH="3429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2079625"/>
                        <a:ext cx="3416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264FEDFA-E6A6-442C-9196-66B3248C8A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2746375"/>
          <a:ext cx="4394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3" name="Equation" r:id="rId7" imgW="4394200" imgH="342900" progId="Equation.DSMT4">
                  <p:embed/>
                </p:oleObj>
              </mc:Choice>
              <mc:Fallback>
                <p:oleObj name="Equation" r:id="rId7" imgW="4394200" imgH="3429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746375"/>
                        <a:ext cx="4394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758F6BE-297F-48C8-883D-26D433AF8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9525" y="3411538"/>
          <a:ext cx="4356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4" name="Equation" r:id="rId9" imgW="4356100" imgH="342900" progId="Equation.DSMT4">
                  <p:embed/>
                </p:oleObj>
              </mc:Choice>
              <mc:Fallback>
                <p:oleObj name="Equation" r:id="rId9" imgW="4356100" imgH="3429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3411538"/>
                        <a:ext cx="4356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2B257A6-7D1C-4F61-803E-2E248917DC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4078288"/>
          <a:ext cx="4305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5" name="Equation" r:id="rId11" imgW="4305300" imgH="736600" progId="Equation.DSMT4">
                  <p:embed/>
                </p:oleObj>
              </mc:Choice>
              <mc:Fallback>
                <p:oleObj name="Equation" r:id="rId11" imgW="4305300" imgH="7366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078288"/>
                        <a:ext cx="4305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6C4EF779-E328-44AF-9DA5-6A22F6947C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9525" y="5138738"/>
          <a:ext cx="3835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6" name="Equation" r:id="rId13" imgW="3835400" imgH="342900" progId="Equation.DSMT4">
                  <p:embed/>
                </p:oleObj>
              </mc:Choice>
              <mc:Fallback>
                <p:oleObj name="Equation" r:id="rId13" imgW="3835400" imgH="34290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5138738"/>
                        <a:ext cx="3835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37B59B97-0169-42D9-93CA-035A788D7D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5805488"/>
          <a:ext cx="5219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7" name="Equation" r:id="rId15" imgW="5219700" imgH="736600" progId="Equation.DSMT4">
                  <p:embed/>
                </p:oleObj>
              </mc:Choice>
              <mc:Fallback>
                <p:oleObj name="Equation" r:id="rId15" imgW="5219700" imgH="7366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805488"/>
                        <a:ext cx="52197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灯片编号占位符 3">
            <a:extLst>
              <a:ext uri="{FF2B5EF4-FFF2-40B4-BE49-F238E27FC236}">
                <a16:creationId xmlns:a16="http://schemas.microsoft.com/office/drawing/2014/main" id="{8DD8D6E2-E840-40F1-A163-CA2159A284FB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169D8B-9786-4D6E-9E9F-4A9E87E68112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33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26633" name="页脚占位符 4">
            <a:extLst>
              <a:ext uri="{FF2B5EF4-FFF2-40B4-BE49-F238E27FC236}">
                <a16:creationId xmlns:a16="http://schemas.microsoft.com/office/drawing/2014/main" id="{8F1EDB4F-066B-4534-A526-28DE4308F7FF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grpSp>
        <p:nvGrpSpPr>
          <p:cNvPr id="2" name="组合 3">
            <a:extLst>
              <a:ext uri="{FF2B5EF4-FFF2-40B4-BE49-F238E27FC236}">
                <a16:creationId xmlns:a16="http://schemas.microsoft.com/office/drawing/2014/main" id="{428C9511-F419-4E87-B12A-FE4C6BB61615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000250"/>
            <a:ext cx="8642350" cy="492125"/>
            <a:chOff x="251520" y="1846565"/>
            <a:chExt cx="8640960" cy="493023"/>
          </a:xfrm>
        </p:grpSpPr>
        <p:sp>
          <p:nvSpPr>
            <p:cNvPr id="18" name="TextBox 3">
              <a:extLst>
                <a:ext uri="{FF2B5EF4-FFF2-40B4-BE49-F238E27FC236}">
                  <a16:creationId xmlns:a16="http://schemas.microsoft.com/office/drawing/2014/main" id="{695426B7-AF2A-4C2B-BB13-F19BA8090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20" y="1846565"/>
              <a:ext cx="8640960" cy="461215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defRPr/>
              </a:pPr>
              <a:r>
                <a:rPr lang="en-US" altLang="zh-CN" sz="2400" b="0" dirty="0">
                  <a:latin typeface="+mn-ea"/>
                </a:rPr>
                <a:t>	</a:t>
              </a:r>
              <a:r>
                <a:rPr lang="zh-CN" altLang="en-US" sz="2400" b="0" dirty="0"/>
                <a:t>根据梯度的运算的基本公式</a:t>
              </a:r>
              <a:r>
                <a:rPr lang="en-US" altLang="zh-CN" sz="2400" b="0" dirty="0"/>
                <a:t>6</a:t>
              </a:r>
              <a:r>
                <a:rPr lang="zh-CN" altLang="en-US" sz="2400" b="0" dirty="0"/>
                <a:t>），得</a:t>
              </a:r>
              <a:endParaRPr lang="zh-CN" altLang="en-US" sz="2400" b="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6638" name="TextBox 3">
              <a:extLst>
                <a:ext uri="{FF2B5EF4-FFF2-40B4-BE49-F238E27FC236}">
                  <a16:creationId xmlns:a16="http://schemas.microsoft.com/office/drawing/2014/main" id="{B8AF6E6D-FAF4-43B5-B0A0-4BE2FC861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668" y="1877923"/>
              <a:ext cx="85328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/>
                <a:t>解</a:t>
              </a:r>
            </a:p>
          </p:txBody>
        </p:sp>
      </p:grpSp>
      <p:grpSp>
        <p:nvGrpSpPr>
          <p:cNvPr id="26635" name="组合 2">
            <a:extLst>
              <a:ext uri="{FF2B5EF4-FFF2-40B4-BE49-F238E27FC236}">
                <a16:creationId xmlns:a16="http://schemas.microsoft.com/office/drawing/2014/main" id="{9217B440-8AC8-4538-B65D-A73E9FAF32D3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27059"/>
            <a:ext cx="8532813" cy="1684244"/>
            <a:chOff x="251520" y="227099"/>
            <a:chExt cx="8532812" cy="1684377"/>
          </a:xfrm>
        </p:grpSpPr>
        <p:sp>
          <p:nvSpPr>
            <p:cNvPr id="20" name="TextBox 3">
              <a:extLst>
                <a:ext uri="{FF2B5EF4-FFF2-40B4-BE49-F238E27FC236}">
                  <a16:creationId xmlns:a16="http://schemas.microsoft.com/office/drawing/2014/main" id="{67B86EC4-50E1-4267-A9E6-70637C1E6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20" y="227099"/>
              <a:ext cx="8532812" cy="168437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zh-CN" altLang="en-US" sz="2400" dirty="0">
                  <a:latin typeface="+mn-ea"/>
                  <a:ea typeface="+mn-ea"/>
                </a:rPr>
                <a:t>例</a:t>
              </a:r>
              <a:r>
                <a:rPr lang="en-US" altLang="zh-CN" sz="2400" dirty="0">
                  <a:latin typeface="+mn-ea"/>
                  <a:ea typeface="+mn-ea"/>
                </a:rPr>
                <a:t>6.</a:t>
              </a:r>
              <a:r>
                <a:rPr lang="zh-CN" altLang="en-US" sz="2400" b="0" dirty="0"/>
                <a:t>设有位于坐标原点的点电荷</a:t>
              </a:r>
              <a:r>
                <a:rPr lang="en-US" altLang="zh-CN" sz="2400" b="0" i="1" dirty="0"/>
                <a:t>q</a:t>
              </a:r>
              <a:r>
                <a:rPr lang="zh-CN" altLang="en-US" sz="2400" b="0" dirty="0"/>
                <a:t>，由电学知道，在其周围空间的任一点</a:t>
              </a:r>
              <a:r>
                <a:rPr lang="en-US" altLang="zh-CN" sz="2400" b="0" i="1" dirty="0"/>
                <a:t>M</a:t>
              </a:r>
              <a:r>
                <a:rPr lang="en-US" altLang="zh-CN" sz="2400" b="0" dirty="0"/>
                <a:t>( </a:t>
              </a:r>
              <a:r>
                <a:rPr lang="en-US" altLang="zh-CN" sz="2400" b="0" i="1" dirty="0"/>
                <a:t>x </a:t>
              </a:r>
              <a:r>
                <a:rPr lang="en-US" altLang="zh-CN" sz="2400" b="0" dirty="0"/>
                <a:t>, </a:t>
              </a:r>
              <a:r>
                <a:rPr lang="en-US" altLang="zh-CN" sz="2400" b="0" i="1" dirty="0"/>
                <a:t>y </a:t>
              </a:r>
              <a:r>
                <a:rPr lang="en-US" altLang="zh-CN" sz="2400" b="0" dirty="0"/>
                <a:t>, </a:t>
              </a:r>
              <a:r>
                <a:rPr lang="en-US" altLang="zh-CN" sz="2400" b="0" i="1" dirty="0"/>
                <a:t>z </a:t>
              </a:r>
              <a:r>
                <a:rPr lang="en-US" altLang="zh-CN" sz="2400" b="0" dirty="0"/>
                <a:t>) </a:t>
              </a:r>
              <a:r>
                <a:rPr lang="zh-CN" altLang="en-US" sz="2400" b="0" dirty="0"/>
                <a:t>处所产生的电位为</a:t>
              </a:r>
              <a:r>
                <a:rPr lang="en-US" altLang="zh-CN" sz="2400" b="0" i="1" dirty="0">
                  <a:solidFill>
                    <a:schemeClr val="bg1"/>
                  </a:solidFill>
                </a:rPr>
                <a:t>v </a:t>
              </a:r>
              <a:r>
                <a:rPr lang="en-US" altLang="zh-CN" sz="2400" b="0" dirty="0">
                  <a:solidFill>
                    <a:schemeClr val="bg1"/>
                  </a:solidFill>
                </a:rPr>
                <a:t>= </a:t>
              </a:r>
              <a:r>
                <a:rPr lang="en-US" altLang="zh-CN" sz="2400" b="0" i="1" dirty="0">
                  <a:solidFill>
                    <a:schemeClr val="bg1"/>
                  </a:solidFill>
                </a:rPr>
                <a:t>q</a:t>
              </a:r>
              <a:r>
                <a:rPr lang="el-GR" altLang="zh-CN" sz="2400" b="0" dirty="0">
                  <a:solidFill>
                    <a:schemeClr val="bg1"/>
                  </a:solidFill>
                </a:rPr>
                <a:t>4πε </a:t>
              </a:r>
              <a:r>
                <a:rPr lang="en-US" altLang="zh-CN" sz="2400" b="0" i="1" dirty="0">
                  <a:solidFill>
                    <a:schemeClr val="bg1"/>
                  </a:solidFill>
                </a:rPr>
                <a:t>r</a:t>
              </a:r>
              <a:r>
                <a:rPr lang="zh-CN" altLang="en-US" sz="2400" b="0" dirty="0"/>
                <a:t>其中 </a:t>
              </a:r>
              <a:r>
                <a:rPr lang="en-US" altLang="zh-CN" sz="2400" b="0" dirty="0"/>
                <a:t>ε </a:t>
              </a:r>
              <a:r>
                <a:rPr lang="zh-CN" altLang="en-US" sz="2400" b="0" dirty="0"/>
                <a:t>为介电常数，</a:t>
              </a:r>
              <a:r>
                <a:rPr lang="en-US" altLang="zh-CN" sz="2400" i="1" dirty="0"/>
                <a:t>r </a:t>
              </a:r>
              <a:r>
                <a:rPr lang="en-US" altLang="zh-CN" sz="2400" b="0" dirty="0"/>
                <a:t>= </a:t>
              </a:r>
              <a:r>
                <a:rPr lang="en-US" altLang="zh-CN" sz="2400" b="0" i="1" dirty="0"/>
                <a:t>x</a:t>
              </a:r>
              <a:r>
                <a:rPr lang="en-US" altLang="zh-CN" sz="2400" i="1" dirty="0"/>
                <a:t>i </a:t>
              </a:r>
              <a:r>
                <a:rPr lang="en-US" altLang="zh-CN" sz="2400" b="0" dirty="0"/>
                <a:t>+ </a:t>
              </a:r>
              <a:r>
                <a:rPr lang="en-US" altLang="zh-CN" sz="2400" b="0" i="1" dirty="0" err="1"/>
                <a:t>y</a:t>
              </a:r>
              <a:r>
                <a:rPr lang="en-US" altLang="zh-CN" sz="2400" i="1" dirty="0" err="1"/>
                <a:t>j</a:t>
              </a:r>
              <a:r>
                <a:rPr lang="en-US" altLang="zh-CN" sz="2400" i="1" dirty="0"/>
                <a:t> </a:t>
              </a:r>
              <a:r>
                <a:rPr lang="en-US" altLang="zh-CN" sz="2400" b="0" dirty="0"/>
                <a:t>+ </a:t>
              </a:r>
              <a:r>
                <a:rPr lang="en-US" altLang="zh-CN" sz="2400" b="0" i="1" dirty="0" err="1"/>
                <a:t>z</a:t>
              </a:r>
              <a:r>
                <a:rPr lang="en-US" altLang="zh-CN" sz="2400" i="1" dirty="0" err="1"/>
                <a:t>k</a:t>
              </a:r>
              <a:r>
                <a:rPr lang="zh-CN" altLang="en-US" sz="2400" b="0" dirty="0"/>
                <a:t>，</a:t>
              </a:r>
              <a:r>
                <a:rPr lang="en-US" altLang="zh-CN" sz="2400" b="0" i="1" dirty="0">
                  <a:solidFill>
                    <a:schemeClr val="bg1"/>
                  </a:solidFill>
                </a:rPr>
                <a:t>r </a:t>
              </a:r>
              <a:r>
                <a:rPr lang="en-US" altLang="zh-CN" sz="2400" b="0" dirty="0">
                  <a:solidFill>
                    <a:schemeClr val="bg1"/>
                  </a:solidFill>
                </a:rPr>
                <a:t>= </a:t>
              </a:r>
              <a:r>
                <a:rPr lang="en-US" altLang="zh-CN" sz="2400" i="1" dirty="0">
                  <a:solidFill>
                    <a:schemeClr val="bg1"/>
                  </a:solidFill>
                </a:rPr>
                <a:t>r </a:t>
              </a:r>
              <a:r>
                <a:rPr lang="en-US" altLang="zh-CN" sz="2400" b="0" dirty="0"/>
                <a:t>. </a:t>
              </a:r>
              <a:r>
                <a:rPr lang="zh-CN" altLang="en-US" sz="2400" b="0" dirty="0"/>
                <a:t>试求电位</a:t>
              </a:r>
              <a:r>
                <a:rPr lang="en-US" altLang="zh-CN" sz="2400" b="0" i="1" dirty="0"/>
                <a:t>v</a:t>
              </a:r>
              <a:r>
                <a:rPr lang="en-US" altLang="zh-CN" sz="2400" i="1" dirty="0"/>
                <a:t> </a:t>
              </a:r>
              <a:r>
                <a:rPr lang="zh-CN" altLang="en-US" sz="2400" b="0" dirty="0"/>
                <a:t>的梯度。</a:t>
              </a:r>
              <a:endParaRPr lang="zh-CN" altLang="en-US" sz="2400" b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26631" name="对象 1">
              <a:extLst>
                <a:ext uri="{FF2B5EF4-FFF2-40B4-BE49-F238E27FC236}">
                  <a16:creationId xmlns:a16="http://schemas.microsoft.com/office/drawing/2014/main" id="{1F5D43F5-9B3D-4369-B687-1BF7715E5E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44264" y="714434"/>
            <a:ext cx="12446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78" name="Equation" r:id="rId3" imgW="1244600" imgH="736600" progId="Equation.DSMT4">
                    <p:embed/>
                  </p:oleObj>
                </mc:Choice>
                <mc:Fallback>
                  <p:oleObj name="Equation" r:id="rId3" imgW="1244600" imgH="73660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4264" y="714434"/>
                          <a:ext cx="1244600" cy="736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26" name="对象 4">
            <a:extLst>
              <a:ext uri="{FF2B5EF4-FFF2-40B4-BE49-F238E27FC236}">
                <a16:creationId xmlns:a16="http://schemas.microsoft.com/office/drawing/2014/main" id="{C5EED3C7-E6F6-4BD6-9A61-A3E7F9C5BF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4688" y="1428750"/>
          <a:ext cx="69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9" name="Equation" r:id="rId5" imgW="698197" imgH="431613" progId="Equation.DSMT4">
                  <p:embed/>
                </p:oleObj>
              </mc:Choice>
              <mc:Fallback>
                <p:oleObj name="Equation" r:id="rId5" imgW="698197" imgH="431613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1428750"/>
                        <a:ext cx="698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6A5FE20B-49C3-40F4-BE0E-0461B0BB27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6113" y="2547938"/>
          <a:ext cx="462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0" name="Equation" r:id="rId7" imgW="4622800" imgH="736600" progId="Equation.DSMT4">
                  <p:embed/>
                </p:oleObj>
              </mc:Choice>
              <mc:Fallback>
                <p:oleObj name="Equation" r:id="rId7" imgW="4622800" imgH="7366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2547938"/>
                        <a:ext cx="4622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AAB740D-D93B-4FB2-8651-0C0E330338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308441"/>
              </p:ext>
            </p:extLst>
          </p:nvPr>
        </p:nvGraphicFramePr>
        <p:xfrm>
          <a:off x="412750" y="3497188"/>
          <a:ext cx="3124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1" name="Equation" r:id="rId9" imgW="3124200" imgH="723900" progId="Equation.DSMT4">
                  <p:embed/>
                </p:oleObj>
              </mc:Choice>
              <mc:Fallback>
                <p:oleObj name="Equation" r:id="rId9" imgW="3124200" imgH="7239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3497188"/>
                        <a:ext cx="3124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1C34835-A174-4336-840F-AC1340E25E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432687"/>
              </p:ext>
            </p:extLst>
          </p:nvPr>
        </p:nvGraphicFramePr>
        <p:xfrm>
          <a:off x="3563938" y="3412480"/>
          <a:ext cx="2324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2" name="Equation" r:id="rId11" imgW="2324100" imgH="736600" progId="Equation.DSMT4">
                  <p:embed/>
                </p:oleObj>
              </mc:Choice>
              <mc:Fallback>
                <p:oleObj name="Equation" r:id="rId11" imgW="2324100" imgH="7366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412480"/>
                        <a:ext cx="23241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95C72DB2-EBD9-4DE5-ABCB-09D7B35A57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917542"/>
              </p:ext>
            </p:extLst>
          </p:nvPr>
        </p:nvGraphicFramePr>
        <p:xfrm>
          <a:off x="412750" y="4384823"/>
          <a:ext cx="4076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3" name="Equation" r:id="rId13" imgW="4076700" imgH="736600" progId="Equation.DSMT4">
                  <p:embed/>
                </p:oleObj>
              </mc:Choice>
              <mc:Fallback>
                <p:oleObj name="Equation" r:id="rId13" imgW="4076700" imgH="7366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4384823"/>
                        <a:ext cx="40767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5">
            <a:extLst>
              <a:ext uri="{FF2B5EF4-FFF2-40B4-BE49-F238E27FC236}">
                <a16:creationId xmlns:a16="http://schemas.microsoft.com/office/drawing/2014/main" id="{0518CE61-303B-42A6-AA85-1C96BE69B1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774516"/>
              </p:ext>
            </p:extLst>
          </p:nvPr>
        </p:nvGraphicFramePr>
        <p:xfrm>
          <a:off x="3311525" y="5315793"/>
          <a:ext cx="1701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4" name="Equation" r:id="rId15" imgW="1701800" imgH="342900" progId="Equation.DSMT4">
                  <p:embed/>
                </p:oleObj>
              </mc:Choice>
              <mc:Fallback>
                <p:oleObj name="Equation" r:id="rId15" imgW="1701800" imgH="342900" progId="Equation.DSMT4">
                  <p:embed/>
                  <p:pic>
                    <p:nvPicPr>
                      <p:cNvPr id="27650" name="对象 5">
                        <a:extLst>
                          <a:ext uri="{FF2B5EF4-FFF2-40B4-BE49-F238E27FC236}">
                            <a16:creationId xmlns:a16="http://schemas.microsoft.com/office/drawing/2014/main" id="{3B2C8EE2-5DB6-43CE-8F63-F1B8CA1DF8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5315793"/>
                        <a:ext cx="1701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3">
            <a:extLst>
              <a:ext uri="{FF2B5EF4-FFF2-40B4-BE49-F238E27FC236}">
                <a16:creationId xmlns:a16="http://schemas.microsoft.com/office/drawing/2014/main" id="{925EF375-973C-4C92-885A-0A6251A7E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5805264"/>
            <a:ext cx="85328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 dirty="0"/>
              <a:t>此式表明：</a:t>
            </a:r>
            <a:r>
              <a:rPr lang="zh-CN" altLang="en-US" sz="2400" dirty="0"/>
              <a:t>电场中的电场强度等于电位的负梯度</a:t>
            </a:r>
            <a:r>
              <a:rPr lang="zh-CN" altLang="en-US" sz="2400" b="0" dirty="0"/>
              <a:t>。从而可知，电场强度垂直于等位面，且指向电位</a:t>
            </a:r>
            <a:r>
              <a:rPr lang="en-US" altLang="zh-CN" sz="2400" b="0" i="1" dirty="0"/>
              <a:t>v </a:t>
            </a:r>
            <a:r>
              <a:rPr lang="zh-CN" altLang="en-US" sz="2400" b="0" dirty="0"/>
              <a:t>减小的一方。</a:t>
            </a:r>
            <a:endParaRPr lang="zh-CN" altLang="en-US" sz="2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6E2E668-5B7D-4939-8F94-3350E1DF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B089E9B-275B-41CF-8648-909D6243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A3DD-33DC-410E-88B7-159A87C38FC6}" type="slidenum">
              <a:rPr lang="en-US" altLang="zh-CN" smtClean="0"/>
              <a:pPr/>
              <a:t>34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2094B4-B3AA-4F37-A785-B47725890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10" y="1416389"/>
            <a:ext cx="7750212" cy="38331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811565C-486D-49DA-A189-C4FE08AF81A8}"/>
              </a:ext>
            </a:extLst>
          </p:cNvPr>
          <p:cNvSpPr txBox="1"/>
          <p:nvPr/>
        </p:nvSpPr>
        <p:spPr>
          <a:xfrm>
            <a:off x="669510" y="749677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7030A0"/>
                </a:solidFill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858144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id="{AC1AD170-0794-4151-BCB6-5B0648F2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05BDE3C-81AB-481D-B730-7380B8B4494D}" type="slidenum">
              <a:rPr lang="en-US" altLang="zh-CN">
                <a:solidFill>
                  <a:srgbClr val="FFFFFF"/>
                </a:solidFill>
              </a:rPr>
              <a:pPr eaLnBrk="1" hangingPunct="1"/>
              <a:t>35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677" name="灯片编号占位符 3">
            <a:extLst>
              <a:ext uri="{FF2B5EF4-FFF2-40B4-BE49-F238E27FC236}">
                <a16:creationId xmlns:a16="http://schemas.microsoft.com/office/drawing/2014/main" id="{0E9A77CF-4CE2-4700-B5F5-7710D7EB6B22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0342FC-EF9D-46DF-8A1C-7B93B103791E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35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28678" name="页脚占位符 4">
            <a:extLst>
              <a:ext uri="{FF2B5EF4-FFF2-40B4-BE49-F238E27FC236}">
                <a16:creationId xmlns:a16="http://schemas.microsoft.com/office/drawing/2014/main" id="{E5A2E5EF-EBEB-4C34-BCDB-25A3FB017C9B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28679" name="TextBox 1">
            <a:extLst>
              <a:ext uri="{FF2B5EF4-FFF2-40B4-BE49-F238E27FC236}">
                <a16:creationId xmlns:a16="http://schemas.microsoft.com/office/drawing/2014/main" id="{27FFAAAF-700C-4153-98BF-3E521B53D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581150"/>
            <a:ext cx="8642350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简单曲线</a:t>
            </a:r>
            <a:r>
              <a:rPr lang="zh-CN" altLang="en-US" sz="2400" b="0" dirty="0"/>
              <a:t>：一条没有重合点的连续曲线，一般可用参数方程</a:t>
            </a:r>
            <a:endParaRPr lang="en-US" altLang="zh-CN" sz="2400" b="0" dirty="0"/>
          </a:p>
          <a:p>
            <a:pPr>
              <a:lnSpc>
                <a:spcPct val="150000"/>
              </a:lnSpc>
            </a:pPr>
            <a:r>
              <a:rPr lang="en-US" altLang="zh-CN" sz="2400" b="0" dirty="0"/>
              <a:t>                    </a:t>
            </a:r>
            <a:r>
              <a:rPr lang="zh-CN" altLang="en-US" sz="2400" b="0" dirty="0"/>
              <a:t>表示为</a:t>
            </a:r>
            <a:endParaRPr lang="en-US" altLang="zh-CN" sz="2400" b="0" dirty="0"/>
          </a:p>
        </p:txBody>
      </p:sp>
      <p:graphicFrame>
        <p:nvGraphicFramePr>
          <p:cNvPr id="28674" name="对象 14">
            <a:extLst>
              <a:ext uri="{FF2B5EF4-FFF2-40B4-BE49-F238E27FC236}">
                <a16:creationId xmlns:a16="http://schemas.microsoft.com/office/drawing/2014/main" id="{E9EE131E-993E-45A6-BD07-0FA8DC579D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043559"/>
              </p:ext>
            </p:extLst>
          </p:nvPr>
        </p:nvGraphicFramePr>
        <p:xfrm>
          <a:off x="2878931" y="2319311"/>
          <a:ext cx="3225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9" name="Equation" r:id="rId3" imgW="3225800" imgH="342900" progId="Equation.DSMT4">
                  <p:embed/>
                </p:oleObj>
              </mc:Choice>
              <mc:Fallback>
                <p:oleObj name="Equation" r:id="rId3" imgW="3225800" imgH="3429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931" y="2319311"/>
                        <a:ext cx="3225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Box 1">
            <a:extLst>
              <a:ext uri="{FF2B5EF4-FFF2-40B4-BE49-F238E27FC236}">
                <a16:creationId xmlns:a16="http://schemas.microsoft.com/office/drawing/2014/main" id="{F4EB64B2-D4F6-46C5-BCA3-7578E6BA9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2997200"/>
            <a:ext cx="8642350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简单曲面</a:t>
            </a:r>
            <a:r>
              <a:rPr lang="zh-CN" altLang="en-US" sz="2400" b="0" dirty="0"/>
              <a:t>：是一块连续、单值、没有重合点的连续曲面，可用参数方程表示为：</a:t>
            </a:r>
            <a:endParaRPr lang="en-US" altLang="zh-CN" sz="2400" b="0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E6AF2EF-2ED6-40E0-8786-E82989E350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19070"/>
              </p:ext>
            </p:extLst>
          </p:nvPr>
        </p:nvGraphicFramePr>
        <p:xfrm>
          <a:off x="2771800" y="3696441"/>
          <a:ext cx="42481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0" name="Equation" r:id="rId5" imgW="4140200" imgH="342900" progId="Equation.DSMT4">
                  <p:embed/>
                </p:oleObj>
              </mc:Choice>
              <mc:Fallback>
                <p:oleObj name="Equation" r:id="rId5" imgW="4140200" imgH="3429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696441"/>
                        <a:ext cx="424815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Box 7">
            <a:extLst>
              <a:ext uri="{FF2B5EF4-FFF2-40B4-BE49-F238E27FC236}">
                <a16:creationId xmlns:a16="http://schemas.microsoft.com/office/drawing/2014/main" id="{D6E0C439-A2BA-44C8-819C-D12752AB4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581128"/>
            <a:ext cx="8642350" cy="143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有向曲线</a:t>
            </a:r>
            <a:r>
              <a:rPr lang="zh-CN" altLang="en-US" sz="2400" b="0" dirty="0"/>
              <a:t>：取定了正方向的曲线。</a:t>
            </a:r>
            <a:endParaRPr lang="en-US" altLang="zh-CN" sz="2400" dirty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有向曲面</a:t>
            </a:r>
            <a:r>
              <a:rPr lang="zh-CN" altLang="en-US" sz="2400" b="0" dirty="0"/>
              <a:t>：取定了正侧的曲面。</a:t>
            </a:r>
            <a:endParaRPr lang="en-US" altLang="zh-CN" sz="2400" b="0" dirty="0"/>
          </a:p>
          <a:p>
            <a:pPr marL="108585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0" dirty="0"/>
              <a:t>封闭曲面的正方向：从曲面内指向曲面外。</a:t>
            </a:r>
            <a:endParaRPr lang="en-US" altLang="zh-CN" sz="2400" b="0" dirty="0"/>
          </a:p>
        </p:txBody>
      </p:sp>
      <p:sp>
        <p:nvSpPr>
          <p:cNvPr id="28683" name="内容占位符 2">
            <a:extLst>
              <a:ext uri="{FF2B5EF4-FFF2-40B4-BE49-F238E27FC236}">
                <a16:creationId xmlns:a16="http://schemas.microsoft.com/office/drawing/2014/main" id="{6A39B821-05B3-434A-B537-DC170AD3CE5F}"/>
              </a:ext>
            </a:extLst>
          </p:cNvPr>
          <p:cNvSpPr txBox="1">
            <a:spLocks/>
          </p:cNvSpPr>
          <p:nvPr/>
        </p:nvSpPr>
        <p:spPr bwMode="auto">
          <a:xfrm>
            <a:off x="238125" y="1049338"/>
            <a:ext cx="85074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000099"/>
                </a:solidFill>
              </a:rPr>
              <a:t>1. </a:t>
            </a:r>
            <a:r>
              <a:rPr lang="zh-CN" altLang="en-US" sz="3200">
                <a:solidFill>
                  <a:srgbClr val="000099"/>
                </a:solidFill>
              </a:rPr>
              <a:t>通量</a:t>
            </a:r>
            <a:endParaRPr lang="en-US" altLang="zh-CN" sz="2400">
              <a:solidFill>
                <a:srgbClr val="000099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</a:pPr>
            <a:endParaRPr lang="en-US" altLang="zh-CN" sz="2400">
              <a:solidFill>
                <a:srgbClr val="000099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</a:pPr>
            <a:endParaRPr lang="en-US" altLang="zh-CN" sz="2400">
              <a:solidFill>
                <a:srgbClr val="852F74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</a:pPr>
            <a:endParaRPr lang="en-US" altLang="zh-CN" sz="2400">
              <a:solidFill>
                <a:srgbClr val="852F74"/>
              </a:solidFill>
            </a:endParaRPr>
          </a:p>
        </p:txBody>
      </p:sp>
      <p:sp>
        <p:nvSpPr>
          <p:cNvPr id="28684" name="矩形 2">
            <a:extLst>
              <a:ext uri="{FF2B5EF4-FFF2-40B4-BE49-F238E27FC236}">
                <a16:creationId xmlns:a16="http://schemas.microsoft.com/office/drawing/2014/main" id="{73A12BDD-B390-45BB-B3A4-DC8B7F279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465138"/>
            <a:ext cx="4537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矢量场的通量及散度</a:t>
            </a:r>
            <a:endParaRPr lang="en-US" altLang="zh-CN" sz="360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/>
      <p:bldP spid="717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Slide Number Placeholder 5">
            <a:extLst>
              <a:ext uri="{FF2B5EF4-FFF2-40B4-BE49-F238E27FC236}">
                <a16:creationId xmlns:a16="http://schemas.microsoft.com/office/drawing/2014/main" id="{61EE39DF-B241-46B2-8CA9-A8CA6042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2C0FC5E-AC05-48EC-BB92-BC53225E4CCE}" type="slidenum">
              <a:rPr lang="en-US" altLang="zh-CN">
                <a:solidFill>
                  <a:srgbClr val="FFFFFF"/>
                </a:solidFill>
              </a:rPr>
              <a:pPr eaLnBrk="1" hangingPunct="1"/>
              <a:t>36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9702" name="灯片编号占位符 3">
            <a:extLst>
              <a:ext uri="{FF2B5EF4-FFF2-40B4-BE49-F238E27FC236}">
                <a16:creationId xmlns:a16="http://schemas.microsoft.com/office/drawing/2014/main" id="{59CD6B7D-E084-4256-89CE-16FDAD7FAA5F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185D4D-84DD-4160-9D4A-619425F704B4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36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29703" name="页脚占位符 4">
            <a:extLst>
              <a:ext uri="{FF2B5EF4-FFF2-40B4-BE49-F238E27FC236}">
                <a16:creationId xmlns:a16="http://schemas.microsoft.com/office/drawing/2014/main" id="{ABEA6944-C0CE-4824-A46D-630A01F37FFC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8198" name="TextBox 3">
            <a:extLst>
              <a:ext uri="{FF2B5EF4-FFF2-40B4-BE49-F238E27FC236}">
                <a16:creationId xmlns:a16="http://schemas.microsoft.com/office/drawing/2014/main" id="{E1C3F7C6-DEDD-4C1E-A2DA-76606DAD1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2025650"/>
            <a:ext cx="62658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如图</a:t>
            </a:r>
            <a:r>
              <a:rPr lang="en-US" altLang="zh-CN" sz="2400" b="0"/>
              <a:t>(2 </a:t>
            </a:r>
            <a:r>
              <a:rPr lang="zh-CN" altLang="en-US" sz="2400" b="0"/>
              <a:t>− </a:t>
            </a:r>
            <a:r>
              <a:rPr lang="en-US" altLang="zh-CN" sz="2400" b="0"/>
              <a:t>11)</a:t>
            </a:r>
            <a:r>
              <a:rPr lang="zh-CN" altLang="en-US" sz="2400" b="0"/>
              <a:t>，流体穿过</a:t>
            </a:r>
            <a:r>
              <a:rPr lang="en-US" altLang="zh-CN" sz="2400" b="0" i="1"/>
              <a:t>dS </a:t>
            </a:r>
            <a:r>
              <a:rPr lang="zh-CN" altLang="en-US" sz="2400" b="0"/>
              <a:t>的流量</a:t>
            </a:r>
            <a:r>
              <a:rPr lang="en-US" altLang="zh-CN" sz="2400" b="0" i="1"/>
              <a:t>dQ </a:t>
            </a:r>
            <a:r>
              <a:rPr lang="zh-CN" altLang="en-US" sz="2400" b="0"/>
              <a:t>，就近似地等于以</a:t>
            </a:r>
            <a:r>
              <a:rPr lang="en-US" altLang="zh-CN" sz="2400" b="0" i="1"/>
              <a:t>dS</a:t>
            </a:r>
            <a:r>
              <a:rPr lang="zh-CN" altLang="en-US" sz="2400" b="0"/>
              <a:t>为底面积，</a:t>
            </a:r>
            <a:r>
              <a:rPr lang="en-US" altLang="zh-CN" sz="2400" b="0" i="1"/>
              <a:t>v</a:t>
            </a:r>
            <a:r>
              <a:rPr lang="en-US" altLang="zh-CN" sz="2400" b="0" i="1" baseline="-25000"/>
              <a:t>n</a:t>
            </a:r>
            <a:r>
              <a:rPr lang="zh-CN" altLang="en-US" sz="2400" b="0"/>
              <a:t>为高的柱体体积（</a:t>
            </a:r>
            <a:r>
              <a:rPr lang="en-US" altLang="zh-CN" sz="2400" b="0" i="1"/>
              <a:t>v</a:t>
            </a:r>
            <a:r>
              <a:rPr lang="en-US" altLang="zh-CN" sz="2400" b="0" i="1" baseline="-25000"/>
              <a:t>n</a:t>
            </a:r>
            <a:r>
              <a:rPr lang="en-US" altLang="zh-CN" sz="2400" b="0" i="1"/>
              <a:t> </a:t>
            </a:r>
            <a:r>
              <a:rPr lang="zh-CN" altLang="en-US" sz="2400" b="0"/>
              <a:t>为 </a:t>
            </a:r>
            <a:r>
              <a:rPr lang="en-US" altLang="zh-CN" sz="2400" i="1"/>
              <a:t>v </a:t>
            </a:r>
            <a:r>
              <a:rPr lang="zh-CN" altLang="en-US" sz="2400" b="0"/>
              <a:t>在</a:t>
            </a:r>
            <a:r>
              <a:rPr lang="en-US" altLang="zh-CN" sz="2400" i="1"/>
              <a:t>n </a:t>
            </a:r>
            <a:r>
              <a:rPr lang="zh-CN" altLang="en-US" sz="2400" b="0"/>
              <a:t>上的投影），即</a:t>
            </a:r>
          </a:p>
        </p:txBody>
      </p:sp>
      <p:graphicFrame>
        <p:nvGraphicFramePr>
          <p:cNvPr id="7175" name="对象 13">
            <a:extLst>
              <a:ext uri="{FF2B5EF4-FFF2-40B4-BE49-F238E27FC236}">
                <a16:creationId xmlns:a16="http://schemas.microsoft.com/office/drawing/2014/main" id="{D3BAC5BA-07E8-43F6-839F-92655EDF6B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3284538"/>
          <a:ext cx="259238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7" name="Equation" r:id="rId3" imgW="2705100" imgH="381000" progId="Equation.DSMT4">
                  <p:embed/>
                </p:oleObj>
              </mc:Choice>
              <mc:Fallback>
                <p:oleObj name="Equation" r:id="rId3" imgW="2705100" imgH="3810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284538"/>
                        <a:ext cx="2592387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Box 4">
            <a:extLst>
              <a:ext uri="{FF2B5EF4-FFF2-40B4-BE49-F238E27FC236}">
                <a16:creationId xmlns:a16="http://schemas.microsoft.com/office/drawing/2014/main" id="{428D7375-A836-49D2-BD60-8AE54AE8B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860800"/>
            <a:ext cx="594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若以</a:t>
            </a:r>
            <a:r>
              <a:rPr lang="en-US" altLang="zh-CN" sz="2400" i="1"/>
              <a:t>n</a:t>
            </a:r>
            <a:r>
              <a:rPr lang="en-US" altLang="zh-CN" sz="2400" b="0"/>
              <a:t>°</a:t>
            </a:r>
            <a:r>
              <a:rPr lang="zh-CN" altLang="en-US" sz="2400" b="0"/>
              <a:t>表示点</a:t>
            </a:r>
            <a:r>
              <a:rPr lang="en-US" altLang="zh-CN" sz="2400" b="0" i="1"/>
              <a:t>M </a:t>
            </a:r>
            <a:r>
              <a:rPr lang="zh-CN" altLang="en-US" sz="2400" b="0"/>
              <a:t>处的单位法矢，则有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B1C1E39-959A-4FD2-8B71-EB72CB9432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437063"/>
          <a:ext cx="33845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8" name="Equation" r:id="rId5" imgW="3479760" imgH="419040" progId="Equation.DSMT4">
                  <p:embed/>
                </p:oleObj>
              </mc:Choice>
              <mc:Fallback>
                <p:oleObj name="Equation" r:id="rId5" imgW="3479760" imgH="419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437063"/>
                        <a:ext cx="338455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Box 4">
            <a:extLst>
              <a:ext uri="{FF2B5EF4-FFF2-40B4-BE49-F238E27FC236}">
                <a16:creationId xmlns:a16="http://schemas.microsoft.com/office/drawing/2014/main" id="{1ACB3639-5B94-45AC-863E-5BF64214B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084763"/>
            <a:ext cx="594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据此，可以得到	</a:t>
            </a:r>
            <a:r>
              <a:rPr lang="en-US" altLang="zh-CN" sz="2400" b="0" i="1"/>
              <a:t>dQ </a:t>
            </a:r>
            <a:r>
              <a:rPr lang="en-US" altLang="zh-CN" sz="2400" b="0"/>
              <a:t>= </a:t>
            </a:r>
            <a:r>
              <a:rPr lang="en-US" altLang="zh-CN" sz="2400" i="1">
                <a:solidFill>
                  <a:srgbClr val="FF0000"/>
                </a:solidFill>
              </a:rPr>
              <a:t>v</a:t>
            </a:r>
            <a:r>
              <a:rPr lang="en-US" altLang="zh-CN" sz="2400" b="0"/>
              <a:t>⋅</a:t>
            </a:r>
            <a:r>
              <a:rPr lang="en-US" altLang="zh-CN" sz="2400" b="0" i="1"/>
              <a:t>d</a:t>
            </a:r>
            <a:r>
              <a:rPr lang="en-US" altLang="zh-CN" sz="2400" i="1">
                <a:solidFill>
                  <a:srgbClr val="FF0000"/>
                </a:solidFill>
                <a:ea typeface="黑体" panose="02010609060101010101" pitchFamily="49" charset="-122"/>
              </a:rPr>
              <a:t>S</a:t>
            </a:r>
            <a:r>
              <a:rPr lang="en-US" altLang="zh-CN" sz="2400" i="1"/>
              <a:t> 	</a:t>
            </a:r>
            <a:r>
              <a:rPr lang="en-US" altLang="zh-CN" sz="2400" b="0"/>
              <a:t>( 3.2 )</a:t>
            </a:r>
            <a:endParaRPr lang="zh-CN" altLang="en-US" sz="2400" b="0"/>
          </a:p>
        </p:txBody>
      </p:sp>
      <p:grpSp>
        <p:nvGrpSpPr>
          <p:cNvPr id="3" name="组合 4">
            <a:extLst>
              <a:ext uri="{FF2B5EF4-FFF2-40B4-BE49-F238E27FC236}">
                <a16:creationId xmlns:a16="http://schemas.microsoft.com/office/drawing/2014/main" id="{42F535F6-8BFD-4341-A0F3-F7553D55B699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5734050"/>
            <a:ext cx="6948488" cy="822325"/>
            <a:chOff x="250825" y="5194301"/>
            <a:chExt cx="6948488" cy="822325"/>
          </a:xfrm>
        </p:grpSpPr>
        <p:sp>
          <p:nvSpPr>
            <p:cNvPr id="29715" name="TextBox 4">
              <a:extLst>
                <a:ext uri="{FF2B5EF4-FFF2-40B4-BE49-F238E27FC236}">
                  <a16:creationId xmlns:a16="http://schemas.microsoft.com/office/drawing/2014/main" id="{C3F97C99-F064-469E-8F32-F03BD6AB5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825" y="5194301"/>
              <a:ext cx="6948488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0"/>
                <a:t>其中</a:t>
              </a:r>
              <a:r>
                <a:rPr lang="en-US" altLang="zh-CN" sz="2400" b="0" i="1">
                  <a:solidFill>
                    <a:schemeClr val="bg1"/>
                  </a:solidFill>
                </a:rPr>
                <a:t>dS </a:t>
              </a:r>
              <a:r>
                <a:rPr lang="en-US" altLang="zh-CN" sz="2400" b="0">
                  <a:solidFill>
                    <a:schemeClr val="bg1"/>
                  </a:solidFill>
                </a:rPr>
                <a:t>= </a:t>
              </a:r>
              <a:r>
                <a:rPr lang="en-US" altLang="zh-CN" sz="2400" b="0" i="1">
                  <a:solidFill>
                    <a:schemeClr val="bg1"/>
                  </a:solidFill>
                </a:rPr>
                <a:t>ndS    </a:t>
              </a:r>
              <a:r>
                <a:rPr lang="zh-CN" altLang="en-US" sz="2400" b="0"/>
                <a:t>为在点</a:t>
              </a:r>
              <a:r>
                <a:rPr lang="en-US" altLang="zh-CN" sz="2400" b="0" i="1"/>
                <a:t>M </a:t>
              </a:r>
              <a:r>
                <a:rPr lang="zh-CN" altLang="en-US" sz="2400" b="0"/>
                <a:t>处的这样一个矢量，其方向与</a:t>
              </a:r>
              <a:r>
                <a:rPr lang="en-US" altLang="zh-CN" sz="2400" i="1"/>
                <a:t>n</a:t>
              </a:r>
              <a:r>
                <a:rPr lang="en-US" altLang="zh-CN" sz="2400" b="0" i="1"/>
                <a:t> </a:t>
              </a:r>
              <a:r>
                <a:rPr lang="zh-CN" altLang="en-US" sz="2400" b="0"/>
                <a:t>一致，其模等于面积</a:t>
              </a:r>
              <a:r>
                <a:rPr lang="en-US" altLang="zh-CN" sz="2400" b="0" i="1"/>
                <a:t>dS </a:t>
              </a:r>
              <a:r>
                <a:rPr lang="zh-CN" altLang="en-US" sz="2400" b="0"/>
                <a:t>，如图（</a:t>
              </a:r>
              <a:r>
                <a:rPr lang="en-US" altLang="zh-CN" sz="2400" b="0"/>
                <a:t>2 </a:t>
              </a:r>
              <a:r>
                <a:rPr lang="zh-CN" altLang="en-US" sz="2400" b="0"/>
                <a:t>− </a:t>
              </a:r>
              <a:r>
                <a:rPr lang="en-US" altLang="zh-CN" sz="2400" b="0"/>
                <a:t>12</a:t>
              </a:r>
              <a:r>
                <a:rPr lang="zh-CN" altLang="en-US" sz="2400" b="0"/>
                <a:t>）。</a:t>
              </a:r>
            </a:p>
          </p:txBody>
        </p:sp>
        <p:graphicFrame>
          <p:nvGraphicFramePr>
            <p:cNvPr id="29700" name="对象 3">
              <a:extLst>
                <a:ext uri="{FF2B5EF4-FFF2-40B4-BE49-F238E27FC236}">
                  <a16:creationId xmlns:a16="http://schemas.microsoft.com/office/drawing/2014/main" id="{943CD136-1E97-4D6D-98E1-2C8BD8FCB1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36638" y="5229226"/>
            <a:ext cx="13081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9" name="Equation" r:id="rId7" imgW="1307880" imgH="342720" progId="Equation.DSMT4">
                    <p:embed/>
                  </p:oleObj>
                </mc:Choice>
                <mc:Fallback>
                  <p:oleObj name="Equation" r:id="rId7" imgW="1307880" imgH="342720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638" y="5229226"/>
                          <a:ext cx="1308100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8" name="Text Box 15">
            <a:extLst>
              <a:ext uri="{FF2B5EF4-FFF2-40B4-BE49-F238E27FC236}">
                <a16:creationId xmlns:a16="http://schemas.microsoft.com/office/drawing/2014/main" id="{CD60B17F-8BEC-487B-9D1F-3EF15678E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83534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0"/>
              <a:t>设有一流速场</a:t>
            </a:r>
            <a:r>
              <a:rPr lang="en-US" altLang="zh-CN" sz="2400" i="1"/>
              <a:t>v</a:t>
            </a:r>
            <a:r>
              <a:rPr lang="en-US" altLang="zh-CN" sz="2400" b="0"/>
              <a:t>(</a:t>
            </a:r>
            <a:r>
              <a:rPr lang="en-US" altLang="zh-CN" sz="2400" b="0" i="1"/>
              <a:t>M</a:t>
            </a:r>
            <a:r>
              <a:rPr lang="en-US" altLang="zh-CN" sz="2400" b="0"/>
              <a:t>)</a:t>
            </a:r>
            <a:r>
              <a:rPr lang="zh-CN" altLang="en-US" sz="2400" b="0"/>
              <a:t>，</a:t>
            </a:r>
            <a:r>
              <a:rPr lang="en-US" altLang="zh-CN" sz="2400" b="0" i="1"/>
              <a:t>S</a:t>
            </a:r>
            <a:r>
              <a:rPr lang="zh-CN" altLang="en-US" sz="2400" b="0"/>
              <a:t>为场中一有向曲面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400" b="0"/>
              <a:t>求单位时间内向正侧穿过</a:t>
            </a:r>
            <a:r>
              <a:rPr lang="en-US" altLang="zh-CN" sz="2400" b="0" i="1"/>
              <a:t>S</a:t>
            </a:r>
            <a:r>
              <a:rPr lang="zh-CN" altLang="en-US" sz="2400" b="0"/>
              <a:t>的流量</a:t>
            </a:r>
            <a:r>
              <a:rPr lang="en-US" altLang="zh-CN" sz="2400" b="0" i="1"/>
              <a:t>Q</a:t>
            </a:r>
            <a:r>
              <a:rPr lang="en-US" altLang="zh-CN" sz="2400" b="0"/>
              <a:t> </a:t>
            </a:r>
            <a:r>
              <a:rPr lang="zh-CN" altLang="en-US" sz="2400" b="0"/>
              <a:t>（</a:t>
            </a:r>
            <a:r>
              <a:rPr lang="en-US" altLang="zh-CN" sz="2400" b="0" i="1"/>
              <a:t>S</a:t>
            </a:r>
            <a:r>
              <a:rPr lang="zh-CN" altLang="en-US" sz="2400" b="0"/>
              <a:t>的法矢</a:t>
            </a:r>
            <a:r>
              <a:rPr lang="en-US" altLang="zh-CN" sz="2400" i="1"/>
              <a:t>n</a:t>
            </a:r>
            <a:r>
              <a:rPr lang="zh-CN" altLang="en-US" sz="2400" b="0"/>
              <a:t>指向</a:t>
            </a:r>
            <a:r>
              <a:rPr lang="en-US" altLang="zh-CN" sz="2400" b="0" i="1"/>
              <a:t>S</a:t>
            </a:r>
            <a:r>
              <a:rPr lang="zh-CN" altLang="en-US" sz="2400" b="0"/>
              <a:t>的正侧）</a:t>
            </a:r>
          </a:p>
        </p:txBody>
      </p:sp>
      <p:grpSp>
        <p:nvGrpSpPr>
          <p:cNvPr id="4" name="Group 19">
            <a:extLst>
              <a:ext uri="{FF2B5EF4-FFF2-40B4-BE49-F238E27FC236}">
                <a16:creationId xmlns:a16="http://schemas.microsoft.com/office/drawing/2014/main" id="{B9051780-3E67-4422-AF69-2EEC01F08994}"/>
              </a:ext>
            </a:extLst>
          </p:cNvPr>
          <p:cNvGrpSpPr>
            <a:grpSpLocks/>
          </p:cNvGrpSpPr>
          <p:nvPr/>
        </p:nvGrpSpPr>
        <p:grpSpPr bwMode="auto">
          <a:xfrm>
            <a:off x="7235825" y="4652963"/>
            <a:ext cx="1584325" cy="1944687"/>
            <a:chOff x="4604" y="3095"/>
            <a:chExt cx="998" cy="1225"/>
          </a:xfrm>
        </p:grpSpPr>
        <p:pic>
          <p:nvPicPr>
            <p:cNvPr id="29713" name="Picture 33">
              <a:extLst>
                <a:ext uri="{FF2B5EF4-FFF2-40B4-BE49-F238E27FC236}">
                  <a16:creationId xmlns:a16="http://schemas.microsoft.com/office/drawing/2014/main" id="{F8A2439B-DCFC-4CD0-8567-462B7847D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6" b="31137"/>
            <a:stretch>
              <a:fillRect/>
            </a:stretch>
          </p:blipFill>
          <p:spPr bwMode="auto">
            <a:xfrm>
              <a:off x="4604" y="3095"/>
              <a:ext cx="998" cy="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4" name="Picture 33">
              <a:extLst>
                <a:ext uri="{FF2B5EF4-FFF2-40B4-BE49-F238E27FC236}">
                  <a16:creationId xmlns:a16="http://schemas.microsoft.com/office/drawing/2014/main" id="{564B1313-406B-4EEA-BC66-5471C29AE6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748" b="7687"/>
            <a:stretch>
              <a:fillRect/>
            </a:stretch>
          </p:blipFill>
          <p:spPr bwMode="auto">
            <a:xfrm>
              <a:off x="4604" y="4110"/>
              <a:ext cx="99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10" name="Group 23">
            <a:extLst>
              <a:ext uri="{FF2B5EF4-FFF2-40B4-BE49-F238E27FC236}">
                <a16:creationId xmlns:a16="http://schemas.microsoft.com/office/drawing/2014/main" id="{9EB2E296-DFA8-452D-8437-A55CDB24CE46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2060575"/>
            <a:ext cx="2362200" cy="2305050"/>
            <a:chOff x="3969" y="1162"/>
            <a:chExt cx="1488" cy="1452"/>
          </a:xfrm>
        </p:grpSpPr>
        <p:pic>
          <p:nvPicPr>
            <p:cNvPr id="29711" name="Picture 32">
              <a:extLst>
                <a:ext uri="{FF2B5EF4-FFF2-40B4-BE49-F238E27FC236}">
                  <a16:creationId xmlns:a16="http://schemas.microsoft.com/office/drawing/2014/main" id="{45D828CB-4C9A-4549-A910-0088CA6A1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258"/>
            <a:stretch>
              <a:fillRect/>
            </a:stretch>
          </p:blipFill>
          <p:spPr bwMode="auto">
            <a:xfrm>
              <a:off x="3969" y="1162"/>
              <a:ext cx="1488" cy="1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2" name="Picture 32">
              <a:extLst>
                <a:ext uri="{FF2B5EF4-FFF2-40B4-BE49-F238E27FC236}">
                  <a16:creationId xmlns:a16="http://schemas.microsoft.com/office/drawing/2014/main" id="{E7B2528B-84F4-4319-AA5A-B467B8F511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311" r="8534" b="5341"/>
            <a:stretch>
              <a:fillRect/>
            </a:stretch>
          </p:blipFill>
          <p:spPr bwMode="auto">
            <a:xfrm>
              <a:off x="4014" y="2478"/>
              <a:ext cx="136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200" grpId="0"/>
      <p:bldP spid="820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5BB3F01-D5E6-47FF-BEA9-A4BDB42ACA67}"/>
              </a:ext>
            </a:extLst>
          </p:cNvPr>
          <p:cNvSpPr/>
          <p:nvPr/>
        </p:nvSpPr>
        <p:spPr>
          <a:xfrm>
            <a:off x="1835696" y="1484784"/>
            <a:ext cx="3240360" cy="11303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25" name="Slide Number Placeholder 5">
            <a:extLst>
              <a:ext uri="{FF2B5EF4-FFF2-40B4-BE49-F238E27FC236}">
                <a16:creationId xmlns:a16="http://schemas.microsoft.com/office/drawing/2014/main" id="{C4691F36-8F3C-4008-BD83-73C008E1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B6C6AE-6EE6-4E05-B23F-DFEA2A250E9F}" type="slidenum">
              <a:rPr lang="en-US" altLang="zh-CN">
                <a:solidFill>
                  <a:srgbClr val="FFFFFF"/>
                </a:solidFill>
              </a:rPr>
              <a:pPr eaLnBrk="1" hangingPunct="1"/>
              <a:t>37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0726" name="灯片编号占位符 3">
            <a:extLst>
              <a:ext uri="{FF2B5EF4-FFF2-40B4-BE49-F238E27FC236}">
                <a16:creationId xmlns:a16="http://schemas.microsoft.com/office/drawing/2014/main" id="{11144F10-65B5-425F-B62F-8D6D93242CC5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ECD914-6CAF-4D6F-B626-00EC91602D1F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37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30727" name="页脚占位符 4">
            <a:extLst>
              <a:ext uri="{FF2B5EF4-FFF2-40B4-BE49-F238E27FC236}">
                <a16:creationId xmlns:a16="http://schemas.microsoft.com/office/drawing/2014/main" id="{55771C14-766C-4F27-A7EA-73BA4700108A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9220" name="TextBox 1">
            <a:extLst>
              <a:ext uri="{FF2B5EF4-FFF2-40B4-BE49-F238E27FC236}">
                <a16:creationId xmlns:a16="http://schemas.microsoft.com/office/drawing/2014/main" id="{6E66EAFD-3F75-4869-9F9D-6EC45FECC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76250"/>
            <a:ext cx="864235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0"/>
              <a:t>据此，在单位时间内向正侧穿过</a:t>
            </a:r>
            <a:r>
              <a:rPr lang="en-US" altLang="zh-CN" sz="2400" b="0" i="1"/>
              <a:t>S </a:t>
            </a:r>
            <a:r>
              <a:rPr lang="zh-CN" altLang="en-US" sz="2400" b="0"/>
              <a:t>的流量，就可用曲面积分表示为</a:t>
            </a:r>
            <a:endParaRPr lang="en-US" altLang="zh-CN" sz="2400" b="0"/>
          </a:p>
        </p:txBody>
      </p:sp>
      <p:graphicFrame>
        <p:nvGraphicFramePr>
          <p:cNvPr id="8199" name="对象 14">
            <a:extLst>
              <a:ext uri="{FF2B5EF4-FFF2-40B4-BE49-F238E27FC236}">
                <a16:creationId xmlns:a16="http://schemas.microsoft.com/office/drawing/2014/main" id="{B9468F0A-6CF2-438A-AEAC-8C356833EF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2813" y="1776413"/>
          <a:ext cx="4978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2" name="Equation" r:id="rId3" imgW="4978080" imgH="698400" progId="Equation.DSMT4">
                  <p:embed/>
                </p:oleObj>
              </mc:Choice>
              <mc:Fallback>
                <p:oleObj name="Equation" r:id="rId3" imgW="4978080" imgH="6984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1776413"/>
                        <a:ext cx="4978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Box 1">
            <a:extLst>
              <a:ext uri="{FF2B5EF4-FFF2-40B4-BE49-F238E27FC236}">
                <a16:creationId xmlns:a16="http://schemas.microsoft.com/office/drawing/2014/main" id="{9E3201B2-7BD7-4943-BE55-4FE13425F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2644775"/>
            <a:ext cx="864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例如：在电位移矢量</a:t>
            </a:r>
            <a:r>
              <a:rPr lang="en-US" altLang="zh-CN" sz="2400" b="0" i="1"/>
              <a:t>D </a:t>
            </a:r>
            <a:r>
              <a:rPr lang="zh-CN" altLang="en-US" sz="2400" b="0"/>
              <a:t>分布的电场中，穿过曲面</a:t>
            </a:r>
            <a:r>
              <a:rPr lang="en-US" altLang="zh-CN" sz="2400" b="0" i="1"/>
              <a:t>S </a:t>
            </a:r>
            <a:r>
              <a:rPr lang="zh-CN" altLang="en-US" sz="2400" b="0"/>
              <a:t>的电通量</a:t>
            </a:r>
            <a:endParaRPr lang="en-US" altLang="zh-CN" sz="2400" b="0"/>
          </a:p>
        </p:txBody>
      </p:sp>
      <p:sp>
        <p:nvSpPr>
          <p:cNvPr id="9223" name="TextBox 7">
            <a:extLst>
              <a:ext uri="{FF2B5EF4-FFF2-40B4-BE49-F238E27FC236}">
                <a16:creationId xmlns:a16="http://schemas.microsoft.com/office/drawing/2014/main" id="{543F82CA-E2DC-41C8-A100-C564BA3A9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581525"/>
            <a:ext cx="864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在磁感应强度矢量</a:t>
            </a:r>
            <a:r>
              <a:rPr lang="en-US" altLang="zh-CN" sz="2400" i="1"/>
              <a:t>B </a:t>
            </a:r>
            <a:r>
              <a:rPr lang="zh-CN" altLang="en-US" sz="2400" b="0"/>
              <a:t>分布的磁场中，穿过曲面</a:t>
            </a:r>
            <a:r>
              <a:rPr lang="en-US" altLang="zh-CN" sz="2400" b="0" i="1"/>
              <a:t>S </a:t>
            </a:r>
            <a:r>
              <a:rPr lang="zh-CN" altLang="en-US" sz="2400" b="0"/>
              <a:t>的磁通量</a:t>
            </a:r>
            <a:endParaRPr lang="en-US" altLang="zh-CN" sz="2400" b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A716697-3BDF-42E9-9E0F-A363D761DE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1863" y="3500438"/>
          <a:ext cx="5283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3" name="Equation" r:id="rId5" imgW="5283000" imgH="698400" progId="Equation.DSMT4">
                  <p:embed/>
                </p:oleObj>
              </mc:Choice>
              <mc:Fallback>
                <p:oleObj name="Equation" r:id="rId5" imgW="5283000" imgH="698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3500438"/>
                        <a:ext cx="5283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65E569B-8644-4168-AED7-9E5498B364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0425" y="5300663"/>
          <a:ext cx="5283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4" name="Equation" r:id="rId7" imgW="5283000" imgH="698400" progId="Equation.DSMT4">
                  <p:embed/>
                </p:oleObj>
              </mc:Choice>
              <mc:Fallback>
                <p:oleObj name="Equation" r:id="rId7" imgW="5283000" imgH="698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5300663"/>
                        <a:ext cx="5283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220" grpId="0"/>
      <p:bldP spid="9222" grpId="0"/>
      <p:bldP spid="92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9A4CD38-9B22-4333-93FA-282A147ADFF5}"/>
              </a:ext>
            </a:extLst>
          </p:cNvPr>
          <p:cNvSpPr/>
          <p:nvPr/>
        </p:nvSpPr>
        <p:spPr>
          <a:xfrm>
            <a:off x="2195736" y="1772816"/>
            <a:ext cx="2898552" cy="77670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49" name="Slide Number Placeholder 5">
            <a:extLst>
              <a:ext uri="{FF2B5EF4-FFF2-40B4-BE49-F238E27FC236}">
                <a16:creationId xmlns:a16="http://schemas.microsoft.com/office/drawing/2014/main" id="{1E5512AA-0CB9-4DF2-98CD-C0FFC06A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77F9C0-A184-456A-A238-0AB7D4DF7785}" type="slidenum">
              <a:rPr lang="en-US" altLang="zh-CN">
                <a:solidFill>
                  <a:srgbClr val="FFFFFF"/>
                </a:solidFill>
              </a:rPr>
              <a:pPr eaLnBrk="1" hangingPunct="1"/>
              <a:t>38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1750" name="灯片编号占位符 3">
            <a:extLst>
              <a:ext uri="{FF2B5EF4-FFF2-40B4-BE49-F238E27FC236}">
                <a16:creationId xmlns:a16="http://schemas.microsoft.com/office/drawing/2014/main" id="{6C6336CE-D95F-4CFF-90A3-BAB33A1C65BC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B3F2A6-998C-435E-840E-A3D3DAFA62A5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38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31751" name="页脚占位符 4">
            <a:extLst>
              <a:ext uri="{FF2B5EF4-FFF2-40B4-BE49-F238E27FC236}">
                <a16:creationId xmlns:a16="http://schemas.microsoft.com/office/drawing/2014/main" id="{1AB9D059-E0C0-4ADD-8F02-98EB4A8287EB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31752" name="TextBox 1">
            <a:extLst>
              <a:ext uri="{FF2B5EF4-FFF2-40B4-BE49-F238E27FC236}">
                <a16:creationId xmlns:a16="http://schemas.microsoft.com/office/drawing/2014/main" id="{9FD359F9-2BA8-4ABD-9A88-800815618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76250"/>
            <a:ext cx="86423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</a:rPr>
              <a:t>（</a:t>
            </a:r>
            <a:r>
              <a:rPr lang="en-US" altLang="zh-CN" sz="2400">
                <a:solidFill>
                  <a:srgbClr val="C00000"/>
                </a:solidFill>
              </a:rPr>
              <a:t>1</a:t>
            </a:r>
            <a:r>
              <a:rPr lang="zh-CN" altLang="en-US" sz="2400">
                <a:solidFill>
                  <a:srgbClr val="C00000"/>
                </a:solidFill>
              </a:rPr>
              <a:t>）通量的定义</a:t>
            </a:r>
            <a:r>
              <a:rPr lang="zh-CN" altLang="en-US" sz="2400" b="0"/>
              <a:t>：设有矢量场</a:t>
            </a:r>
            <a:r>
              <a:rPr lang="en-US" altLang="zh-CN" sz="2400" i="1"/>
              <a:t>A </a:t>
            </a:r>
            <a:r>
              <a:rPr lang="en-US" altLang="zh-CN" sz="2400"/>
              <a:t>(</a:t>
            </a:r>
            <a:r>
              <a:rPr lang="en-US" altLang="zh-CN" sz="2400" i="1"/>
              <a:t>M</a:t>
            </a:r>
            <a:r>
              <a:rPr lang="en-US" altLang="zh-CN" sz="2400"/>
              <a:t>)</a:t>
            </a:r>
            <a:r>
              <a:rPr lang="en-US" altLang="zh-CN" sz="2400" b="0"/>
              <a:t> </a:t>
            </a:r>
            <a:r>
              <a:rPr lang="zh-CN" altLang="en-US" sz="2400" b="0"/>
              <a:t>，沿其中有向曲面</a:t>
            </a:r>
            <a:r>
              <a:rPr lang="en-US" altLang="zh-CN" sz="2400" b="0" i="1"/>
              <a:t>S </a:t>
            </a:r>
            <a:r>
              <a:rPr lang="zh-CN" altLang="en-US" sz="2400" b="0"/>
              <a:t>某一侧的曲面积分</a:t>
            </a:r>
            <a:endParaRPr lang="en-US" altLang="zh-CN" sz="2400" b="0"/>
          </a:p>
        </p:txBody>
      </p:sp>
      <p:sp>
        <p:nvSpPr>
          <p:cNvPr id="31753" name="TextBox 1">
            <a:extLst>
              <a:ext uri="{FF2B5EF4-FFF2-40B4-BE49-F238E27FC236}">
                <a16:creationId xmlns:a16="http://schemas.microsoft.com/office/drawing/2014/main" id="{A4012C82-8193-4DB0-82A6-F3485A626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2841625"/>
            <a:ext cx="864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叫做矢量场</a:t>
            </a:r>
            <a:r>
              <a:rPr lang="en-US" altLang="zh-CN" sz="2400" i="1"/>
              <a:t>A </a:t>
            </a:r>
            <a:r>
              <a:rPr lang="en-US" altLang="zh-CN" sz="2400" b="0"/>
              <a:t>(</a:t>
            </a:r>
            <a:r>
              <a:rPr lang="en-US" altLang="zh-CN" sz="2400" b="0" i="1"/>
              <a:t>M</a:t>
            </a:r>
            <a:r>
              <a:rPr lang="en-US" altLang="zh-CN" sz="2400" b="0"/>
              <a:t>) </a:t>
            </a:r>
            <a:r>
              <a:rPr lang="zh-CN" altLang="en-US" sz="2400" b="0"/>
              <a:t>向积分所沿一侧穿过曲面</a:t>
            </a:r>
            <a:r>
              <a:rPr lang="en-US" altLang="zh-CN" sz="2400" b="0" i="1"/>
              <a:t>S </a:t>
            </a:r>
            <a:r>
              <a:rPr lang="zh-CN" altLang="en-US" sz="2400" b="0"/>
              <a:t>的</a:t>
            </a:r>
            <a:r>
              <a:rPr lang="zh-CN" altLang="en-US" sz="2400"/>
              <a:t>通量</a:t>
            </a:r>
            <a:r>
              <a:rPr lang="zh-CN" altLang="en-US" sz="2400" b="0"/>
              <a:t>。</a:t>
            </a:r>
            <a:endParaRPr lang="en-US" altLang="zh-CN" sz="2400" b="0"/>
          </a:p>
        </p:txBody>
      </p:sp>
      <p:sp>
        <p:nvSpPr>
          <p:cNvPr id="10246" name="TextBox 7">
            <a:extLst>
              <a:ext uri="{FF2B5EF4-FFF2-40B4-BE49-F238E27FC236}">
                <a16:creationId xmlns:a16="http://schemas.microsoft.com/office/drawing/2014/main" id="{6489A612-C192-4588-BABC-224B2DB4E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661025"/>
            <a:ext cx="864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 dirty="0"/>
              <a:t>此式表明，</a:t>
            </a:r>
            <a:r>
              <a:rPr lang="zh-CN" altLang="en-US" sz="2400" b="0" dirty="0">
                <a:solidFill>
                  <a:srgbClr val="FF0000"/>
                </a:solidFill>
              </a:rPr>
              <a:t>通量是可以叠加的</a:t>
            </a:r>
            <a:r>
              <a:rPr lang="zh-CN" altLang="en-US" sz="2400" b="0" dirty="0"/>
              <a:t>。</a:t>
            </a:r>
            <a:endParaRPr lang="en-US" altLang="zh-CN" sz="2400" b="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3B98444-34C9-4B40-AE16-0AD17747A6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3429000"/>
          <a:ext cx="3835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8" name="Equation" r:id="rId3" imgW="3835400" imgH="787400" progId="Equation.DSMT4">
                  <p:embed/>
                </p:oleObj>
              </mc:Choice>
              <mc:Fallback>
                <p:oleObj name="Equation" r:id="rId3" imgW="3835400" imgH="787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429000"/>
                        <a:ext cx="3835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对象 1">
            <a:extLst>
              <a:ext uri="{FF2B5EF4-FFF2-40B4-BE49-F238E27FC236}">
                <a16:creationId xmlns:a16="http://schemas.microsoft.com/office/drawing/2014/main" id="{0921DB47-8D5B-413E-AC23-67ADBDE46D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1713" y="1874838"/>
          <a:ext cx="5130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9" name="Equation" r:id="rId5" imgW="5130800" imgH="698500" progId="Equation.DSMT4">
                  <p:embed/>
                </p:oleObj>
              </mc:Choice>
              <mc:Fallback>
                <p:oleObj name="Equation" r:id="rId5" imgW="5130800" imgH="6985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1874838"/>
                        <a:ext cx="5130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5CFA48F-97FB-4C27-917B-ECD4DECCB3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2813" y="4508500"/>
          <a:ext cx="797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0" name="Equation" r:id="rId7" imgW="7975600" imgH="838200" progId="Equation.DSMT4">
                  <p:embed/>
                </p:oleObj>
              </mc:Choice>
              <mc:Fallback>
                <p:oleObj name="Equation" r:id="rId7" imgW="7975600" imgH="838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4508500"/>
                        <a:ext cx="7975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2" name="Text Box 10">
            <a:extLst>
              <a:ext uri="{FF2B5EF4-FFF2-40B4-BE49-F238E27FC236}">
                <a16:creationId xmlns:a16="http://schemas.microsoft.com/office/drawing/2014/main" id="{604430BD-F157-40B6-96BE-EF5116C22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73463"/>
            <a:ext cx="1081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0"/>
              <a:t>若</a:t>
            </a:r>
          </a:p>
        </p:txBody>
      </p:sp>
      <p:sp>
        <p:nvSpPr>
          <p:cNvPr id="141323" name="Text Box 11">
            <a:extLst>
              <a:ext uri="{FF2B5EF4-FFF2-40B4-BE49-F238E27FC236}">
                <a16:creationId xmlns:a16="http://schemas.microsoft.com/office/drawing/2014/main" id="{D63D6135-F551-4865-9890-24C4BDBC5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292600"/>
            <a:ext cx="108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0"/>
              <a:t>则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141322" grpId="0"/>
      <p:bldP spid="1413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Slide Number Placeholder 5">
            <a:extLst>
              <a:ext uri="{FF2B5EF4-FFF2-40B4-BE49-F238E27FC236}">
                <a16:creationId xmlns:a16="http://schemas.microsoft.com/office/drawing/2014/main" id="{81AA7AB8-E3AF-46BD-99F5-10C596CF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15E6A0-8B32-48B8-A324-913B168F388A}" type="slidenum">
              <a:rPr lang="en-US" altLang="zh-CN">
                <a:solidFill>
                  <a:srgbClr val="FFFFFF"/>
                </a:solidFill>
              </a:rPr>
              <a:pPr eaLnBrk="1" hangingPunct="1"/>
              <a:t>39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2774" name="灯片编号占位符 3">
            <a:extLst>
              <a:ext uri="{FF2B5EF4-FFF2-40B4-BE49-F238E27FC236}">
                <a16:creationId xmlns:a16="http://schemas.microsoft.com/office/drawing/2014/main" id="{BC61025D-AED2-4C44-8074-D8D4B7DDC5AC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730ABC-DF6B-43F9-BC62-F32348C15AFE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39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32775" name="页脚占位符 4">
            <a:extLst>
              <a:ext uri="{FF2B5EF4-FFF2-40B4-BE49-F238E27FC236}">
                <a16:creationId xmlns:a16="http://schemas.microsoft.com/office/drawing/2014/main" id="{7A461E3D-EDA3-49D4-A7AD-58127AFD89FE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11268" name="TextBox 1">
            <a:extLst>
              <a:ext uri="{FF2B5EF4-FFF2-40B4-BE49-F238E27FC236}">
                <a16:creationId xmlns:a16="http://schemas.microsoft.com/office/drawing/2014/main" id="{462859D2-9141-45FA-97A8-1553C10BF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76250"/>
            <a:ext cx="86423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0"/>
              <a:t>在直角坐标系中，设</a:t>
            </a:r>
            <a:endParaRPr lang="en-US" altLang="zh-CN" sz="2400" b="0"/>
          </a:p>
        </p:txBody>
      </p:sp>
      <p:sp>
        <p:nvSpPr>
          <p:cNvPr id="11269" name="TextBox 7">
            <a:extLst>
              <a:ext uri="{FF2B5EF4-FFF2-40B4-BE49-F238E27FC236}">
                <a16:creationId xmlns:a16="http://schemas.microsoft.com/office/drawing/2014/main" id="{35D8039D-EFE4-4BC9-A952-28DAA009B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4554538"/>
            <a:ext cx="8642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则通量可以写成</a:t>
            </a:r>
            <a:endParaRPr lang="en-US" altLang="zh-CN" sz="2400" b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4E1B3AA-F876-471C-97CC-E065A9A78A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516563"/>
          <a:ext cx="6845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3" name="Equation" r:id="rId3" imgW="6845300" imgH="698500" progId="Equation.DSMT4">
                  <p:embed/>
                </p:oleObj>
              </mc:Choice>
              <mc:Fallback>
                <p:oleObj name="Equation" r:id="rId3" imgW="6845300" imgH="6985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516563"/>
                        <a:ext cx="6845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14997FB-2A6A-4E1F-A341-793A1991B0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7075" y="1554163"/>
          <a:ext cx="4953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4" name="Equation" r:id="rId5" imgW="4952880" imgH="342720" progId="Equation.DSMT4">
                  <p:embed/>
                </p:oleObj>
              </mc:Choice>
              <mc:Fallback>
                <p:oleObj name="Equation" r:id="rId5" imgW="4952880" imgH="34272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1554163"/>
                        <a:ext cx="4953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7">
            <a:extLst>
              <a:ext uri="{FF2B5EF4-FFF2-40B4-BE49-F238E27FC236}">
                <a16:creationId xmlns:a16="http://schemas.microsoft.com/office/drawing/2014/main" id="{9CEA574A-D4EF-4E9A-BACD-D56F3775C9A2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420938"/>
            <a:ext cx="8642350" cy="1655762"/>
            <a:chOff x="216902" y="1628800"/>
            <a:chExt cx="8642350" cy="1656184"/>
          </a:xfrm>
        </p:grpSpPr>
        <p:sp>
          <p:nvSpPr>
            <p:cNvPr id="32781" name="TextBox 1">
              <a:extLst>
                <a:ext uri="{FF2B5EF4-FFF2-40B4-BE49-F238E27FC236}">
                  <a16:creationId xmlns:a16="http://schemas.microsoft.com/office/drawing/2014/main" id="{035E4AD9-1024-4BFB-8C7B-46939D45E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902" y="1628800"/>
              <a:ext cx="8642350" cy="457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0"/>
                <a:t>又</a:t>
              </a:r>
              <a:endParaRPr lang="en-US" altLang="zh-CN" sz="2400" b="0"/>
            </a:p>
          </p:txBody>
        </p:sp>
        <p:graphicFrame>
          <p:nvGraphicFramePr>
            <p:cNvPr id="32772" name="对象 6">
              <a:extLst>
                <a:ext uri="{FF2B5EF4-FFF2-40B4-BE49-F238E27FC236}">
                  <a16:creationId xmlns:a16="http://schemas.microsoft.com/office/drawing/2014/main" id="{CA9BA161-A205-4185-A229-6363AAC4A1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99627" y="1963848"/>
            <a:ext cx="5740400" cy="1321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5" name="Equation" r:id="rId7" imgW="5740200" imgH="1320480" progId="Equation.DSMT4">
                    <p:embed/>
                  </p:oleObj>
                </mc:Choice>
                <mc:Fallback>
                  <p:oleObj name="Equation" r:id="rId7" imgW="5740200" imgH="1320480" progId="Equation.DSMT4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9627" y="1963848"/>
                          <a:ext cx="5740400" cy="1321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2347" name="Rectangle 11">
            <a:extLst>
              <a:ext uri="{FF2B5EF4-FFF2-40B4-BE49-F238E27FC236}">
                <a16:creationId xmlns:a16="http://schemas.microsoft.com/office/drawing/2014/main" id="{9A80C784-9DA2-4865-8570-F80F09897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227638"/>
            <a:ext cx="7345362" cy="11509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142348" name="Text Box 12">
            <a:extLst>
              <a:ext uri="{FF2B5EF4-FFF2-40B4-BE49-F238E27FC236}">
                <a16:creationId xmlns:a16="http://schemas.microsoft.com/office/drawing/2014/main" id="{F4FD2FC6-1150-48DE-80C9-67BDF9F20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4581525"/>
            <a:ext cx="4465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</a:rPr>
              <a:t>直角坐标系下计算通量的公式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9" grpId="0"/>
      <p:bldP spid="142347" grpId="0" animBg="1"/>
      <p:bldP spid="1423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68B1">
            <a:alpha val="8196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灯片编号占位符 2">
            <a:extLst>
              <a:ext uri="{FF2B5EF4-FFF2-40B4-BE49-F238E27FC236}">
                <a16:creationId xmlns:a16="http://schemas.microsoft.com/office/drawing/2014/main" id="{04D6F26F-544F-4624-9346-0143168BE5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902BB3-F356-4F26-A048-BA6467D29673}" type="slidenum">
              <a:rPr lang="en-US" altLang="zh-CN">
                <a:solidFill>
                  <a:srgbClr val="FFFFFF"/>
                </a:solidFill>
              </a:rPr>
              <a:pPr eaLnBrk="1" hangingPunct="1"/>
              <a:t>4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82307" name="Text Box 3">
            <a:extLst>
              <a:ext uri="{FF2B5EF4-FFF2-40B4-BE49-F238E27FC236}">
                <a16:creationId xmlns:a16="http://schemas.microsoft.com/office/drawing/2014/main" id="{7B7CCD64-BF59-464B-93F2-1388A2A06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692150"/>
            <a:ext cx="4008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楷体_GB2312" pitchFamily="49" charset="-122"/>
              </a:rPr>
              <a:t>（</a:t>
            </a:r>
            <a:r>
              <a:rPr kumimoji="1" lang="en-US" altLang="zh-CN">
                <a:solidFill>
                  <a:schemeClr val="bg1"/>
                </a:solidFill>
                <a:latin typeface="楷体_GB2312" pitchFamily="49" charset="-122"/>
              </a:rPr>
              <a:t>2</a:t>
            </a:r>
            <a:r>
              <a:rPr kumimoji="1" lang="zh-CN" altLang="en-US">
                <a:solidFill>
                  <a:schemeClr val="bg1"/>
                </a:solidFill>
                <a:latin typeface="楷体_GB2312" pitchFamily="49" charset="-122"/>
              </a:rPr>
              <a:t>）标量乘矢量</a:t>
            </a:r>
          </a:p>
        </p:txBody>
      </p:sp>
      <p:sp>
        <p:nvSpPr>
          <p:cNvPr id="482308" name="Text Box 4">
            <a:extLst>
              <a:ext uri="{FF2B5EF4-FFF2-40B4-BE49-F238E27FC236}">
                <a16:creationId xmlns:a16="http://schemas.microsoft.com/office/drawing/2014/main" id="{1A48F102-0F10-48BF-852D-B9F45A484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97075"/>
            <a:ext cx="4008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</a:rPr>
              <a:t>（</a:t>
            </a:r>
            <a:r>
              <a:rPr kumimoji="1" lang="en-US" altLang="zh-CN" dirty="0">
                <a:solidFill>
                  <a:schemeClr val="bg1"/>
                </a:solidFill>
              </a:rPr>
              <a:t>3</a:t>
            </a:r>
            <a:r>
              <a:rPr kumimoji="1" lang="zh-CN" altLang="en-US" dirty="0">
                <a:solidFill>
                  <a:schemeClr val="bg1"/>
                </a:solidFill>
              </a:rPr>
              <a:t>）矢量的内积（点乘）</a:t>
            </a:r>
          </a:p>
        </p:txBody>
      </p:sp>
      <p:graphicFrame>
        <p:nvGraphicFramePr>
          <p:cNvPr id="482309" name="Object 2">
            <a:extLst>
              <a:ext uri="{FF2B5EF4-FFF2-40B4-BE49-F238E27FC236}">
                <a16:creationId xmlns:a16="http://schemas.microsoft.com/office/drawing/2014/main" id="{FB2E6424-793D-4DC9-AE32-B407586822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300163"/>
          <a:ext cx="331311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" name="公式" r:id="rId3" imgW="1612800" imgH="266400" progId="Equation.3">
                  <p:embed/>
                </p:oleObj>
              </mc:Choice>
              <mc:Fallback>
                <p:oleObj name="公式" r:id="rId3" imgW="1612800" imgH="26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300163"/>
                        <a:ext cx="3313113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10" name="Object 3">
            <a:extLst>
              <a:ext uri="{FF2B5EF4-FFF2-40B4-BE49-F238E27FC236}">
                <a16:creationId xmlns:a16="http://schemas.microsoft.com/office/drawing/2014/main" id="{BE4E74F4-28DA-470A-87B0-1450B6E6E7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565400"/>
          <a:ext cx="48244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" name="Equation" r:id="rId5" imgW="2336760" imgH="253800" progId="Equation.3">
                  <p:embed/>
                </p:oleObj>
              </mc:Choice>
              <mc:Fallback>
                <p:oleObj name="Equation" r:id="rId5" imgW="233676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565400"/>
                        <a:ext cx="4824412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11" name="Object 4">
            <a:extLst>
              <a:ext uri="{FF2B5EF4-FFF2-40B4-BE49-F238E27FC236}">
                <a16:creationId xmlns:a16="http://schemas.microsoft.com/office/drawing/2014/main" id="{CE358DA4-39CA-4259-9691-046613BA6E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238500"/>
          <a:ext cx="15478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" name="Equation" r:id="rId7" imgW="774360" imgH="190440" progId="Equation.3">
                  <p:embed/>
                </p:oleObj>
              </mc:Choice>
              <mc:Fallback>
                <p:oleObj name="Equation" r:id="rId7" imgW="77436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238500"/>
                        <a:ext cx="15478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12" name="Text Box 8">
            <a:extLst>
              <a:ext uri="{FF2B5EF4-FFF2-40B4-BE49-F238E27FC236}">
                <a16:creationId xmlns:a16="http://schemas.microsoft.com/office/drawing/2014/main" id="{AD70E7F2-5715-426A-BC14-1DB7A6FCC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3213100"/>
            <a:ext cx="4589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chemeClr val="bg1"/>
                </a:solidFill>
              </a:rPr>
              <a:t>——</a:t>
            </a:r>
            <a:r>
              <a:rPr kumimoji="1" lang="zh-CN" altLang="en-US">
                <a:solidFill>
                  <a:schemeClr val="bg1"/>
                </a:solidFill>
                <a:latin typeface="楷体_GB2312" pitchFamily="49" charset="-122"/>
              </a:rPr>
              <a:t>矢量的标积符合交换律</a:t>
            </a:r>
          </a:p>
        </p:txBody>
      </p:sp>
      <p:graphicFrame>
        <p:nvGraphicFramePr>
          <p:cNvPr id="482326" name="Object 5">
            <a:extLst>
              <a:ext uri="{FF2B5EF4-FFF2-40B4-BE49-F238E27FC236}">
                <a16:creationId xmlns:a16="http://schemas.microsoft.com/office/drawing/2014/main" id="{E5C5A843-42C9-433B-AA13-2958FED181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229225"/>
          <a:ext cx="37433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" name="Equation" r:id="rId9" imgW="1536480" imgH="241200" progId="Equation.3">
                  <p:embed/>
                </p:oleObj>
              </mc:Choice>
              <mc:Fallback>
                <p:oleObj name="Equation" r:id="rId9" imgW="15364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229225"/>
                        <a:ext cx="3743325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27" name="Object 6">
            <a:extLst>
              <a:ext uri="{FF2B5EF4-FFF2-40B4-BE49-F238E27FC236}">
                <a16:creationId xmlns:a16="http://schemas.microsoft.com/office/drawing/2014/main" id="{6F0B335B-14F9-42C9-A424-8F002B5754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572000"/>
          <a:ext cx="39608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" name="Equation" r:id="rId11" imgW="1562040" imgH="241200" progId="Equation.3">
                  <p:embed/>
                </p:oleObj>
              </mc:Choice>
              <mc:Fallback>
                <p:oleObj name="Equation" r:id="rId11" imgW="156204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572000"/>
                        <a:ext cx="3960812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2">
            <a:extLst>
              <a:ext uri="{FF2B5EF4-FFF2-40B4-BE49-F238E27FC236}">
                <a16:creationId xmlns:a16="http://schemas.microsoft.com/office/drawing/2014/main" id="{C517D8CF-A2B0-42D6-911E-594790FD99F0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1485900"/>
            <a:ext cx="2355850" cy="2014538"/>
            <a:chOff x="4276" y="890"/>
            <a:chExt cx="1484" cy="1269"/>
          </a:xfrm>
        </p:grpSpPr>
        <p:sp>
          <p:nvSpPr>
            <p:cNvPr id="4121" name="AutoShape 59">
              <a:extLst>
                <a:ext uri="{FF2B5EF4-FFF2-40B4-BE49-F238E27FC236}">
                  <a16:creationId xmlns:a16="http://schemas.microsoft.com/office/drawing/2014/main" id="{CDF71985-61E2-4CF4-8F08-EEFB5F77638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276" y="890"/>
              <a:ext cx="1484" cy="1269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rgbClr val="FF212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Line 62">
              <a:extLst>
                <a:ext uri="{FF2B5EF4-FFF2-40B4-BE49-F238E27FC236}">
                  <a16:creationId xmlns:a16="http://schemas.microsoft.com/office/drawing/2014/main" id="{6B48B759-11E4-47C7-8819-1EB676F71D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2" y="1275"/>
              <a:ext cx="913" cy="281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Line 63">
              <a:extLst>
                <a:ext uri="{FF2B5EF4-FFF2-40B4-BE49-F238E27FC236}">
                  <a16:creationId xmlns:a16="http://schemas.microsoft.com/office/drawing/2014/main" id="{333B651C-3B32-4EFE-B46C-5864E136D4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0" y="1078"/>
              <a:ext cx="51" cy="470"/>
            </a:xfrm>
            <a:prstGeom prst="line">
              <a:avLst/>
            </a:prstGeom>
            <a:noFill/>
            <a:ln w="44450">
              <a:solidFill>
                <a:srgbClr val="FF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07" name="Object 11">
              <a:extLst>
                <a:ext uri="{FF2B5EF4-FFF2-40B4-BE49-F238E27FC236}">
                  <a16:creationId xmlns:a16="http://schemas.microsoft.com/office/drawing/2014/main" id="{B62924DE-4C9A-4791-9BAE-57318F88AB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48" y="1386"/>
            <a:ext cx="24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4" name="公式" r:id="rId13" imgW="152280" imgH="203040" progId="Equation.3">
                    <p:embed/>
                  </p:oleObj>
                </mc:Choice>
                <mc:Fallback>
                  <p:oleObj name="公式" r:id="rId13" imgW="152280" imgH="2030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1386"/>
                          <a:ext cx="24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12">
              <a:extLst>
                <a:ext uri="{FF2B5EF4-FFF2-40B4-BE49-F238E27FC236}">
                  <a16:creationId xmlns:a16="http://schemas.microsoft.com/office/drawing/2014/main" id="{072824DF-C9B2-492A-8EAA-D37C4B1D62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37" y="1150"/>
            <a:ext cx="216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5" name="公式" r:id="rId15" imgW="152280" imgH="203040" progId="Equation.3">
                    <p:embed/>
                  </p:oleObj>
                </mc:Choice>
                <mc:Fallback>
                  <p:oleObj name="公式" r:id="rId15" imgW="152280" imgH="2030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7" y="1150"/>
                          <a:ext cx="216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4" name="Rectangle 69">
              <a:extLst>
                <a:ext uri="{FF2B5EF4-FFF2-40B4-BE49-F238E27FC236}">
                  <a16:creationId xmlns:a16="http://schemas.microsoft.com/office/drawing/2014/main" id="{C215B7D4-AE0C-4EF5-9FAA-CFA575F92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2" y="1280"/>
              <a:ext cx="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rgbClr val="0000FF"/>
                  </a:solidFill>
                  <a:latin typeface="Symbol" panose="05050102010706020507" pitchFamily="18" charset="2"/>
                </a:rPr>
                <a:t>q</a:t>
              </a:r>
              <a:endParaRPr lang="en-US" altLang="zh-CN" sz="2800"/>
            </a:p>
          </p:txBody>
        </p:sp>
        <p:sp>
          <p:nvSpPr>
            <p:cNvPr id="4125" name="Freeform 71">
              <a:extLst>
                <a:ext uri="{FF2B5EF4-FFF2-40B4-BE49-F238E27FC236}">
                  <a16:creationId xmlns:a16="http://schemas.microsoft.com/office/drawing/2014/main" id="{8BF1B080-A5CB-4860-9E13-9E3109824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9" y="1408"/>
              <a:ext cx="134" cy="94"/>
            </a:xfrm>
            <a:custGeom>
              <a:avLst/>
              <a:gdLst>
                <a:gd name="T0" fmla="*/ 0 w 229"/>
                <a:gd name="T1" fmla="*/ 2 h 143"/>
                <a:gd name="T2" fmla="*/ 2 w 229"/>
                <a:gd name="T3" fmla="*/ 1 h 143"/>
                <a:gd name="T4" fmla="*/ 5 w 229"/>
                <a:gd name="T5" fmla="*/ 1 h 143"/>
                <a:gd name="T6" fmla="*/ 6 w 229"/>
                <a:gd name="T7" fmla="*/ 0 h 143"/>
                <a:gd name="T8" fmla="*/ 9 w 229"/>
                <a:gd name="T9" fmla="*/ 0 h 143"/>
                <a:gd name="T10" fmla="*/ 11 w 229"/>
                <a:gd name="T11" fmla="*/ 0 h 143"/>
                <a:gd name="T12" fmla="*/ 13 w 229"/>
                <a:gd name="T13" fmla="*/ 0 h 143"/>
                <a:gd name="T14" fmla="*/ 16 w 229"/>
                <a:gd name="T15" fmla="*/ 1 h 143"/>
                <a:gd name="T16" fmla="*/ 17 w 229"/>
                <a:gd name="T17" fmla="*/ 1 h 143"/>
                <a:gd name="T18" fmla="*/ 18 w 229"/>
                <a:gd name="T19" fmla="*/ 2 h 143"/>
                <a:gd name="T20" fmla="*/ 19 w 229"/>
                <a:gd name="T21" fmla="*/ 3 h 143"/>
                <a:gd name="T22" fmla="*/ 21 w 229"/>
                <a:gd name="T23" fmla="*/ 3 h 143"/>
                <a:gd name="T24" fmla="*/ 22 w 229"/>
                <a:gd name="T25" fmla="*/ 4 h 143"/>
                <a:gd name="T26" fmla="*/ 23 w 229"/>
                <a:gd name="T27" fmla="*/ 5 h 143"/>
                <a:gd name="T28" fmla="*/ 25 w 229"/>
                <a:gd name="T29" fmla="*/ 7 h 143"/>
                <a:gd name="T30" fmla="*/ 28 w 229"/>
                <a:gd name="T31" fmla="*/ 11 h 143"/>
                <a:gd name="T32" fmla="*/ 30 w 229"/>
                <a:gd name="T33" fmla="*/ 13 h 143"/>
                <a:gd name="T34" fmla="*/ 33 w 229"/>
                <a:gd name="T35" fmla="*/ 16 h 143"/>
                <a:gd name="T36" fmla="*/ 35 w 229"/>
                <a:gd name="T37" fmla="*/ 18 h 143"/>
                <a:gd name="T38" fmla="*/ 37 w 229"/>
                <a:gd name="T39" fmla="*/ 21 h 143"/>
                <a:gd name="T40" fmla="*/ 39 w 229"/>
                <a:gd name="T41" fmla="*/ 24 h 143"/>
                <a:gd name="T42" fmla="*/ 40 w 229"/>
                <a:gd name="T43" fmla="*/ 26 h 143"/>
                <a:gd name="T44" fmla="*/ 41 w 229"/>
                <a:gd name="T45" fmla="*/ 28 h 143"/>
                <a:gd name="T46" fmla="*/ 42 w 229"/>
                <a:gd name="T47" fmla="*/ 31 h 143"/>
                <a:gd name="T48" fmla="*/ 43 w 229"/>
                <a:gd name="T49" fmla="*/ 34 h 143"/>
                <a:gd name="T50" fmla="*/ 44 w 229"/>
                <a:gd name="T51" fmla="*/ 36 h 143"/>
                <a:gd name="T52" fmla="*/ 46 w 229"/>
                <a:gd name="T53" fmla="*/ 41 h 14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9"/>
                <a:gd name="T82" fmla="*/ 0 h 143"/>
                <a:gd name="T83" fmla="*/ 229 w 229"/>
                <a:gd name="T84" fmla="*/ 143 h 14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9" h="143">
                  <a:moveTo>
                    <a:pt x="0" y="6"/>
                  </a:moveTo>
                  <a:lnTo>
                    <a:pt x="11" y="4"/>
                  </a:lnTo>
                  <a:lnTo>
                    <a:pt x="22" y="1"/>
                  </a:lnTo>
                  <a:lnTo>
                    <a:pt x="33" y="0"/>
                  </a:lnTo>
                  <a:lnTo>
                    <a:pt x="45" y="0"/>
                  </a:lnTo>
                  <a:lnTo>
                    <a:pt x="56" y="0"/>
                  </a:lnTo>
                  <a:lnTo>
                    <a:pt x="68" y="0"/>
                  </a:lnTo>
                  <a:lnTo>
                    <a:pt x="80" y="3"/>
                  </a:lnTo>
                  <a:lnTo>
                    <a:pt x="85" y="4"/>
                  </a:lnTo>
                  <a:lnTo>
                    <a:pt x="91" y="6"/>
                  </a:lnTo>
                  <a:lnTo>
                    <a:pt x="97" y="9"/>
                  </a:lnTo>
                  <a:lnTo>
                    <a:pt x="104" y="11"/>
                  </a:lnTo>
                  <a:lnTo>
                    <a:pt x="108" y="14"/>
                  </a:lnTo>
                  <a:lnTo>
                    <a:pt x="115" y="19"/>
                  </a:lnTo>
                  <a:lnTo>
                    <a:pt x="127" y="26"/>
                  </a:lnTo>
                  <a:lnTo>
                    <a:pt x="140" y="36"/>
                  </a:lnTo>
                  <a:lnTo>
                    <a:pt x="152" y="45"/>
                  </a:lnTo>
                  <a:lnTo>
                    <a:pt x="163" y="56"/>
                  </a:lnTo>
                  <a:lnTo>
                    <a:pt x="174" y="66"/>
                  </a:lnTo>
                  <a:lnTo>
                    <a:pt x="184" y="74"/>
                  </a:lnTo>
                  <a:lnTo>
                    <a:pt x="192" y="83"/>
                  </a:lnTo>
                  <a:lnTo>
                    <a:pt x="198" y="91"/>
                  </a:lnTo>
                  <a:lnTo>
                    <a:pt x="204" y="100"/>
                  </a:lnTo>
                  <a:lnTo>
                    <a:pt x="211" y="108"/>
                  </a:lnTo>
                  <a:lnTo>
                    <a:pt x="215" y="118"/>
                  </a:lnTo>
                  <a:lnTo>
                    <a:pt x="220" y="126"/>
                  </a:lnTo>
                  <a:lnTo>
                    <a:pt x="229" y="143"/>
                  </a:lnTo>
                </a:path>
              </a:pathLst>
            </a:cu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126" name="Group 111">
              <a:extLst>
                <a:ext uri="{FF2B5EF4-FFF2-40B4-BE49-F238E27FC236}">
                  <a16:creationId xmlns:a16="http://schemas.microsoft.com/office/drawing/2014/main" id="{83288138-3725-47D8-B25F-E063C29C4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6" y="1842"/>
              <a:ext cx="1464" cy="233"/>
              <a:chOff x="4296" y="1842"/>
              <a:chExt cx="1464" cy="233"/>
            </a:xfrm>
          </p:grpSpPr>
          <p:sp>
            <p:nvSpPr>
              <p:cNvPr id="4127" name="Rectangle 99">
                <a:extLst>
                  <a:ext uri="{FF2B5EF4-FFF2-40B4-BE49-F238E27FC236}">
                    <a16:creationId xmlns:a16="http://schemas.microsoft.com/office/drawing/2014/main" id="{138CDDFB-9091-4B19-AD2D-947E046FC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1842"/>
                <a:ext cx="146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矢量  与   的点乘</a:t>
                </a:r>
              </a:p>
            </p:txBody>
          </p:sp>
          <p:graphicFrame>
            <p:nvGraphicFramePr>
              <p:cNvPr id="4109" name="Object 13">
                <a:extLst>
                  <a:ext uri="{FF2B5EF4-FFF2-40B4-BE49-F238E27FC236}">
                    <a16:creationId xmlns:a16="http://schemas.microsoft.com/office/drawing/2014/main" id="{5DB04482-C166-4CC5-9C18-0A47A0BDE8F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633" y="1852"/>
              <a:ext cx="193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6" name="公式" r:id="rId17" imgW="152280" imgH="203040" progId="Equation.3">
                      <p:embed/>
                    </p:oleObj>
                  </mc:Choice>
                  <mc:Fallback>
                    <p:oleObj name="公式" r:id="rId17" imgW="152280" imgH="203040" progId="Equation.3">
                      <p:embed/>
                      <p:pic>
                        <p:nvPicPr>
                          <p:cNvPr id="0" name="Object 1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33" y="1852"/>
                            <a:ext cx="193" cy="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0" name="Object 14">
                <a:extLst>
                  <a:ext uri="{FF2B5EF4-FFF2-40B4-BE49-F238E27FC236}">
                    <a16:creationId xmlns:a16="http://schemas.microsoft.com/office/drawing/2014/main" id="{C401AE3D-69F0-4287-B238-6369AD2639A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950" y="1852"/>
              <a:ext cx="193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7" name="公式" r:id="rId19" imgW="152280" imgH="203040" progId="Equation.3">
                      <p:embed/>
                    </p:oleObj>
                  </mc:Choice>
                  <mc:Fallback>
                    <p:oleObj name="公式" r:id="rId19" imgW="152280" imgH="203040" progId="Equation.3">
                      <p:embed/>
                      <p:pic>
                        <p:nvPicPr>
                          <p:cNvPr id="0" name="Object 1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0" y="1852"/>
                            <a:ext cx="193" cy="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109">
            <a:extLst>
              <a:ext uri="{FF2B5EF4-FFF2-40B4-BE49-F238E27FC236}">
                <a16:creationId xmlns:a16="http://schemas.microsoft.com/office/drawing/2014/main" id="{1B67DF8F-E505-42C3-9D06-F4D7113AD069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933825"/>
            <a:ext cx="2560637" cy="425450"/>
            <a:chOff x="1086" y="2478"/>
            <a:chExt cx="1613" cy="268"/>
          </a:xfrm>
        </p:grpSpPr>
        <p:graphicFrame>
          <p:nvGraphicFramePr>
            <p:cNvPr id="4105" name="Object 9">
              <a:extLst>
                <a:ext uri="{FF2B5EF4-FFF2-40B4-BE49-F238E27FC236}">
                  <a16:creationId xmlns:a16="http://schemas.microsoft.com/office/drawing/2014/main" id="{D568884A-B97A-474A-A888-315FCAF167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6" y="2506"/>
            <a:ext cx="44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" name="Equation" r:id="rId21" imgW="355320" imgH="190440" progId="Equation.3">
                    <p:embed/>
                  </p:oleObj>
                </mc:Choice>
                <mc:Fallback>
                  <p:oleObj name="Equation" r:id="rId21" imgW="355320" imgH="1904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6" y="2506"/>
                          <a:ext cx="44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10">
              <a:extLst>
                <a:ext uri="{FF2B5EF4-FFF2-40B4-BE49-F238E27FC236}">
                  <a16:creationId xmlns:a16="http://schemas.microsoft.com/office/drawing/2014/main" id="{DE9A516D-16A7-43B0-99B6-F659520368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89" y="2478"/>
            <a:ext cx="710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9" name="Equation" r:id="rId23" imgW="558720" imgH="190440" progId="Equation.3">
                    <p:embed/>
                  </p:oleObj>
                </mc:Choice>
                <mc:Fallback>
                  <p:oleObj name="Equation" r:id="rId23" imgW="558720" imgH="1904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9" y="2478"/>
                          <a:ext cx="710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0" name="AutoShape 107">
              <a:extLst>
                <a:ext uri="{FF2B5EF4-FFF2-40B4-BE49-F238E27FC236}">
                  <a16:creationId xmlns:a16="http://schemas.microsoft.com/office/drawing/2014/main" id="{E7E213FA-FC2B-458B-9425-309CA11EC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568"/>
              <a:ext cx="409" cy="136"/>
            </a:xfrm>
            <a:prstGeom prst="rightArrow">
              <a:avLst>
                <a:gd name="adj1" fmla="val 50000"/>
                <a:gd name="adj2" fmla="val 75184"/>
              </a:avLst>
            </a:prstGeom>
            <a:solidFill>
              <a:srgbClr val="FFCC99">
                <a:alpha val="98822"/>
              </a:srgbClr>
            </a:solidFill>
            <a:ln w="222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110">
            <a:extLst>
              <a:ext uri="{FF2B5EF4-FFF2-40B4-BE49-F238E27FC236}">
                <a16:creationId xmlns:a16="http://schemas.microsoft.com/office/drawing/2014/main" id="{746ED4BE-C759-4D0E-B838-2AEB9BC24913}"/>
              </a:ext>
            </a:extLst>
          </p:cNvPr>
          <p:cNvGrpSpPr>
            <a:grpSpLocks/>
          </p:cNvGrpSpPr>
          <p:nvPr/>
        </p:nvGrpSpPr>
        <p:grpSpPr bwMode="auto">
          <a:xfrm>
            <a:off x="4222750" y="3933825"/>
            <a:ext cx="2797175" cy="430213"/>
            <a:chOff x="2977" y="2480"/>
            <a:chExt cx="1717" cy="271"/>
          </a:xfrm>
        </p:grpSpPr>
        <p:graphicFrame>
          <p:nvGraphicFramePr>
            <p:cNvPr id="4103" name="Object 7">
              <a:extLst>
                <a:ext uri="{FF2B5EF4-FFF2-40B4-BE49-F238E27FC236}">
                  <a16:creationId xmlns:a16="http://schemas.microsoft.com/office/drawing/2014/main" id="{DE3A853A-9C6F-45CF-837E-698F43B639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7" y="2480"/>
            <a:ext cx="40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0" name="公式" r:id="rId25" imgW="380880" imgH="215640" progId="Equation.3">
                    <p:embed/>
                  </p:oleObj>
                </mc:Choice>
                <mc:Fallback>
                  <p:oleObj name="公式" r:id="rId25" imgW="38088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7" y="2480"/>
                          <a:ext cx="402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8">
              <a:extLst>
                <a:ext uri="{FF2B5EF4-FFF2-40B4-BE49-F238E27FC236}">
                  <a16:creationId xmlns:a16="http://schemas.microsoft.com/office/drawing/2014/main" id="{840C78EE-8FB4-4790-AF25-5E3B680797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05" y="2496"/>
            <a:ext cx="889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1" name="Equation" r:id="rId27" imgW="698400" imgH="190440" progId="Equation.3">
                    <p:embed/>
                  </p:oleObj>
                </mc:Choice>
                <mc:Fallback>
                  <p:oleObj name="Equation" r:id="rId27" imgW="698400" imgH="1904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5" y="2496"/>
                          <a:ext cx="889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9" name="AutoShape 108">
              <a:extLst>
                <a:ext uri="{FF2B5EF4-FFF2-40B4-BE49-F238E27FC236}">
                  <a16:creationId xmlns:a16="http://schemas.microsoft.com/office/drawing/2014/main" id="{CA0B361D-55D8-483A-8AAD-69AAE47F3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2568"/>
              <a:ext cx="409" cy="136"/>
            </a:xfrm>
            <a:prstGeom prst="rightArrow">
              <a:avLst>
                <a:gd name="adj1" fmla="val 50000"/>
                <a:gd name="adj2" fmla="val 75184"/>
              </a:avLst>
            </a:prstGeom>
            <a:solidFill>
              <a:srgbClr val="FFCC99">
                <a:alpha val="98822"/>
              </a:srgbClr>
            </a:solidFill>
            <a:ln w="222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8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8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48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4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48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48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000"/>
                                        <p:tgtEl>
                                          <p:spTgt spid="48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/>
      <p:bldP spid="482308" grpId="0"/>
      <p:bldP spid="4823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1" name="Slide Number Placeholder 5">
            <a:extLst>
              <a:ext uri="{FF2B5EF4-FFF2-40B4-BE49-F238E27FC236}">
                <a16:creationId xmlns:a16="http://schemas.microsoft.com/office/drawing/2014/main" id="{6F516B89-1700-4500-AC19-ED69516E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FAF60B-A289-4969-B837-27D56B6F6836}" type="slidenum">
              <a:rPr lang="en-US" altLang="zh-CN">
                <a:solidFill>
                  <a:srgbClr val="FFFFFF"/>
                </a:solidFill>
              </a:rPr>
              <a:pPr eaLnBrk="1" hangingPunct="1"/>
              <a:t>40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3802" name="灯片编号占位符 3">
            <a:extLst>
              <a:ext uri="{FF2B5EF4-FFF2-40B4-BE49-F238E27FC236}">
                <a16:creationId xmlns:a16="http://schemas.microsoft.com/office/drawing/2014/main" id="{159A3EE9-7107-4A78-8D36-2A12EAB23B9E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FF7F7B-9AA1-4AAC-BE83-A4187601E9E9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40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33803" name="页脚占位符 4">
            <a:extLst>
              <a:ext uri="{FF2B5EF4-FFF2-40B4-BE49-F238E27FC236}">
                <a16:creationId xmlns:a16="http://schemas.microsoft.com/office/drawing/2014/main" id="{10D3E254-72BC-4072-B570-F989A986F5A6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33804" name="TextBox 3">
            <a:extLst>
              <a:ext uri="{FF2B5EF4-FFF2-40B4-BE49-F238E27FC236}">
                <a16:creationId xmlns:a16="http://schemas.microsoft.com/office/drawing/2014/main" id="{833CD146-229F-4180-BE92-37853F362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46263"/>
            <a:ext cx="8532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解：</a:t>
            </a:r>
            <a:r>
              <a:rPr lang="zh-CN" altLang="en-US" sz="2400" b="0" dirty="0"/>
              <a:t>以</a:t>
            </a:r>
            <a:r>
              <a:rPr lang="en-US" altLang="zh-CN" sz="2400" b="0" i="1" dirty="0"/>
              <a:t>S</a:t>
            </a:r>
            <a:r>
              <a:rPr lang="en-US" altLang="zh-CN" sz="1200" b="0" dirty="0"/>
              <a:t>1</a:t>
            </a:r>
            <a:r>
              <a:rPr lang="en-US" altLang="zh-CN" sz="2400" b="0" dirty="0"/>
              <a:t> </a:t>
            </a:r>
            <a:r>
              <a:rPr lang="zh-CN" altLang="en-US" sz="2400" b="0" dirty="0"/>
              <a:t>表示曲面</a:t>
            </a:r>
            <a:r>
              <a:rPr lang="en-US" altLang="zh-CN" sz="2400" b="0" i="1" dirty="0"/>
              <a:t>S </a:t>
            </a:r>
            <a:r>
              <a:rPr lang="zh-CN" altLang="en-US" sz="2400" b="0" dirty="0"/>
              <a:t>的平面部分，以</a:t>
            </a:r>
            <a:r>
              <a:rPr lang="en-US" altLang="zh-CN" sz="2400" b="0" i="1" dirty="0"/>
              <a:t>S</a:t>
            </a:r>
            <a:r>
              <a:rPr lang="en-US" altLang="zh-CN" sz="1200" b="0" dirty="0"/>
              <a:t>2</a:t>
            </a:r>
            <a:r>
              <a:rPr lang="en-US" altLang="zh-CN" sz="2400" b="0" dirty="0"/>
              <a:t> </a:t>
            </a:r>
            <a:r>
              <a:rPr lang="zh-CN" altLang="en-US" sz="2400" b="0" dirty="0"/>
              <a:t>表其锥面部分，则</a:t>
            </a:r>
            <a:endParaRPr lang="zh-CN" altLang="en-US" sz="2400" dirty="0"/>
          </a:p>
        </p:txBody>
      </p:sp>
      <p:graphicFrame>
        <p:nvGraphicFramePr>
          <p:cNvPr id="33794" name="对象 7">
            <a:extLst>
              <a:ext uri="{FF2B5EF4-FFF2-40B4-BE49-F238E27FC236}">
                <a16:creationId xmlns:a16="http://schemas.microsoft.com/office/drawing/2014/main" id="{A8502DB3-DEE3-4E68-86D3-67297ADB9C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068638"/>
          <a:ext cx="5256212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1" name="Equation" r:id="rId3" imgW="5613400" imgH="1574800" progId="Equation.DSMT4">
                  <p:embed/>
                </p:oleObj>
              </mc:Choice>
              <mc:Fallback>
                <p:oleObj name="Equation" r:id="rId3" imgW="5613400" imgH="15748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068638"/>
                        <a:ext cx="5256212" cy="147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5" name="组合 3">
            <a:extLst>
              <a:ext uri="{FF2B5EF4-FFF2-40B4-BE49-F238E27FC236}">
                <a16:creationId xmlns:a16="http://schemas.microsoft.com/office/drawing/2014/main" id="{DF8C4DB6-ED30-4F54-BC25-743EBA06CFCD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620713"/>
            <a:ext cx="8532813" cy="1187450"/>
            <a:chOff x="278508" y="-1497264"/>
            <a:chExt cx="8532813" cy="1187627"/>
          </a:xfrm>
        </p:grpSpPr>
        <p:sp>
          <p:nvSpPr>
            <p:cNvPr id="33811" name="TextBox 3">
              <a:extLst>
                <a:ext uri="{FF2B5EF4-FFF2-40B4-BE49-F238E27FC236}">
                  <a16:creationId xmlns:a16="http://schemas.microsoft.com/office/drawing/2014/main" id="{95CC2AF1-1C23-4359-B9E6-E64F275CD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508" y="-1497264"/>
              <a:ext cx="8532813" cy="1187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>
                  <a:latin typeface="宋体" panose="02010600030101010101" pitchFamily="2" charset="-122"/>
                </a:rPr>
                <a:t>例</a:t>
              </a:r>
              <a:r>
                <a:rPr lang="en-US" altLang="zh-CN" sz="2400">
                  <a:latin typeface="宋体" panose="02010600030101010101" pitchFamily="2" charset="-122"/>
                </a:rPr>
                <a:t>1.</a:t>
              </a:r>
              <a:r>
                <a:rPr lang="zh-CN" altLang="en-US" sz="2400" b="0"/>
                <a:t>设由矢径</a:t>
              </a:r>
              <a:r>
                <a:rPr lang="en-US" altLang="zh-CN" sz="2400" b="0">
                  <a:solidFill>
                    <a:schemeClr val="bg1"/>
                  </a:solidFill>
                </a:rPr>
                <a:t>r = xi + yj + zk    </a:t>
              </a:r>
              <a:r>
                <a:rPr lang="zh-CN" altLang="en-US" sz="2400" b="0"/>
                <a:t>构成的矢量场中，有一由圆锥</a:t>
              </a:r>
            </a:p>
            <a:p>
              <a:r>
                <a:rPr lang="zh-CN" altLang="en-US" sz="2400" b="0"/>
                <a:t>面</a:t>
              </a:r>
              <a:r>
                <a:rPr lang="en-US" altLang="zh-CN" sz="2400" b="0">
                  <a:solidFill>
                    <a:schemeClr val="bg1"/>
                  </a:solidFill>
                </a:rPr>
                <a:t>x2 + y2 = z2   </a:t>
              </a:r>
              <a:r>
                <a:rPr lang="zh-CN" altLang="en-US" sz="2400" b="0"/>
                <a:t>及平面 </a:t>
              </a:r>
              <a:r>
                <a:rPr lang="en-US" altLang="zh-CN" sz="2400" b="0" i="1"/>
                <a:t>z </a:t>
              </a:r>
              <a:r>
                <a:rPr lang="en-US" altLang="zh-CN" sz="2400" b="0"/>
                <a:t>=</a:t>
              </a:r>
              <a:r>
                <a:rPr lang="en-US" altLang="zh-CN" sz="2400" b="0" i="1"/>
                <a:t>H  </a:t>
              </a:r>
              <a:r>
                <a:rPr lang="en-US" altLang="zh-CN" sz="2400" b="0"/>
                <a:t>(</a:t>
              </a:r>
              <a:r>
                <a:rPr lang="en-US" altLang="zh-CN" sz="2400" b="0" i="1"/>
                <a:t>H</a:t>
              </a:r>
              <a:r>
                <a:rPr lang="en-US" altLang="zh-CN" sz="2400" b="0"/>
                <a:t>&gt;0 ) </a:t>
              </a:r>
              <a:r>
                <a:rPr lang="zh-CN" altLang="en-US" sz="2400" b="0"/>
                <a:t>所围成的封闭曲面</a:t>
              </a:r>
              <a:r>
                <a:rPr lang="en-US" altLang="zh-CN" sz="2400" b="0"/>
                <a:t>S</a:t>
              </a:r>
              <a:r>
                <a:rPr lang="zh-CN" altLang="en-US" sz="2400" b="0"/>
                <a:t>，如图</a:t>
              </a:r>
            </a:p>
            <a:p>
              <a:r>
                <a:rPr lang="zh-CN" altLang="en-US" sz="2400" b="0"/>
                <a:t>（</a:t>
              </a:r>
              <a:r>
                <a:rPr lang="en-US" altLang="zh-CN" sz="2400" b="0"/>
                <a:t>2 − 13</a:t>
              </a:r>
              <a:r>
                <a:rPr lang="zh-CN" altLang="en-US" sz="2400" b="0"/>
                <a:t>）。试求场</a:t>
              </a:r>
              <a:r>
                <a:rPr lang="en-US" altLang="zh-CN" sz="2400" i="1"/>
                <a:t>r</a:t>
              </a:r>
              <a:r>
                <a:rPr lang="en-US" altLang="zh-CN" sz="2400" b="0"/>
                <a:t> </a:t>
              </a:r>
              <a:r>
                <a:rPr lang="zh-CN" altLang="en-US" sz="2400" b="0"/>
                <a:t>从</a:t>
              </a:r>
              <a:r>
                <a:rPr lang="en-US" altLang="zh-CN" sz="2400" b="0" i="1"/>
                <a:t>S</a:t>
              </a:r>
              <a:r>
                <a:rPr lang="en-US" altLang="zh-CN" sz="2400" b="0"/>
                <a:t> </a:t>
              </a:r>
              <a:r>
                <a:rPr lang="zh-CN" altLang="en-US" sz="2400" b="0"/>
                <a:t>内穿出</a:t>
              </a:r>
              <a:r>
                <a:rPr lang="en-US" altLang="zh-CN" sz="2400" b="0" i="1"/>
                <a:t>S</a:t>
              </a:r>
              <a:r>
                <a:rPr lang="en-US" altLang="zh-CN" sz="2400" b="0"/>
                <a:t> </a:t>
              </a:r>
              <a:r>
                <a:rPr lang="zh-CN" altLang="en-US" sz="2400" b="0"/>
                <a:t>的通量 </a:t>
              </a:r>
              <a:r>
                <a:rPr lang="en-US" altLang="zh-CN" sz="2400" b="0" i="1"/>
                <a:t>Φ</a:t>
              </a:r>
              <a:r>
                <a:rPr lang="en-US" altLang="zh-CN" sz="2400" b="0"/>
                <a:t> </a:t>
              </a:r>
              <a:r>
                <a:rPr lang="zh-CN" altLang="en-US" sz="2400" b="0"/>
                <a:t>。</a:t>
              </a:r>
              <a:endParaRPr lang="zh-CN" altLang="en-US" sz="2400">
                <a:latin typeface="宋体" panose="02010600030101010101" pitchFamily="2" charset="-122"/>
              </a:endParaRPr>
            </a:p>
          </p:txBody>
        </p:sp>
        <p:graphicFrame>
          <p:nvGraphicFramePr>
            <p:cNvPr id="33799" name="对象 1">
              <a:extLst>
                <a:ext uri="{FF2B5EF4-FFF2-40B4-BE49-F238E27FC236}">
                  <a16:creationId xmlns:a16="http://schemas.microsoft.com/office/drawing/2014/main" id="{91375798-17C6-4EE9-837A-3D890AA3D6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5076" y="-1395536"/>
            <a:ext cx="21209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72" name="Equation" r:id="rId5" imgW="2120900" imgH="342900" progId="Equation.DSMT4">
                    <p:embed/>
                  </p:oleObj>
                </mc:Choice>
                <mc:Fallback>
                  <p:oleObj name="Equation" r:id="rId5" imgW="2120900" imgH="34290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5076" y="-1395536"/>
                          <a:ext cx="2120900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0" name="Object 11">
              <a:extLst>
                <a:ext uri="{FF2B5EF4-FFF2-40B4-BE49-F238E27FC236}">
                  <a16:creationId xmlns:a16="http://schemas.microsoft.com/office/drawing/2014/main" id="{7EABCA0B-928F-470B-9240-860B803E00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2546" y="-1108269"/>
            <a:ext cx="1524000" cy="406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73" name="Equation" r:id="rId7" imgW="1523339" imgH="406224" progId="Equation.DSMT4">
                    <p:embed/>
                  </p:oleObj>
                </mc:Choice>
                <mc:Fallback>
                  <p:oleObj name="Equation" r:id="rId7" imgW="1523339" imgH="406224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2546" y="-1108269"/>
                          <a:ext cx="1524000" cy="406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795" name="对象 4">
            <a:extLst>
              <a:ext uri="{FF2B5EF4-FFF2-40B4-BE49-F238E27FC236}">
                <a16:creationId xmlns:a16="http://schemas.microsoft.com/office/drawing/2014/main" id="{86D1FD79-B7B6-4D3C-8433-B45225AAF3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2349500"/>
          <a:ext cx="37433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4" name="Equation" r:id="rId9" imgW="3886200" imgH="736600" progId="Equation.DSMT4">
                  <p:embed/>
                </p:oleObj>
              </mc:Choice>
              <mc:Fallback>
                <p:oleObj name="Equation" r:id="rId9" imgW="3886200" imgH="736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349500"/>
                        <a:ext cx="374332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806" name="Picture 6">
            <a:extLst>
              <a:ext uri="{FF2B5EF4-FFF2-40B4-BE49-F238E27FC236}">
                <a16:creationId xmlns:a16="http://schemas.microsoft.com/office/drawing/2014/main" id="{84420BD3-05E0-434D-8E10-8E68B3E8F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6"/>
          <a:stretch>
            <a:fillRect/>
          </a:stretch>
        </p:blipFill>
        <p:spPr bwMode="auto">
          <a:xfrm>
            <a:off x="6877050" y="2276475"/>
            <a:ext cx="1976438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807" name="Group 14">
            <a:extLst>
              <a:ext uri="{FF2B5EF4-FFF2-40B4-BE49-F238E27FC236}">
                <a16:creationId xmlns:a16="http://schemas.microsoft.com/office/drawing/2014/main" id="{9B084B6D-99C8-4884-83F9-E92D984BE26B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4581525"/>
            <a:ext cx="8532812" cy="457200"/>
            <a:chOff x="204" y="3657"/>
            <a:chExt cx="5375" cy="288"/>
          </a:xfrm>
        </p:grpSpPr>
        <p:sp>
          <p:nvSpPr>
            <p:cNvPr id="33810" name="TextBox 3">
              <a:extLst>
                <a:ext uri="{FF2B5EF4-FFF2-40B4-BE49-F238E27FC236}">
                  <a16:creationId xmlns:a16="http://schemas.microsoft.com/office/drawing/2014/main" id="{BCE414A8-33CB-43EF-8755-ECC3C647F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3657"/>
              <a:ext cx="53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0" dirty="0"/>
                <a:t>其中 </a:t>
              </a:r>
              <a:r>
                <a:rPr lang="el-GR" altLang="zh-CN" sz="2400" b="0" dirty="0"/>
                <a:t>σ</a:t>
              </a:r>
              <a:r>
                <a:rPr lang="en-US" altLang="zh-CN" sz="1200" b="0" dirty="0"/>
                <a:t>1</a:t>
              </a:r>
              <a:r>
                <a:rPr lang="en-US" altLang="zh-CN" sz="2400" b="0" dirty="0"/>
                <a:t> </a:t>
              </a:r>
              <a:r>
                <a:rPr lang="zh-CN" altLang="en-US" sz="2400" b="0" dirty="0"/>
                <a:t>为</a:t>
              </a:r>
              <a:r>
                <a:rPr lang="en-US" altLang="zh-CN" sz="2400" b="0" i="1" dirty="0"/>
                <a:t>S</a:t>
              </a:r>
              <a:r>
                <a:rPr lang="en-US" altLang="zh-CN" sz="1200" b="0" dirty="0"/>
                <a:t>1</a:t>
              </a:r>
              <a:r>
                <a:rPr lang="en-US" altLang="zh-CN" sz="2400" b="0" dirty="0"/>
                <a:t> </a:t>
              </a:r>
              <a:r>
                <a:rPr lang="zh-CN" altLang="en-US" sz="2400" b="0" dirty="0"/>
                <a:t>在 </a:t>
              </a:r>
              <a:r>
                <a:rPr lang="en-US" altLang="zh-CN" sz="2400" b="0" i="1" dirty="0" err="1"/>
                <a:t>xOy</a:t>
              </a:r>
              <a:r>
                <a:rPr lang="en-US" altLang="zh-CN" sz="2400" b="0" i="1" dirty="0"/>
                <a:t> </a:t>
              </a:r>
              <a:r>
                <a:rPr lang="zh-CN" altLang="en-US" sz="2400" b="0" dirty="0"/>
                <a:t>上的投影，是一个圆域：</a:t>
              </a:r>
              <a:endParaRPr lang="zh-CN" altLang="en-US" sz="2400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33798" name="对象 2">
              <a:extLst>
                <a:ext uri="{FF2B5EF4-FFF2-40B4-BE49-F238E27FC236}">
                  <a16:creationId xmlns:a16="http://schemas.microsoft.com/office/drawing/2014/main" id="{08E7C9CA-C23E-4D4E-B7C6-0F1F61196C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0" y="3657"/>
            <a:ext cx="115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75" name="Equation" r:id="rId12" imgW="1828800" imgH="406400" progId="Equation.DSMT4">
                    <p:embed/>
                  </p:oleObj>
                </mc:Choice>
                <mc:Fallback>
                  <p:oleObj name="Equation" r:id="rId12" imgW="1828800" imgH="406400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3657"/>
                          <a:ext cx="115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08" name="TextBox 3">
            <a:extLst>
              <a:ext uri="{FF2B5EF4-FFF2-40B4-BE49-F238E27FC236}">
                <a16:creationId xmlns:a16="http://schemas.microsoft.com/office/drawing/2014/main" id="{AA53B67C-FF7C-426A-B4FA-FE26BC961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021388"/>
            <a:ext cx="666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所以</a:t>
            </a:r>
          </a:p>
        </p:txBody>
      </p:sp>
      <p:graphicFrame>
        <p:nvGraphicFramePr>
          <p:cNvPr id="33796" name="对象 7">
            <a:extLst>
              <a:ext uri="{FF2B5EF4-FFF2-40B4-BE49-F238E27FC236}">
                <a16:creationId xmlns:a16="http://schemas.microsoft.com/office/drawing/2014/main" id="{9534C160-908E-4EEE-91B8-30433C70E2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157788"/>
          <a:ext cx="30241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6" name="Equation" r:id="rId14" imgW="3238500" imgH="698500" progId="Equation.DSMT4">
                  <p:embed/>
                </p:oleObj>
              </mc:Choice>
              <mc:Fallback>
                <p:oleObj name="Equation" r:id="rId14" imgW="3238500" imgH="6985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157788"/>
                        <a:ext cx="3024188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9" name="TextBox 3">
            <a:extLst>
              <a:ext uri="{FF2B5EF4-FFF2-40B4-BE49-F238E27FC236}">
                <a16:creationId xmlns:a16="http://schemas.microsoft.com/office/drawing/2014/main" id="{0200391C-30F3-4408-8920-E2C63694B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5157788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（</a:t>
            </a:r>
            <a:r>
              <a:rPr lang="zh-CN" altLang="pt-BR" sz="2400" b="0"/>
              <a:t>在</a:t>
            </a:r>
            <a:r>
              <a:rPr lang="pt-BR" altLang="zh-CN" sz="2400" b="0" i="1"/>
              <a:t>S</a:t>
            </a:r>
            <a:r>
              <a:rPr lang="pt-BR" altLang="zh-CN" sz="1600" b="0" baseline="-25000"/>
              <a:t>2</a:t>
            </a:r>
            <a:r>
              <a:rPr lang="pt-BR" altLang="zh-CN" sz="2400" b="0" baseline="-25000"/>
              <a:t> </a:t>
            </a:r>
            <a:r>
              <a:rPr lang="zh-CN" altLang="pt-BR" sz="2400" b="0"/>
              <a:t>上有 </a:t>
            </a:r>
            <a:r>
              <a:rPr lang="pt-BR" altLang="zh-CN" sz="2400" i="1"/>
              <a:t>r </a:t>
            </a:r>
            <a:r>
              <a:rPr lang="pt-BR" altLang="zh-CN" sz="2400" b="0"/>
              <a:t>⊥ </a:t>
            </a:r>
            <a:r>
              <a:rPr lang="pt-BR" altLang="zh-CN" sz="2400" i="1"/>
              <a:t>n</a:t>
            </a:r>
            <a:r>
              <a:rPr lang="zh-CN" altLang="pt-BR" sz="2400" b="0"/>
              <a:t>）</a:t>
            </a:r>
            <a:endParaRPr lang="zh-CN" altLang="en-US" sz="2400" b="0">
              <a:latin typeface="宋体" panose="02010600030101010101" pitchFamily="2" charset="-122"/>
            </a:endParaRPr>
          </a:p>
        </p:txBody>
      </p:sp>
      <p:graphicFrame>
        <p:nvGraphicFramePr>
          <p:cNvPr id="33797" name="对象 4">
            <a:extLst>
              <a:ext uri="{FF2B5EF4-FFF2-40B4-BE49-F238E27FC236}">
                <a16:creationId xmlns:a16="http://schemas.microsoft.com/office/drawing/2014/main" id="{F96B45E0-0C3D-4468-A1CA-9AC044F6B8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5949950"/>
          <a:ext cx="2552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7" name="Equation" r:id="rId16" imgW="2552700" imgH="698500" progId="Equation.DSMT4">
                  <p:embed/>
                </p:oleObj>
              </mc:Choice>
              <mc:Fallback>
                <p:oleObj name="Equation" r:id="rId16" imgW="2552700" imgH="6985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949950"/>
                        <a:ext cx="2552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4" grpId="0"/>
      <p:bldP spid="33808" grpId="0"/>
      <p:bldP spid="3380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97F6DB78-06B4-416C-89AD-EC4B2DD0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ED1210-623A-45E5-8309-D48A595D3548}" type="slidenum">
              <a:rPr lang="en-US" altLang="zh-CN">
                <a:solidFill>
                  <a:srgbClr val="FFFFFF"/>
                </a:solidFill>
              </a:rPr>
              <a:pPr eaLnBrk="1" hangingPunct="1"/>
              <a:t>41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390B79BF-BA57-4873-B32A-576D95919EAE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A43EB4-D138-4016-A966-FDD0E873651E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41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34821" name="页脚占位符 4">
            <a:extLst>
              <a:ext uri="{FF2B5EF4-FFF2-40B4-BE49-F238E27FC236}">
                <a16:creationId xmlns:a16="http://schemas.microsoft.com/office/drawing/2014/main" id="{B0D2F160-FB27-4BF3-A5E9-2532C2DEF2DC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34822" name="TextBox 1">
            <a:extLst>
              <a:ext uri="{FF2B5EF4-FFF2-40B4-BE49-F238E27FC236}">
                <a16:creationId xmlns:a16="http://schemas.microsoft.com/office/drawing/2014/main" id="{378522FB-64E0-4492-829E-EE0E13E06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76250"/>
            <a:ext cx="86423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</a:rPr>
              <a:t>（</a:t>
            </a:r>
            <a:r>
              <a:rPr lang="en-US" altLang="zh-CN" sz="2400">
                <a:solidFill>
                  <a:srgbClr val="C00000"/>
                </a:solidFill>
              </a:rPr>
              <a:t>2</a:t>
            </a:r>
            <a:r>
              <a:rPr lang="zh-CN" altLang="en-US" sz="2400">
                <a:solidFill>
                  <a:srgbClr val="C00000"/>
                </a:solidFill>
              </a:rPr>
              <a:t>）通量为正，为负，为零时的物理意义。</a:t>
            </a:r>
            <a:endParaRPr lang="en-US" altLang="zh-CN" sz="2400">
              <a:solidFill>
                <a:srgbClr val="C00000"/>
              </a:solidFill>
            </a:endParaRPr>
          </a:p>
        </p:txBody>
      </p:sp>
      <p:sp>
        <p:nvSpPr>
          <p:cNvPr id="14341" name="TextBox 1">
            <a:extLst>
              <a:ext uri="{FF2B5EF4-FFF2-40B4-BE49-F238E27FC236}">
                <a16:creationId xmlns:a16="http://schemas.microsoft.com/office/drawing/2014/main" id="{29B333B3-2551-468C-9F0B-FDA5B0AAA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1085850"/>
            <a:ext cx="8642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设在单位时间内流体向正侧穿过</a:t>
            </a:r>
            <a:r>
              <a:rPr lang="en-US" altLang="zh-CN" sz="2400" b="0" i="1"/>
              <a:t>S </a:t>
            </a:r>
            <a:r>
              <a:rPr lang="zh-CN" altLang="en-US" sz="2400" b="0"/>
              <a:t>的流量为</a:t>
            </a:r>
            <a:r>
              <a:rPr lang="en-US" altLang="zh-CN" sz="2400" b="0" i="1"/>
              <a:t>Q</a:t>
            </a:r>
            <a:r>
              <a:rPr lang="zh-CN" altLang="en-US" sz="2400" b="0"/>
              <a:t>，则在单位时间内流体向正侧穿过曲面元素</a:t>
            </a:r>
            <a:r>
              <a:rPr lang="en-US" altLang="zh-CN" sz="2400" b="0"/>
              <a:t>d</a:t>
            </a:r>
            <a:r>
              <a:rPr lang="en-US" altLang="zh-CN" sz="2400" b="0" i="1"/>
              <a:t>S </a:t>
            </a:r>
            <a:r>
              <a:rPr lang="zh-CN" altLang="en-US" sz="2400" b="0"/>
              <a:t>的流量，前面说过为</a:t>
            </a:r>
            <a:endParaRPr lang="en-US" altLang="zh-CN" sz="2400" b="0"/>
          </a:p>
        </p:txBody>
      </p:sp>
      <p:sp>
        <p:nvSpPr>
          <p:cNvPr id="14342" name="TextBox 7">
            <a:extLst>
              <a:ext uri="{FF2B5EF4-FFF2-40B4-BE49-F238E27FC236}">
                <a16:creationId xmlns:a16="http://schemas.microsoft.com/office/drawing/2014/main" id="{575081BF-7B3B-47D4-A734-FD83713B5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2636838"/>
            <a:ext cx="86423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当</a:t>
            </a:r>
            <a:r>
              <a:rPr lang="en-US" altLang="zh-CN" sz="2400" i="1"/>
              <a:t>v </a:t>
            </a:r>
            <a:r>
              <a:rPr lang="zh-CN" altLang="en-US" sz="2400" b="0"/>
              <a:t>是从</a:t>
            </a:r>
            <a:r>
              <a:rPr lang="en-US" altLang="zh-CN" sz="2400" b="0"/>
              <a:t>d</a:t>
            </a:r>
            <a:r>
              <a:rPr lang="en-US" altLang="zh-CN" sz="2400" b="0" i="1"/>
              <a:t>S </a:t>
            </a:r>
            <a:r>
              <a:rPr lang="zh-CN" altLang="en-US" sz="2400" b="0"/>
              <a:t>的负侧穿到</a:t>
            </a:r>
            <a:r>
              <a:rPr lang="en-US" altLang="zh-CN" sz="2400" b="0" i="1"/>
              <a:t>dS </a:t>
            </a:r>
            <a:r>
              <a:rPr lang="zh-CN" altLang="en-US" sz="2400" b="0"/>
              <a:t>的正侧时，</a:t>
            </a:r>
            <a:r>
              <a:rPr lang="en-US" altLang="zh-CN" sz="2400" i="1"/>
              <a:t>v </a:t>
            </a:r>
            <a:r>
              <a:rPr lang="zh-CN" altLang="en-US" sz="2400" b="0"/>
              <a:t>与</a:t>
            </a:r>
            <a:r>
              <a:rPr lang="en-US" altLang="zh-CN" sz="2400" i="1"/>
              <a:t>n </a:t>
            </a:r>
            <a:r>
              <a:rPr lang="zh-CN" altLang="en-US" sz="2400" b="0"/>
              <a:t>相交成锐角，此时</a:t>
            </a:r>
            <a:r>
              <a:rPr lang="en-US" altLang="zh-CN" sz="2400" b="0"/>
              <a:t>d</a:t>
            </a:r>
            <a:r>
              <a:rPr lang="en-US" altLang="zh-CN" sz="2400" b="0" i="1"/>
              <a:t>Q </a:t>
            </a:r>
            <a:r>
              <a:rPr lang="en-US" altLang="zh-CN" sz="2400" b="0"/>
              <a:t>= </a:t>
            </a:r>
            <a:r>
              <a:rPr lang="en-US" altLang="zh-CN" sz="2400" i="1"/>
              <a:t>v</a:t>
            </a:r>
            <a:r>
              <a:rPr lang="zh-CN" altLang="en-US" sz="2400" b="0"/>
              <a:t>⋅</a:t>
            </a:r>
            <a:r>
              <a:rPr lang="en-US" altLang="zh-CN" sz="2400" b="0"/>
              <a:t>d</a:t>
            </a:r>
            <a:r>
              <a:rPr lang="en-US" altLang="zh-CN" sz="2400" i="1"/>
              <a:t>S </a:t>
            </a:r>
            <a:r>
              <a:rPr lang="en-US" altLang="zh-CN" sz="2400" b="0" i="1"/>
              <a:t>&gt;</a:t>
            </a:r>
            <a:r>
              <a:rPr lang="en-US" altLang="zh-CN" sz="2400" b="0"/>
              <a:t>0 </a:t>
            </a:r>
            <a:r>
              <a:rPr lang="zh-CN" altLang="en-US" sz="2400" b="0"/>
              <a:t>为正流量；反之，如</a:t>
            </a:r>
            <a:r>
              <a:rPr lang="en-US" altLang="zh-CN" sz="2400" i="1"/>
              <a:t>v </a:t>
            </a:r>
            <a:r>
              <a:rPr lang="zh-CN" altLang="en-US" sz="2400" b="0"/>
              <a:t>是从</a:t>
            </a:r>
            <a:r>
              <a:rPr lang="en-US" altLang="zh-CN" sz="2400" b="0"/>
              <a:t>d</a:t>
            </a:r>
            <a:r>
              <a:rPr lang="en-US" altLang="zh-CN" sz="2400" b="0" i="1"/>
              <a:t>S </a:t>
            </a:r>
            <a:r>
              <a:rPr lang="zh-CN" altLang="en-US" sz="2400" b="0"/>
              <a:t>的正侧穿到</a:t>
            </a:r>
            <a:r>
              <a:rPr lang="en-US" altLang="zh-CN" sz="2400" b="0"/>
              <a:t>d</a:t>
            </a:r>
            <a:r>
              <a:rPr lang="en-US" altLang="zh-CN" sz="2400" b="0" i="1"/>
              <a:t>S </a:t>
            </a:r>
            <a:r>
              <a:rPr lang="zh-CN" altLang="en-US" sz="2400" b="0"/>
              <a:t>的负侧时，</a:t>
            </a:r>
            <a:r>
              <a:rPr lang="en-US" altLang="zh-CN" sz="2400" i="1"/>
              <a:t>v </a:t>
            </a:r>
            <a:r>
              <a:rPr lang="zh-CN" altLang="en-US" sz="2400" b="0"/>
              <a:t>与</a:t>
            </a:r>
            <a:r>
              <a:rPr lang="en-US" altLang="zh-CN" sz="2400" i="1"/>
              <a:t>n </a:t>
            </a:r>
            <a:r>
              <a:rPr lang="zh-CN" altLang="en-US" sz="2400" b="0"/>
              <a:t>相交成钝角，此时</a:t>
            </a:r>
            <a:r>
              <a:rPr lang="en-US" altLang="zh-CN" sz="2400" b="0"/>
              <a:t>d</a:t>
            </a:r>
            <a:r>
              <a:rPr lang="en-US" altLang="zh-CN" sz="2400" b="0" i="1"/>
              <a:t>Q </a:t>
            </a:r>
            <a:r>
              <a:rPr lang="en-US" altLang="zh-CN" sz="2400" b="0"/>
              <a:t>= </a:t>
            </a:r>
            <a:r>
              <a:rPr lang="en-US" altLang="zh-CN" sz="2400" i="1"/>
              <a:t>v</a:t>
            </a:r>
            <a:r>
              <a:rPr lang="zh-CN" altLang="en-US" sz="2400" b="0"/>
              <a:t>⋅</a:t>
            </a:r>
            <a:r>
              <a:rPr lang="en-US" altLang="zh-CN" sz="2400" b="0"/>
              <a:t>d</a:t>
            </a:r>
            <a:r>
              <a:rPr lang="en-US" altLang="zh-CN" sz="2400" i="1"/>
              <a:t>S </a:t>
            </a:r>
            <a:r>
              <a:rPr lang="en-US" altLang="zh-CN" sz="2400" b="0" i="1"/>
              <a:t>&lt;</a:t>
            </a:r>
            <a:r>
              <a:rPr lang="en-US" altLang="zh-CN" sz="2400" b="0"/>
              <a:t>0 </a:t>
            </a:r>
            <a:r>
              <a:rPr lang="zh-CN" altLang="en-US" sz="2400" b="0"/>
              <a:t>为负流量。</a:t>
            </a:r>
            <a:endParaRPr lang="en-US" altLang="zh-CN" sz="2400" b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4984B8B-B70E-4B39-9608-AB66ED914A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1463" y="2149475"/>
          <a:ext cx="1358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3" name="Equation" r:id="rId3" imgW="1358310" imgH="342751" progId="Equation.DSMT4">
                  <p:embed/>
                </p:oleObj>
              </mc:Choice>
              <mc:Fallback>
                <p:oleObj name="Equation" r:id="rId3" imgW="1358310" imgH="342751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463" y="2149475"/>
                        <a:ext cx="1358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4" name="Picture 2">
            <a:extLst>
              <a:ext uri="{FF2B5EF4-FFF2-40B4-BE49-F238E27FC236}">
                <a16:creationId xmlns:a16="http://schemas.microsoft.com/office/drawing/2014/main" id="{771CAE93-9369-4CA0-A809-9AF7A5792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3933825"/>
            <a:ext cx="65151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1434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>
            <a:extLst>
              <a:ext uri="{FF2B5EF4-FFF2-40B4-BE49-F238E27FC236}">
                <a16:creationId xmlns:a16="http://schemas.microsoft.com/office/drawing/2014/main" id="{8D6F7C75-31FF-4139-91D1-7C934F5DD4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1438" y="3760788"/>
          <a:ext cx="8540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6" name="公式" r:id="rId3" imgW="431640" imgH="215640" progId="Equation.3">
                  <p:embed/>
                </p:oleObj>
              </mc:Choice>
              <mc:Fallback>
                <p:oleObj name="公式" r:id="rId3" imgW="43164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3760788"/>
                        <a:ext cx="854075" cy="3746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3" name="Text Box 3">
            <a:extLst>
              <a:ext uri="{FF2B5EF4-FFF2-40B4-BE49-F238E27FC236}">
                <a16:creationId xmlns:a16="http://schemas.microsoft.com/office/drawing/2014/main" id="{BB7D8F65-C69B-432F-991D-37D554700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457700"/>
            <a:ext cx="2006600" cy="711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通过闭合曲面有净的矢量线穿出</a:t>
            </a:r>
          </a:p>
        </p:txBody>
      </p:sp>
      <p:graphicFrame>
        <p:nvGraphicFramePr>
          <p:cNvPr id="97284" name="Object 4">
            <a:extLst>
              <a:ext uri="{FF2B5EF4-FFF2-40B4-BE49-F238E27FC236}">
                <a16:creationId xmlns:a16="http://schemas.microsoft.com/office/drawing/2014/main" id="{EC86E99A-87BD-4A78-8F64-2C14C5A5FC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3810000"/>
          <a:ext cx="8540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7" name="公式" r:id="rId5" imgW="431640" imgH="215640" progId="Equation.3">
                  <p:embed/>
                </p:oleObj>
              </mc:Choice>
              <mc:Fallback>
                <p:oleObj name="公式" r:id="rId5" imgW="43164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810000"/>
                        <a:ext cx="854075" cy="3825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5" name="Text Box 5">
            <a:extLst>
              <a:ext uri="{FF2B5EF4-FFF2-40B4-BE49-F238E27FC236}">
                <a16:creationId xmlns:a16="http://schemas.microsoft.com/office/drawing/2014/main" id="{EE3139BF-4495-4019-91C8-AE623E35F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4457700"/>
            <a:ext cx="1325563" cy="711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有净的矢量线进入</a:t>
            </a:r>
          </a:p>
        </p:txBody>
      </p:sp>
      <p:graphicFrame>
        <p:nvGraphicFramePr>
          <p:cNvPr id="97286" name="Object 6">
            <a:extLst>
              <a:ext uri="{FF2B5EF4-FFF2-40B4-BE49-F238E27FC236}">
                <a16:creationId xmlns:a16="http://schemas.microsoft.com/office/drawing/2014/main" id="{474F8C64-F07D-4203-81F6-7EDA61F3CF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2950" y="3789363"/>
          <a:ext cx="7191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8" name="公式" r:id="rId7" imgW="431640" imgH="215640" progId="Equation.3">
                  <p:embed/>
                </p:oleObj>
              </mc:Choice>
              <mc:Fallback>
                <p:oleObj name="公式" r:id="rId7" imgW="4316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3789363"/>
                        <a:ext cx="719138" cy="4286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7" name="Text Box 7">
            <a:extLst>
              <a:ext uri="{FF2B5EF4-FFF2-40B4-BE49-F238E27FC236}">
                <a16:creationId xmlns:a16="http://schemas.microsoft.com/office/drawing/2014/main" id="{864544E3-8E26-462C-A11D-580E5290E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4446588"/>
            <a:ext cx="2374900" cy="711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进入与穿出闭合曲面的矢量线相等</a:t>
            </a:r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pic>
        <p:nvPicPr>
          <p:cNvPr id="97288" name="Picture 8" descr="未标题-1 副本">
            <a:extLst>
              <a:ext uri="{FF2B5EF4-FFF2-40B4-BE49-F238E27FC236}">
                <a16:creationId xmlns:a16="http://schemas.microsoft.com/office/drawing/2014/main" id="{3B581373-D34B-4C8A-BA14-301FFF260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205038"/>
            <a:ext cx="23082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9" name="Picture 9" descr="未标题-2 副本">
            <a:extLst>
              <a:ext uri="{FF2B5EF4-FFF2-40B4-BE49-F238E27FC236}">
                <a16:creationId xmlns:a16="http://schemas.microsoft.com/office/drawing/2014/main" id="{ED3FFAD7-8009-44A6-9992-3D328CFB4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205038"/>
            <a:ext cx="2159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90" name="Picture 10" descr="未标题-3 副本">
            <a:extLst>
              <a:ext uri="{FF2B5EF4-FFF2-40B4-BE49-F238E27FC236}">
                <a16:creationId xmlns:a16="http://schemas.microsoft.com/office/drawing/2014/main" id="{C36D592E-43E3-4077-8EE9-80C2D782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205038"/>
            <a:ext cx="2089150" cy="13716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91" name="Rectangle 11">
            <a:extLst>
              <a:ext uri="{FF2B5EF4-FFF2-40B4-BE49-F238E27FC236}">
                <a16:creationId xmlns:a16="http://schemas.microsoft.com/office/drawing/2014/main" id="{598F8961-1CAD-44F5-B271-980CF8ECE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341438"/>
            <a:ext cx="78851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矢量场通过闭合曲面通量的三种可能结果</a:t>
            </a:r>
          </a:p>
        </p:txBody>
      </p:sp>
      <p:sp>
        <p:nvSpPr>
          <p:cNvPr id="97292" name="Rectangle 12">
            <a:extLst>
              <a:ext uri="{FF2B5EF4-FFF2-40B4-BE49-F238E27FC236}">
                <a16:creationId xmlns:a16="http://schemas.microsoft.com/office/drawing/2014/main" id="{4F142C30-1336-4664-A883-F93F3926C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8763"/>
            <a:ext cx="8964613" cy="106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bg1"/>
                </a:solidFill>
                <a:ea typeface="楷体_GB2312" pitchFamily="49" charset="-122"/>
              </a:rPr>
              <a:t>        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   闭合曲面的通量从</a:t>
            </a:r>
            <a:r>
              <a:rPr lang="zh-CN" altLang="en-US" sz="2400" dirty="0">
                <a:solidFill>
                  <a:srgbClr val="FFB7B7"/>
                </a:solidFill>
                <a:latin typeface="黑体" panose="02010609060101010101" pitchFamily="49" charset="-122"/>
                <a:ea typeface="楷体_GB2312"/>
              </a:rPr>
              <a:t>宏观上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建立了矢量场通过闭合曲面的通量与曲面内产生矢量场的源的关系。</a:t>
            </a:r>
          </a:p>
        </p:txBody>
      </p:sp>
      <p:sp>
        <p:nvSpPr>
          <p:cNvPr id="97293" name="Rectangle 13">
            <a:extLst>
              <a:ext uri="{FF2B5EF4-FFF2-40B4-BE49-F238E27FC236}">
                <a16:creationId xmlns:a16="http://schemas.microsoft.com/office/drawing/2014/main" id="{9C6C1A4B-4EC8-4165-862D-477F07C90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765175"/>
            <a:ext cx="78851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FFB7B7"/>
                </a:solidFill>
                <a:latin typeface="宋体" panose="02010600030101010101" pitchFamily="2" charset="-122"/>
              </a:rPr>
              <a:t>通量的物理意义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9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animBg="1"/>
      <p:bldP spid="97285" grpId="0" animBg="1"/>
      <p:bldP spid="97287" grpId="0" animBg="1"/>
      <p:bldP spid="97291" grpId="0"/>
      <p:bldP spid="97292" grpId="0"/>
      <p:bldP spid="9729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Slide Number Placeholder 5">
            <a:extLst>
              <a:ext uri="{FF2B5EF4-FFF2-40B4-BE49-F238E27FC236}">
                <a16:creationId xmlns:a16="http://schemas.microsoft.com/office/drawing/2014/main" id="{35F7E827-440C-4473-84C2-A7C6520F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8CC37E-CAA7-459A-8AEF-72231E792C76}" type="slidenum">
              <a:rPr lang="en-US" altLang="zh-CN">
                <a:solidFill>
                  <a:srgbClr val="FFFFFF"/>
                </a:solidFill>
              </a:rPr>
              <a:pPr eaLnBrk="1" hangingPunct="1"/>
              <a:t>43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870" name="灯片编号占位符 3">
            <a:extLst>
              <a:ext uri="{FF2B5EF4-FFF2-40B4-BE49-F238E27FC236}">
                <a16:creationId xmlns:a16="http://schemas.microsoft.com/office/drawing/2014/main" id="{D58DE99B-4A36-48A5-B6B8-5E01612A901A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914231-1166-4945-9F2A-B58BE314F6B6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43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36871" name="页脚占位符 4">
            <a:extLst>
              <a:ext uri="{FF2B5EF4-FFF2-40B4-BE49-F238E27FC236}">
                <a16:creationId xmlns:a16="http://schemas.microsoft.com/office/drawing/2014/main" id="{A678B840-F1BA-4B0E-A3BB-20468905C508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36872" name="TextBox 1">
            <a:extLst>
              <a:ext uri="{FF2B5EF4-FFF2-40B4-BE49-F238E27FC236}">
                <a16:creationId xmlns:a16="http://schemas.microsoft.com/office/drawing/2014/main" id="{C3DDE40E-E5F9-4DC9-BF19-7B69E93B8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1268413"/>
            <a:ext cx="86423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一般应理解为：它是在单位时间内流体向正侧穿过曲面</a:t>
            </a:r>
            <a:r>
              <a:rPr lang="en-US" altLang="zh-CN" sz="2400" b="0" i="1"/>
              <a:t>S </a:t>
            </a:r>
            <a:r>
              <a:rPr lang="zh-CN" altLang="en-US" sz="2400" b="0"/>
              <a:t>的正流量与负流量的代数和。</a:t>
            </a:r>
            <a:endParaRPr lang="en-US" altLang="zh-CN" sz="2400" b="0"/>
          </a:p>
        </p:txBody>
      </p:sp>
      <p:sp>
        <p:nvSpPr>
          <p:cNvPr id="15365" name="TextBox 7">
            <a:extLst>
              <a:ext uri="{FF2B5EF4-FFF2-40B4-BE49-F238E27FC236}">
                <a16:creationId xmlns:a16="http://schemas.microsoft.com/office/drawing/2014/main" id="{18744C2D-25A2-4C96-B473-67575D22C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644900"/>
            <a:ext cx="864235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当</a:t>
            </a:r>
            <a:r>
              <a:rPr lang="en-US" altLang="zh-CN" sz="2400" b="0" i="1"/>
              <a:t>Q &gt;</a:t>
            </a:r>
            <a:r>
              <a:rPr lang="en-US" altLang="zh-CN" sz="2400" b="0"/>
              <a:t>0 </a:t>
            </a:r>
            <a:r>
              <a:rPr lang="zh-CN" altLang="en-US" sz="2400" b="0"/>
              <a:t>时，就表示流出多于流入，此时在</a:t>
            </a:r>
            <a:r>
              <a:rPr lang="en-US" altLang="zh-CN" sz="2400" b="0" i="1"/>
              <a:t>S </a:t>
            </a:r>
            <a:r>
              <a:rPr lang="zh-CN" altLang="en-US" sz="2400" b="0"/>
              <a:t>内必有产生流体的</a:t>
            </a:r>
            <a:r>
              <a:rPr lang="zh-CN" altLang="en-US" sz="2400"/>
              <a:t>泉源</a:t>
            </a:r>
            <a:r>
              <a:rPr lang="zh-CN" altLang="en-US" sz="2400" b="0"/>
              <a:t>。当然，也可能还有排泄流体的</a:t>
            </a:r>
            <a:r>
              <a:rPr lang="zh-CN" altLang="en-US" sz="2400"/>
              <a:t>漏洞</a:t>
            </a:r>
            <a:r>
              <a:rPr lang="zh-CN" altLang="en-US" sz="2400" b="0"/>
              <a:t>，但所产生的流体必定多于排泄的流体。</a:t>
            </a:r>
          </a:p>
          <a:p>
            <a:r>
              <a:rPr lang="en-US" altLang="zh-CN" sz="2400" b="0" i="1"/>
              <a:t>Q &gt;</a:t>
            </a:r>
            <a:r>
              <a:rPr lang="en-US" altLang="zh-CN" sz="2400" b="0"/>
              <a:t>0 </a:t>
            </a:r>
            <a:r>
              <a:rPr lang="zh-CN" altLang="en-US" sz="2400" b="0"/>
              <a:t>：不论</a:t>
            </a:r>
            <a:r>
              <a:rPr lang="en-US" altLang="zh-CN" sz="2400" b="0" i="1"/>
              <a:t>S </a:t>
            </a:r>
            <a:r>
              <a:rPr lang="zh-CN" altLang="en-US" sz="2400" b="0"/>
              <a:t>内有无漏洞，我们总说</a:t>
            </a:r>
            <a:r>
              <a:rPr lang="en-US" altLang="zh-CN" sz="2400" b="0" i="1"/>
              <a:t>S </a:t>
            </a:r>
            <a:r>
              <a:rPr lang="zh-CN" altLang="en-US" sz="2400" b="0"/>
              <a:t>内</a:t>
            </a:r>
            <a:r>
              <a:rPr lang="zh-CN" altLang="en-US" sz="2400"/>
              <a:t>有正源</a:t>
            </a:r>
            <a:endParaRPr lang="zh-CN" altLang="en-US" sz="2400" b="0"/>
          </a:p>
          <a:p>
            <a:r>
              <a:rPr lang="en-US" altLang="zh-CN" sz="2400" b="0" i="1"/>
              <a:t>Q &lt;</a:t>
            </a:r>
            <a:r>
              <a:rPr lang="en-US" altLang="zh-CN" sz="2400" b="0"/>
              <a:t>0 </a:t>
            </a:r>
            <a:r>
              <a:rPr lang="zh-CN" altLang="en-US" sz="2400" b="0"/>
              <a:t>：</a:t>
            </a:r>
            <a:r>
              <a:rPr lang="en-US" altLang="zh-CN" sz="2400" b="0" i="1"/>
              <a:t>S </a:t>
            </a:r>
            <a:r>
              <a:rPr lang="zh-CN" altLang="en-US" sz="2400" b="0"/>
              <a:t>内</a:t>
            </a:r>
            <a:r>
              <a:rPr lang="zh-CN" altLang="en-US" sz="2400"/>
              <a:t>有负源</a:t>
            </a:r>
            <a:r>
              <a:rPr lang="zh-CN" altLang="en-US" sz="2400" b="0"/>
              <a:t>。</a:t>
            </a:r>
          </a:p>
          <a:p>
            <a:r>
              <a:rPr lang="zh-CN" altLang="en-US" sz="2400" b="0"/>
              <a:t>这两种情况合称为</a:t>
            </a:r>
            <a:r>
              <a:rPr lang="en-US" altLang="zh-CN" sz="2400" b="0" i="1"/>
              <a:t>S </a:t>
            </a:r>
            <a:r>
              <a:rPr lang="zh-CN" altLang="en-US" sz="2400" b="0"/>
              <a:t>内</a:t>
            </a:r>
            <a:r>
              <a:rPr lang="zh-CN" altLang="en-US" sz="2400"/>
              <a:t>有源</a:t>
            </a:r>
          </a:p>
          <a:p>
            <a:r>
              <a:rPr lang="en-US" altLang="zh-CN" sz="2400" b="0" i="1"/>
              <a:t>Q </a:t>
            </a:r>
            <a:r>
              <a:rPr lang="en-US" altLang="zh-CN" sz="2400" b="0"/>
              <a:t>= 0</a:t>
            </a:r>
            <a:r>
              <a:rPr lang="zh-CN" altLang="en-US" sz="2400" b="0"/>
              <a:t>：不能断言</a:t>
            </a:r>
            <a:r>
              <a:rPr lang="en-US" altLang="zh-CN" sz="2400" b="0" i="1"/>
              <a:t>S </a:t>
            </a:r>
            <a:r>
              <a:rPr lang="zh-CN" altLang="en-US" sz="2400" b="0"/>
              <a:t>内无源。因为这时，在</a:t>
            </a:r>
            <a:r>
              <a:rPr lang="en-US" altLang="zh-CN" sz="2400" b="0" i="1"/>
              <a:t>S </a:t>
            </a:r>
            <a:r>
              <a:rPr lang="zh-CN" altLang="en-US" sz="2400" b="0"/>
              <a:t>内可能出现既有正源又有负源，二者恰好相互抵消而使得</a:t>
            </a:r>
            <a:r>
              <a:rPr lang="en-US" altLang="zh-CN" sz="2400" b="0" i="1"/>
              <a:t>Q </a:t>
            </a:r>
            <a:r>
              <a:rPr lang="en-US" altLang="zh-CN" sz="2400" b="0"/>
              <a:t>= 0 </a:t>
            </a:r>
            <a:r>
              <a:rPr lang="zh-CN" altLang="en-US" sz="2400" b="0"/>
              <a:t>的情况。</a:t>
            </a:r>
            <a:endParaRPr lang="en-US" altLang="zh-CN" sz="2400" b="0"/>
          </a:p>
        </p:txBody>
      </p:sp>
      <p:graphicFrame>
        <p:nvGraphicFramePr>
          <p:cNvPr id="36866" name="对象 3">
            <a:extLst>
              <a:ext uri="{FF2B5EF4-FFF2-40B4-BE49-F238E27FC236}">
                <a16:creationId xmlns:a16="http://schemas.microsoft.com/office/drawing/2014/main" id="{CD532CDC-7238-42BB-81C8-5D28251F81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0" y="620713"/>
          <a:ext cx="4597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7" name="Equation" r:id="rId3" imgW="4597400" imgH="698500" progId="Equation.DSMT4">
                  <p:embed/>
                </p:oleObj>
              </mc:Choice>
              <mc:Fallback>
                <p:oleObj name="Equation" r:id="rId3" imgW="4597400" imgH="6985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620713"/>
                        <a:ext cx="4597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5">
            <a:extLst>
              <a:ext uri="{FF2B5EF4-FFF2-40B4-BE49-F238E27FC236}">
                <a16:creationId xmlns:a16="http://schemas.microsoft.com/office/drawing/2014/main" id="{99E2880B-8EF7-4596-B0EA-37B1BC992F81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252663"/>
            <a:ext cx="8642350" cy="855662"/>
            <a:chOff x="250825" y="2252988"/>
            <a:chExt cx="8642350" cy="854881"/>
          </a:xfrm>
        </p:grpSpPr>
        <p:sp>
          <p:nvSpPr>
            <p:cNvPr id="36875" name="TextBox 1">
              <a:extLst>
                <a:ext uri="{FF2B5EF4-FFF2-40B4-BE49-F238E27FC236}">
                  <a16:creationId xmlns:a16="http://schemas.microsoft.com/office/drawing/2014/main" id="{A1231D7F-FD49-4805-A633-C80966639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825" y="2276872"/>
              <a:ext cx="864235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0"/>
                <a:t>如果</a:t>
              </a:r>
              <a:r>
                <a:rPr lang="en-US" altLang="zh-CN" sz="2400" b="0" i="1"/>
                <a:t>S </a:t>
              </a:r>
              <a:r>
                <a:rPr lang="zh-CN" altLang="en-US" sz="2400" b="0"/>
                <a:t>为一封闭曲面，此时积分</a:t>
              </a:r>
              <a:r>
                <a:rPr lang="zh-CN" altLang="en-US" sz="2400" b="0">
                  <a:solidFill>
                    <a:schemeClr val="bg1"/>
                  </a:solidFill>
                </a:rPr>
                <a:t>∯</a:t>
              </a:r>
              <a:r>
                <a:rPr lang="en-US" altLang="zh-CN" sz="2400" b="0" i="1">
                  <a:solidFill>
                    <a:schemeClr val="bg1"/>
                  </a:solidFill>
                </a:rPr>
                <a:t>S</a:t>
              </a:r>
              <a:r>
                <a:rPr lang="zh-CN" altLang="en-US" sz="2400" b="0"/>
                <a:t>在无特别申明时，即指沿</a:t>
              </a:r>
              <a:r>
                <a:rPr lang="en-US" altLang="zh-CN" sz="2400" b="0" i="1"/>
                <a:t>S </a:t>
              </a:r>
              <a:r>
                <a:rPr lang="zh-CN" altLang="en-US" sz="2400" b="0"/>
                <a:t>的外侧。因此流量</a:t>
              </a:r>
              <a:endParaRPr lang="en-US" altLang="zh-CN" sz="2400"/>
            </a:p>
          </p:txBody>
        </p:sp>
        <p:graphicFrame>
          <p:nvGraphicFramePr>
            <p:cNvPr id="36868" name="对象 4">
              <a:extLst>
                <a:ext uri="{FF2B5EF4-FFF2-40B4-BE49-F238E27FC236}">
                  <a16:creationId xmlns:a16="http://schemas.microsoft.com/office/drawing/2014/main" id="{1EE1884A-C386-4D29-BAD2-73BE795593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9992" y="2252988"/>
            <a:ext cx="533400" cy="698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88" name="Equation" r:id="rId5" imgW="533169" imgH="698197" progId="Equation.DSMT4">
                    <p:embed/>
                  </p:oleObj>
                </mc:Choice>
                <mc:Fallback>
                  <p:oleObj name="Equation" r:id="rId5" imgW="533169" imgH="698197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9992" y="2252988"/>
                          <a:ext cx="533400" cy="698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68" name="对象 6">
            <a:extLst>
              <a:ext uri="{FF2B5EF4-FFF2-40B4-BE49-F238E27FC236}">
                <a16:creationId xmlns:a16="http://schemas.microsoft.com/office/drawing/2014/main" id="{71E126EE-139B-4E1C-A276-4B1E742982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2924175"/>
          <a:ext cx="1562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9" name="Equation" r:id="rId7" imgW="1562100" imgH="698500" progId="Equation.DSMT4">
                  <p:embed/>
                </p:oleObj>
              </mc:Choice>
              <mc:Fallback>
                <p:oleObj name="Equation" r:id="rId7" imgW="1562100" imgH="6985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924175"/>
                        <a:ext cx="1562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>
            <a:extLst>
              <a:ext uri="{FF2B5EF4-FFF2-40B4-BE49-F238E27FC236}">
                <a16:creationId xmlns:a16="http://schemas.microsoft.com/office/drawing/2014/main" id="{A6ADDA0C-8C78-462E-B85A-B85E545A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72F40A-D9AF-4E0C-AA6D-87A0ED16E8BA}" type="slidenum">
              <a:rPr lang="en-US" altLang="zh-CN">
                <a:solidFill>
                  <a:srgbClr val="FFFFFF"/>
                </a:solidFill>
              </a:rPr>
              <a:pPr eaLnBrk="1" hangingPunct="1"/>
              <a:t>44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16386" name="Picture 5">
            <a:extLst>
              <a:ext uri="{FF2B5EF4-FFF2-40B4-BE49-F238E27FC236}">
                <a16:creationId xmlns:a16="http://schemas.microsoft.com/office/drawing/2014/main" id="{B790BF3D-9850-43AE-8654-A2A1CA123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716338"/>
            <a:ext cx="2132013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灯片编号占位符 3">
            <a:extLst>
              <a:ext uri="{FF2B5EF4-FFF2-40B4-BE49-F238E27FC236}">
                <a16:creationId xmlns:a16="http://schemas.microsoft.com/office/drawing/2014/main" id="{FFB3FA4C-BA3C-4BA3-BDD0-2A92EFAF4FCC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64A8CA-7431-4380-B9BC-8A492D963708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44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37895" name="页脚占位符 4">
            <a:extLst>
              <a:ext uri="{FF2B5EF4-FFF2-40B4-BE49-F238E27FC236}">
                <a16:creationId xmlns:a16="http://schemas.microsoft.com/office/drawing/2014/main" id="{6095CC6E-160C-4ECE-A479-A08851C8A49A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16389" name="TextBox 3">
            <a:extLst>
              <a:ext uri="{FF2B5EF4-FFF2-40B4-BE49-F238E27FC236}">
                <a16:creationId xmlns:a16="http://schemas.microsoft.com/office/drawing/2014/main" id="{D14108F7-9C5C-43D0-A6D5-5D57F5DEF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3136900"/>
            <a:ext cx="85328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解：</a:t>
            </a:r>
            <a:r>
              <a:rPr lang="zh-CN" altLang="en-US" sz="2400" b="0"/>
              <a:t>如图，在球面</a:t>
            </a:r>
            <a:r>
              <a:rPr lang="en-US" altLang="zh-CN" sz="2400" b="0" i="1"/>
              <a:t>S </a:t>
            </a:r>
            <a:r>
              <a:rPr lang="zh-CN" altLang="en-US" sz="2400" b="0"/>
              <a:t>上恒有</a:t>
            </a:r>
            <a:r>
              <a:rPr lang="en-US" altLang="zh-CN" sz="2400" b="0" i="1"/>
              <a:t>r </a:t>
            </a:r>
            <a:r>
              <a:rPr lang="en-US" altLang="zh-CN" sz="2400" b="0"/>
              <a:t>= </a:t>
            </a:r>
            <a:r>
              <a:rPr lang="en-US" altLang="zh-CN" sz="2400" b="0" i="1"/>
              <a:t>R</a:t>
            </a:r>
            <a:r>
              <a:rPr lang="zh-CN" altLang="en-US" sz="2400" b="0"/>
              <a:t>，且法矢</a:t>
            </a:r>
            <a:r>
              <a:rPr lang="en-US" altLang="zh-CN" sz="2400" i="1"/>
              <a:t>n </a:t>
            </a:r>
            <a:r>
              <a:rPr lang="zh-CN" altLang="en-US" sz="2400" b="0"/>
              <a:t>与</a:t>
            </a:r>
            <a:r>
              <a:rPr lang="en-US" altLang="zh-CN" sz="2400" i="1"/>
              <a:t>r</a:t>
            </a:r>
            <a:r>
              <a:rPr lang="zh-CN" altLang="en-US" sz="2400" b="0"/>
              <a:t>的方向一致。所以</a:t>
            </a:r>
            <a:endParaRPr lang="zh-CN" altLang="en-US" sz="2400"/>
          </a:p>
        </p:txBody>
      </p:sp>
      <p:sp>
        <p:nvSpPr>
          <p:cNvPr id="37897" name="TextBox 3">
            <a:extLst>
              <a:ext uri="{FF2B5EF4-FFF2-40B4-BE49-F238E27FC236}">
                <a16:creationId xmlns:a16="http://schemas.microsoft.com/office/drawing/2014/main" id="{CD10CB5C-9704-4BE4-9212-DB6949D30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50863"/>
            <a:ext cx="875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宋体" panose="02010600030101010101" pitchFamily="2" charset="-122"/>
              </a:rPr>
              <a:t>例</a:t>
            </a:r>
            <a:r>
              <a:rPr lang="en-US" altLang="zh-CN" sz="2400">
                <a:latin typeface="宋体" panose="02010600030101010101" pitchFamily="2" charset="-122"/>
              </a:rPr>
              <a:t>2.</a:t>
            </a:r>
            <a:r>
              <a:rPr lang="zh-CN" altLang="en-US" sz="2400" b="0"/>
              <a:t>在点电荷</a:t>
            </a:r>
            <a:r>
              <a:rPr lang="en-US" altLang="zh-CN" sz="2400" b="0" i="1"/>
              <a:t>q </a:t>
            </a:r>
            <a:r>
              <a:rPr lang="zh-CN" altLang="en-US" sz="2400" b="0"/>
              <a:t>所产生的电场中，任何一点</a:t>
            </a:r>
            <a:r>
              <a:rPr lang="en-US" altLang="zh-CN" sz="2400" b="0" i="1"/>
              <a:t>M </a:t>
            </a:r>
            <a:r>
              <a:rPr lang="zh-CN" altLang="en-US" sz="2400" b="0"/>
              <a:t>处的电位移矢量为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677DC69-7614-4490-AB9E-4607E5AB25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0" y="3789363"/>
          <a:ext cx="46355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5" name="Equation" r:id="rId4" imgW="4635360" imgH="1726920" progId="Equation.DSMT4">
                  <p:embed/>
                </p:oleObj>
              </mc:Choice>
              <mc:Fallback>
                <p:oleObj name="Equation" r:id="rId4" imgW="4635360" imgH="172692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3789363"/>
                        <a:ext cx="46355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对象 5">
            <a:extLst>
              <a:ext uri="{FF2B5EF4-FFF2-40B4-BE49-F238E27FC236}">
                <a16:creationId xmlns:a16="http://schemas.microsoft.com/office/drawing/2014/main" id="{878FA44C-BECA-466C-B2E9-875F0860FB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5550" y="1052513"/>
          <a:ext cx="1422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6" name="Equation" r:id="rId6" imgW="1422360" imgH="736560" progId="Equation.DSMT4">
                  <p:embed/>
                </p:oleObj>
              </mc:Choice>
              <mc:Fallback>
                <p:oleObj name="Equation" r:id="rId6" imgW="1422360" imgH="73656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1052513"/>
                        <a:ext cx="1422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TextBox 3">
            <a:extLst>
              <a:ext uri="{FF2B5EF4-FFF2-40B4-BE49-F238E27FC236}">
                <a16:creationId xmlns:a16="http://schemas.microsoft.com/office/drawing/2014/main" id="{B638D66D-2BC8-4D11-8918-0ABD76AB1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700213"/>
            <a:ext cx="8677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其中</a:t>
            </a:r>
            <a:r>
              <a:rPr lang="en-US" altLang="zh-CN" sz="2400" b="0" i="1"/>
              <a:t>r </a:t>
            </a:r>
            <a:r>
              <a:rPr lang="zh-CN" altLang="en-US" sz="2400" b="0"/>
              <a:t>是点电荷</a:t>
            </a:r>
            <a:r>
              <a:rPr lang="en-US" altLang="zh-CN" sz="2400" b="0" i="1"/>
              <a:t>q </a:t>
            </a:r>
            <a:r>
              <a:rPr lang="zh-CN" altLang="en-US" sz="2400" b="0"/>
              <a:t>到点</a:t>
            </a:r>
            <a:r>
              <a:rPr lang="en-US" altLang="zh-CN" sz="2400" b="0" i="1"/>
              <a:t>M </a:t>
            </a:r>
            <a:r>
              <a:rPr lang="zh-CN" altLang="en-US" sz="2400" b="0"/>
              <a:t>的距离，</a:t>
            </a:r>
            <a:r>
              <a:rPr lang="en-US" altLang="zh-CN" sz="2400" i="1"/>
              <a:t>r</a:t>
            </a:r>
            <a:r>
              <a:rPr lang="zh-CN" altLang="en-US" sz="2400" b="0"/>
              <a:t>是从点电荷</a:t>
            </a:r>
            <a:r>
              <a:rPr lang="en-US" altLang="zh-CN" sz="2400" b="0" i="1"/>
              <a:t>q </a:t>
            </a:r>
            <a:r>
              <a:rPr lang="zh-CN" altLang="en-US" sz="2400" b="0"/>
              <a:t>指向点</a:t>
            </a:r>
            <a:r>
              <a:rPr lang="en-US" altLang="zh-CN" sz="2400" b="0" i="1"/>
              <a:t>M </a:t>
            </a:r>
            <a:r>
              <a:rPr lang="zh-CN" altLang="en-US" sz="2400" b="0"/>
              <a:t>的矢量。设</a:t>
            </a:r>
            <a:r>
              <a:rPr lang="en-US" altLang="zh-CN" sz="2400" b="0" i="1"/>
              <a:t>S </a:t>
            </a:r>
            <a:r>
              <a:rPr lang="zh-CN" altLang="en-US" sz="2400" b="0"/>
              <a:t>为以点电荷为中心，</a:t>
            </a:r>
            <a:r>
              <a:rPr lang="en-US" altLang="zh-CN" sz="2400" b="0" i="1"/>
              <a:t>R </a:t>
            </a:r>
            <a:r>
              <a:rPr lang="zh-CN" altLang="en-US" sz="2400" b="0"/>
              <a:t>为半径的球面，求从内穿出</a:t>
            </a:r>
            <a:r>
              <a:rPr lang="en-US" altLang="zh-CN" sz="2400" b="0" i="1"/>
              <a:t>S</a:t>
            </a:r>
            <a:r>
              <a:rPr lang="zh-CN" altLang="en-US" sz="2400" b="0"/>
              <a:t>的电通量 </a:t>
            </a:r>
            <a:r>
              <a:rPr lang="el-GR" altLang="zh-CN" sz="2400" b="0"/>
              <a:t>Φ</a:t>
            </a:r>
            <a:r>
              <a:rPr lang="en-US" altLang="zh-CN" sz="1200" b="0" i="1"/>
              <a:t>e</a:t>
            </a:r>
            <a:r>
              <a:rPr lang="zh-CN" altLang="en-US" sz="2400" b="0"/>
              <a:t>。</a:t>
            </a:r>
            <a:endParaRPr lang="zh-CN" altLang="en-US" sz="2400"/>
          </a:p>
        </p:txBody>
      </p:sp>
      <p:sp>
        <p:nvSpPr>
          <p:cNvPr id="147466" name="Text Box 10">
            <a:extLst>
              <a:ext uri="{FF2B5EF4-FFF2-40B4-BE49-F238E27FC236}">
                <a16:creationId xmlns:a16="http://schemas.microsoft.com/office/drawing/2014/main" id="{56F08E40-3F3F-4A54-AE47-03A602D28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802313"/>
            <a:ext cx="7056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 i="1"/>
              <a:t>q</a:t>
            </a:r>
            <a:r>
              <a:rPr lang="zh-CN" altLang="en-US" sz="2400" b="0"/>
              <a:t>为正电荷时为正源， </a:t>
            </a:r>
            <a:r>
              <a:rPr lang="en-US" altLang="zh-CN" sz="2400" b="0" i="1"/>
              <a:t>q</a:t>
            </a:r>
            <a:r>
              <a:rPr lang="zh-CN" altLang="en-US" sz="2400" b="0"/>
              <a:t>为负电荷时为负源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4746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0" name="Slide Number Placeholder 5">
            <a:extLst>
              <a:ext uri="{FF2B5EF4-FFF2-40B4-BE49-F238E27FC236}">
                <a16:creationId xmlns:a16="http://schemas.microsoft.com/office/drawing/2014/main" id="{69124ADC-DC81-4BB7-B9C4-83E8DCB5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570EDD-9113-4196-8C1D-41F66FE8DB13}" type="slidenum">
              <a:rPr lang="en-US" altLang="zh-CN">
                <a:solidFill>
                  <a:srgbClr val="FFFFFF"/>
                </a:solidFill>
              </a:rPr>
              <a:pPr eaLnBrk="1" hangingPunct="1"/>
              <a:t>45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8921" name="内容占位符 2">
            <a:extLst>
              <a:ext uri="{FF2B5EF4-FFF2-40B4-BE49-F238E27FC236}">
                <a16:creationId xmlns:a16="http://schemas.microsoft.com/office/drawing/2014/main" id="{AF23F89B-AAF2-4391-A0E2-C8719DCCC4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549275"/>
            <a:ext cx="8507413" cy="5635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99"/>
                </a:solidFill>
              </a:rPr>
              <a:t>2. </a:t>
            </a:r>
            <a:r>
              <a:rPr lang="zh-CN" altLang="en-US" sz="3200" b="1">
                <a:solidFill>
                  <a:srgbClr val="000099"/>
                </a:solidFill>
              </a:rPr>
              <a:t>散度</a:t>
            </a:r>
            <a:endParaRPr lang="en-US" altLang="zh-CN" b="1">
              <a:solidFill>
                <a:srgbClr val="000099"/>
              </a:solidFill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altLang="zh-CN">
              <a:solidFill>
                <a:srgbClr val="852F74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zh-CN" b="1">
              <a:solidFill>
                <a:srgbClr val="852F74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zh-CN">
              <a:solidFill>
                <a:srgbClr val="852F74"/>
              </a:solidFill>
            </a:endParaRPr>
          </a:p>
        </p:txBody>
      </p:sp>
      <p:sp>
        <p:nvSpPr>
          <p:cNvPr id="38922" name="灯片编号占位符 3">
            <a:extLst>
              <a:ext uri="{FF2B5EF4-FFF2-40B4-BE49-F238E27FC236}">
                <a16:creationId xmlns:a16="http://schemas.microsoft.com/office/drawing/2014/main" id="{924D9D4F-B326-424B-AEE5-76FF3CF62A09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4354D3-F74F-4773-AB04-2A95FB30333E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45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38923" name="页脚占位符 4">
            <a:extLst>
              <a:ext uri="{FF2B5EF4-FFF2-40B4-BE49-F238E27FC236}">
                <a16:creationId xmlns:a16="http://schemas.microsoft.com/office/drawing/2014/main" id="{A459A1DC-3A86-43AC-825B-D7A059FC48B9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38924" name="TextBox 4">
            <a:extLst>
              <a:ext uri="{FF2B5EF4-FFF2-40B4-BE49-F238E27FC236}">
                <a16:creationId xmlns:a16="http://schemas.microsoft.com/office/drawing/2014/main" id="{40C490CB-C0AC-4F86-BCF6-2D0F9E7E3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4833938"/>
            <a:ext cx="86058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的极限存在，则称此极限为矢量场</a:t>
            </a:r>
            <a:r>
              <a:rPr lang="en-US" altLang="zh-CN" sz="2400" i="1"/>
              <a:t>A </a:t>
            </a:r>
            <a:r>
              <a:rPr lang="en-US" altLang="zh-CN" sz="2400" b="0"/>
              <a:t>(</a:t>
            </a:r>
            <a:r>
              <a:rPr lang="en-US" altLang="zh-CN" sz="2400" b="0" i="1"/>
              <a:t>M</a:t>
            </a:r>
            <a:r>
              <a:rPr lang="en-US" altLang="zh-CN" sz="2400" b="0"/>
              <a:t>) </a:t>
            </a:r>
            <a:r>
              <a:rPr lang="zh-CN" altLang="en-US" sz="2400" b="0"/>
              <a:t>在点</a:t>
            </a:r>
            <a:r>
              <a:rPr lang="en-US" altLang="zh-CN" sz="2400" b="0" i="1"/>
              <a:t>M </a:t>
            </a:r>
            <a:r>
              <a:rPr lang="zh-CN" altLang="en-US" sz="2400" b="0"/>
              <a:t>处的</a:t>
            </a:r>
            <a:r>
              <a:rPr lang="zh-CN" altLang="en-US" sz="2400"/>
              <a:t>散度</a:t>
            </a:r>
            <a:r>
              <a:rPr lang="zh-CN" altLang="en-US" sz="2400" b="0"/>
              <a:t>，记作</a:t>
            </a:r>
            <a:r>
              <a:rPr lang="en-US" altLang="zh-CN" sz="2400" b="0"/>
              <a:t>div </a:t>
            </a:r>
            <a:r>
              <a:rPr lang="en-US" altLang="zh-CN" sz="2400" i="1"/>
              <a:t>A</a:t>
            </a:r>
            <a:r>
              <a:rPr lang="zh-CN" altLang="en-US" sz="2400" b="0"/>
              <a:t>，即</a:t>
            </a:r>
          </a:p>
        </p:txBody>
      </p:sp>
      <p:graphicFrame>
        <p:nvGraphicFramePr>
          <p:cNvPr id="38914" name="对象 3">
            <a:extLst>
              <a:ext uri="{FF2B5EF4-FFF2-40B4-BE49-F238E27FC236}">
                <a16:creationId xmlns:a16="http://schemas.microsoft.com/office/drawing/2014/main" id="{20096F8C-36A1-40B0-ABCE-6D539880C3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516563"/>
          <a:ext cx="6438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9" name="Equation" r:id="rId3" imgW="6438900" imgH="1066800" progId="Equation.DSMT4">
                  <p:embed/>
                </p:oleObj>
              </mc:Choice>
              <mc:Fallback>
                <p:oleObj name="Equation" r:id="rId3" imgW="6438900" imgH="1066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516563"/>
                        <a:ext cx="6438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对象 13">
            <a:extLst>
              <a:ext uri="{FF2B5EF4-FFF2-40B4-BE49-F238E27FC236}">
                <a16:creationId xmlns:a16="http://schemas.microsoft.com/office/drawing/2014/main" id="{F0EAD8FA-2EB0-483E-8781-1E565BB1D2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3644900"/>
          <a:ext cx="1993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0" name="Equation" r:id="rId5" imgW="1993900" imgH="1066800" progId="Equation.DSMT4">
                  <p:embed/>
                </p:oleObj>
              </mc:Choice>
              <mc:Fallback>
                <p:oleObj name="Equation" r:id="rId5" imgW="1993900" imgH="10668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644900"/>
                        <a:ext cx="1993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25" name="Group 8">
            <a:extLst>
              <a:ext uri="{FF2B5EF4-FFF2-40B4-BE49-F238E27FC236}">
                <a16:creationId xmlns:a16="http://schemas.microsoft.com/office/drawing/2014/main" id="{53C1792D-2F8D-4EBF-8792-5B12072BC031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196975"/>
            <a:ext cx="8642350" cy="2308225"/>
            <a:chOff x="158" y="799"/>
            <a:chExt cx="5444" cy="1454"/>
          </a:xfrm>
        </p:grpSpPr>
        <p:sp>
          <p:nvSpPr>
            <p:cNvPr id="38926" name="TextBox 1">
              <a:extLst>
                <a:ext uri="{FF2B5EF4-FFF2-40B4-BE49-F238E27FC236}">
                  <a16:creationId xmlns:a16="http://schemas.microsoft.com/office/drawing/2014/main" id="{13057005-FA48-44B2-A729-3F473E87D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799"/>
              <a:ext cx="5444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400">
                  <a:solidFill>
                    <a:srgbClr val="C00000"/>
                  </a:solidFill>
                </a:rPr>
                <a:t>（</a:t>
              </a:r>
              <a:r>
                <a:rPr lang="en-US" altLang="zh-CN" sz="2400">
                  <a:solidFill>
                    <a:srgbClr val="C00000"/>
                  </a:solidFill>
                </a:rPr>
                <a:t>1</a:t>
              </a:r>
              <a:r>
                <a:rPr lang="zh-CN" altLang="en-US" sz="2400">
                  <a:solidFill>
                    <a:srgbClr val="C00000"/>
                  </a:solidFill>
                </a:rPr>
                <a:t>）散度的定义</a:t>
              </a:r>
              <a:r>
                <a:rPr lang="zh-CN" altLang="en-US" sz="2400" b="0">
                  <a:solidFill>
                    <a:srgbClr val="C00000"/>
                  </a:solidFill>
                </a:rPr>
                <a:t>：</a:t>
              </a:r>
              <a:r>
                <a:rPr lang="zh-CN" altLang="en-US" sz="2400" b="0"/>
                <a:t>设有矢量场</a:t>
              </a:r>
              <a:r>
                <a:rPr lang="en-US" altLang="zh-CN" sz="2400" i="1"/>
                <a:t>A </a:t>
              </a:r>
              <a:r>
                <a:rPr lang="en-US" altLang="zh-CN" sz="2400"/>
                <a:t>(</a:t>
              </a:r>
              <a:r>
                <a:rPr lang="en-US" altLang="zh-CN" sz="2400" b="0" i="1"/>
                <a:t>M</a:t>
              </a:r>
              <a:r>
                <a:rPr lang="en-US" altLang="zh-CN" sz="2400"/>
                <a:t>)</a:t>
              </a:r>
              <a:r>
                <a:rPr lang="en-US" altLang="zh-CN" sz="2400" b="0"/>
                <a:t> </a:t>
              </a:r>
              <a:r>
                <a:rPr lang="zh-CN" altLang="en-US" sz="2400" b="0"/>
                <a:t>，于场中一点</a:t>
              </a:r>
              <a:r>
                <a:rPr lang="en-US" altLang="zh-CN" sz="2400" b="0" i="1"/>
                <a:t>M</a:t>
              </a:r>
              <a:r>
                <a:rPr lang="en-US" altLang="zh-CN" sz="2400" b="0"/>
                <a:t> </a:t>
              </a:r>
              <a:r>
                <a:rPr lang="zh-CN" altLang="en-US" sz="2400" b="0"/>
                <a:t>的某个邻域作一包含</a:t>
              </a:r>
              <a:r>
                <a:rPr lang="en-US" altLang="zh-CN" sz="2400" b="0" i="1"/>
                <a:t>M</a:t>
              </a:r>
              <a:r>
                <a:rPr lang="en-US" altLang="zh-CN" sz="2400" b="0"/>
                <a:t> </a:t>
              </a:r>
              <a:r>
                <a:rPr lang="zh-CN" altLang="en-US" sz="2400" b="0"/>
                <a:t>点在内的任一闭曲面</a:t>
              </a:r>
              <a:r>
                <a:rPr lang="en-US" altLang="zh-CN" sz="2400" b="0"/>
                <a:t>Δ</a:t>
              </a:r>
              <a:r>
                <a:rPr lang="en-US" altLang="zh-CN" sz="2400" b="0" i="1"/>
                <a:t>S</a:t>
              </a:r>
              <a:r>
                <a:rPr lang="zh-CN" altLang="en-US" sz="2400" b="0"/>
                <a:t>，设其所包围的空间区域为 </a:t>
              </a:r>
              <a:r>
                <a:rPr lang="en-US" altLang="zh-CN" sz="2400" b="0"/>
                <a:t>      </a:t>
              </a:r>
              <a:r>
                <a:rPr lang="zh-CN" altLang="en-US" sz="2400" b="0"/>
                <a:t>，以 </a:t>
              </a:r>
              <a:r>
                <a:rPr lang="en-US" altLang="zh-CN" sz="2400" b="0"/>
                <a:t>       </a:t>
              </a:r>
              <a:r>
                <a:rPr lang="zh-CN" altLang="en-US" sz="2400" b="0"/>
                <a:t>表其体积，以 </a:t>
              </a:r>
              <a:r>
                <a:rPr lang="en-US" altLang="zh-CN" sz="2400" b="0"/>
                <a:t>       </a:t>
              </a:r>
              <a:r>
                <a:rPr lang="zh-CN" altLang="en-US" sz="2400" b="0"/>
                <a:t>表示从其内穿出</a:t>
              </a:r>
              <a:r>
                <a:rPr lang="en-US" altLang="zh-CN" sz="2400" b="0" i="1"/>
                <a:t>S</a:t>
              </a:r>
              <a:r>
                <a:rPr lang="en-US" altLang="zh-CN" sz="2400" b="0"/>
                <a:t> </a:t>
              </a:r>
              <a:r>
                <a:rPr lang="zh-CN" altLang="en-US" sz="2400" b="0"/>
                <a:t>的通量。若当 </a:t>
              </a:r>
              <a:r>
                <a:rPr lang="en-US" altLang="zh-CN" sz="2400" b="0"/>
                <a:t>       </a:t>
              </a:r>
              <a:r>
                <a:rPr lang="zh-CN" altLang="en-US" sz="2400" b="0"/>
                <a:t>以任意方向式缩向</a:t>
              </a:r>
              <a:r>
                <a:rPr lang="en-US" altLang="zh-CN" sz="2400" b="0" i="1"/>
                <a:t>M</a:t>
              </a:r>
              <a:r>
                <a:rPr lang="en-US" altLang="zh-CN" sz="2400" b="0"/>
                <a:t> </a:t>
              </a:r>
              <a:r>
                <a:rPr lang="zh-CN" altLang="en-US" sz="2400" b="0"/>
                <a:t>点时，比式</a:t>
              </a:r>
              <a:endParaRPr lang="en-US" altLang="zh-CN" sz="2400" b="0"/>
            </a:p>
          </p:txBody>
        </p:sp>
        <p:graphicFrame>
          <p:nvGraphicFramePr>
            <p:cNvPr id="38916" name="Object 10">
              <a:extLst>
                <a:ext uri="{FF2B5EF4-FFF2-40B4-BE49-F238E27FC236}">
                  <a16:creationId xmlns:a16="http://schemas.microsoft.com/office/drawing/2014/main" id="{65E2ABA6-B5C9-4809-B5FB-2509D58B68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9" y="1629"/>
            <a:ext cx="32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51" name="Equation" r:id="rId7" imgW="507780" imgH="266584" progId="Equation.DSMT4">
                    <p:embed/>
                  </p:oleObj>
                </mc:Choice>
                <mc:Fallback>
                  <p:oleObj name="Equation" r:id="rId7" imgW="507780" imgH="266584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629"/>
                          <a:ext cx="320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7" name="Object 11">
              <a:extLst>
                <a:ext uri="{FF2B5EF4-FFF2-40B4-BE49-F238E27FC236}">
                  <a16:creationId xmlns:a16="http://schemas.microsoft.com/office/drawing/2014/main" id="{D4B00574-43D4-44F2-B73A-99D4E7D991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5" y="1661"/>
            <a:ext cx="31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52" name="Equation" r:id="rId9" imgW="494870" imgH="266469" progId="Equation.DSMT4">
                    <p:embed/>
                  </p:oleObj>
                </mc:Choice>
                <mc:Fallback>
                  <p:oleObj name="Equation" r:id="rId9" imgW="494870" imgH="266469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" y="1661"/>
                          <a:ext cx="31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8" name="Object 12">
              <a:extLst>
                <a:ext uri="{FF2B5EF4-FFF2-40B4-BE49-F238E27FC236}">
                  <a16:creationId xmlns:a16="http://schemas.microsoft.com/office/drawing/2014/main" id="{E2791A92-CD1F-4E4C-A196-A6D8E6EF21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" y="1979"/>
            <a:ext cx="31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53" name="Equation" r:id="rId11" imgW="494870" imgH="266469" progId="Equation.DSMT4">
                    <p:embed/>
                  </p:oleObj>
                </mc:Choice>
                <mc:Fallback>
                  <p:oleObj name="Equation" r:id="rId11" imgW="494870" imgH="266469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979"/>
                          <a:ext cx="31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9" name="Object 13">
              <a:extLst>
                <a:ext uri="{FF2B5EF4-FFF2-40B4-BE49-F238E27FC236}">
                  <a16:creationId xmlns:a16="http://schemas.microsoft.com/office/drawing/2014/main" id="{455F7A71-612D-4F05-ABFF-1563E2CFA3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86" y="1621"/>
            <a:ext cx="28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54" name="Equation" r:id="rId12" imgW="457200" imgH="279400" progId="Equation.DSMT4">
                    <p:embed/>
                  </p:oleObj>
                </mc:Choice>
                <mc:Fallback>
                  <p:oleObj name="Equation" r:id="rId12" imgW="457200" imgH="2794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6" y="1621"/>
                          <a:ext cx="28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>
            <a:extLst>
              <a:ext uri="{FF2B5EF4-FFF2-40B4-BE49-F238E27FC236}">
                <a16:creationId xmlns:a16="http://schemas.microsoft.com/office/drawing/2014/main" id="{C00A9208-2BE0-4263-84BC-A8D6A159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02B00C-599C-4339-9A0E-BB5EEE325110}" type="slidenum">
              <a:rPr lang="en-US" altLang="zh-CN">
                <a:solidFill>
                  <a:srgbClr val="FFFFFF"/>
                </a:solidFill>
              </a:rPr>
              <a:pPr eaLnBrk="1" hangingPunct="1"/>
              <a:t>46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9875" name="灯片编号占位符 3">
            <a:extLst>
              <a:ext uri="{FF2B5EF4-FFF2-40B4-BE49-F238E27FC236}">
                <a16:creationId xmlns:a16="http://schemas.microsoft.com/office/drawing/2014/main" id="{B4FF0716-6140-46A8-B790-1E7C4874D9E9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F2A166-BCE0-4DDF-91CA-7BEBCAA9DA3F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46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79876" name="页脚占位符 4">
            <a:extLst>
              <a:ext uri="{FF2B5EF4-FFF2-40B4-BE49-F238E27FC236}">
                <a16:creationId xmlns:a16="http://schemas.microsoft.com/office/drawing/2014/main" id="{7D6C7E38-E6B0-4C82-A10E-6A3D7CE3D9D1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79877" name="TextBox 4">
            <a:extLst>
              <a:ext uri="{FF2B5EF4-FFF2-40B4-BE49-F238E27FC236}">
                <a16:creationId xmlns:a16="http://schemas.microsoft.com/office/drawing/2014/main" id="{61E60F2F-3D81-4A33-87A2-143F83F9E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16113"/>
            <a:ext cx="8605838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/>
              <a:t>div </a:t>
            </a:r>
            <a:r>
              <a:rPr lang="en-US" altLang="zh-CN" sz="2400" i="1"/>
              <a:t>A </a:t>
            </a:r>
            <a:r>
              <a:rPr lang="en-US" altLang="zh-CN" sz="2400" b="0"/>
              <a:t>&gt; 0</a:t>
            </a:r>
            <a:r>
              <a:rPr lang="zh-CN" altLang="en-US" sz="2400" b="0"/>
              <a:t>： 该点存在散发通量的正源</a:t>
            </a:r>
          </a:p>
          <a:p>
            <a:r>
              <a:rPr lang="en-US" altLang="zh-CN" sz="2400" b="0"/>
              <a:t>div </a:t>
            </a:r>
            <a:r>
              <a:rPr lang="en-US" altLang="zh-CN" sz="2400" i="1"/>
              <a:t>A </a:t>
            </a:r>
            <a:r>
              <a:rPr lang="en-US" altLang="zh-CN" sz="2400" b="0"/>
              <a:t>&lt; 0 </a:t>
            </a:r>
            <a:r>
              <a:rPr lang="zh-CN" altLang="en-US" sz="2400" b="0"/>
              <a:t>：该点存在吸收通量的负源</a:t>
            </a:r>
          </a:p>
          <a:p>
            <a:r>
              <a:rPr lang="en-US" altLang="zh-CN" sz="2400" b="0"/>
              <a:t>div </a:t>
            </a:r>
            <a:r>
              <a:rPr lang="en-US" altLang="zh-CN" sz="2400" i="1"/>
              <a:t>A </a:t>
            </a:r>
            <a:r>
              <a:rPr lang="en-US" altLang="zh-CN" sz="2400" b="0"/>
              <a:t>= 0 </a:t>
            </a:r>
            <a:r>
              <a:rPr lang="zh-CN" altLang="en-US" sz="2400" b="0"/>
              <a:t>：该点无源</a:t>
            </a:r>
          </a:p>
          <a:p>
            <a:endParaRPr lang="en-US" altLang="zh-CN" sz="2400" b="0"/>
          </a:p>
          <a:p>
            <a:r>
              <a:rPr lang="zh-CN" altLang="en-US" sz="2400" b="0"/>
              <a:t>称</a:t>
            </a:r>
            <a:r>
              <a:rPr lang="en-US" altLang="zh-CN" sz="2400" b="0"/>
              <a:t>div </a:t>
            </a:r>
            <a:r>
              <a:rPr lang="en-US" altLang="zh-CN" sz="2400" i="1"/>
              <a:t>A </a:t>
            </a:r>
            <a:r>
              <a:rPr lang="zh-CN" altLang="en-US" sz="2400" b="0"/>
              <a:t>≡ </a:t>
            </a:r>
            <a:r>
              <a:rPr lang="en-US" altLang="zh-CN" sz="2400" b="0"/>
              <a:t>0 </a:t>
            </a:r>
            <a:r>
              <a:rPr lang="zh-CN" altLang="en-US" sz="2400" b="0"/>
              <a:t>的矢量场</a:t>
            </a:r>
            <a:r>
              <a:rPr lang="en-US" altLang="zh-CN" sz="2400" i="1"/>
              <a:t>A</a:t>
            </a:r>
            <a:r>
              <a:rPr lang="zh-CN" altLang="en-US" sz="2400" b="0"/>
              <a:t>为</a:t>
            </a:r>
            <a:r>
              <a:rPr lang="zh-CN" altLang="en-US" sz="2400"/>
              <a:t>无源场</a:t>
            </a:r>
          </a:p>
        </p:txBody>
      </p:sp>
      <p:sp>
        <p:nvSpPr>
          <p:cNvPr id="79878" name="TextBox 1">
            <a:extLst>
              <a:ext uri="{FF2B5EF4-FFF2-40B4-BE49-F238E27FC236}">
                <a16:creationId xmlns:a16="http://schemas.microsoft.com/office/drawing/2014/main" id="{19CBA61F-BCA7-4027-B52F-01A51A6D0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84188"/>
            <a:ext cx="86423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散度</a:t>
            </a:r>
            <a:r>
              <a:rPr lang="en-US" altLang="zh-CN" sz="2400" b="0"/>
              <a:t>div </a:t>
            </a:r>
            <a:r>
              <a:rPr lang="en-US" altLang="zh-CN" sz="2400" i="1"/>
              <a:t>A </a:t>
            </a:r>
            <a:r>
              <a:rPr lang="zh-CN" altLang="en-US" sz="2400" b="0"/>
              <a:t>为一数量，表示场中一点处通量对体积的变化率，也就是在该点处对一个单位体积来说所穿出之通量，称为该点处</a:t>
            </a:r>
            <a:r>
              <a:rPr lang="zh-CN" altLang="en-US" sz="2400"/>
              <a:t>源的强度</a:t>
            </a:r>
            <a:r>
              <a:rPr lang="zh-CN" altLang="en-US" sz="2400" b="0"/>
              <a:t>。</a:t>
            </a:r>
            <a:endParaRPr lang="en-US" altLang="zh-CN" sz="2400" b="0"/>
          </a:p>
        </p:txBody>
      </p:sp>
      <p:sp>
        <p:nvSpPr>
          <p:cNvPr id="79879" name="TextBox 4">
            <a:extLst>
              <a:ext uri="{FF2B5EF4-FFF2-40B4-BE49-F238E27FC236}">
                <a16:creationId xmlns:a16="http://schemas.microsoft.com/office/drawing/2014/main" id="{F7DFB73D-C0BD-4E19-9753-B4F557522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076700"/>
            <a:ext cx="86058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若把矢量场</a:t>
            </a:r>
            <a:r>
              <a:rPr lang="en-US" altLang="zh-CN" sz="2400" i="1"/>
              <a:t>A</a:t>
            </a:r>
            <a:r>
              <a:rPr lang="zh-CN" altLang="en-US" sz="2400" b="0"/>
              <a:t>的每一点的散度与场中之点对应起来，得到由此矢量场产生的</a:t>
            </a:r>
            <a:r>
              <a:rPr lang="zh-CN" altLang="en-US" sz="2400"/>
              <a:t>散度场</a:t>
            </a:r>
            <a:r>
              <a:rPr lang="zh-CN" altLang="en-US" sz="2400" b="0"/>
              <a:t>（是一个数量场）</a:t>
            </a:r>
          </a:p>
        </p:txBody>
      </p:sp>
      <p:sp>
        <p:nvSpPr>
          <p:cNvPr id="149511" name="TextBox 4">
            <a:extLst>
              <a:ext uri="{FF2B5EF4-FFF2-40B4-BE49-F238E27FC236}">
                <a16:creationId xmlns:a16="http://schemas.microsoft.com/office/drawing/2014/main" id="{D3A0165E-F9C6-4171-9B25-39C2D0F04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414963"/>
            <a:ext cx="86058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回顾：</a:t>
            </a:r>
            <a:r>
              <a:rPr lang="zh-CN" altLang="en-US" sz="2400" b="0"/>
              <a:t>上一小节中，数量场中每一点处的梯度（为一个矢量）构成了此数量场中的</a:t>
            </a:r>
            <a:r>
              <a:rPr lang="zh-CN" altLang="en-US" sz="2400"/>
              <a:t>梯度场</a:t>
            </a:r>
            <a:r>
              <a:rPr lang="zh-CN" altLang="en-US" sz="2400" b="0"/>
              <a:t>（是一个矢量场）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7" name="Slide Number Placeholder 5">
            <a:extLst>
              <a:ext uri="{FF2B5EF4-FFF2-40B4-BE49-F238E27FC236}">
                <a16:creationId xmlns:a16="http://schemas.microsoft.com/office/drawing/2014/main" id="{899711D3-3C86-477C-AF09-383FC032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375633C-68D6-4E62-9B7A-6227FF9710D2}" type="slidenum">
              <a:rPr lang="en-US" altLang="zh-CN">
                <a:solidFill>
                  <a:srgbClr val="FFFFFF"/>
                </a:solidFill>
              </a:rPr>
              <a:pPr eaLnBrk="1" hangingPunct="1"/>
              <a:t>47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9948" name="灯片编号占位符 3">
            <a:extLst>
              <a:ext uri="{FF2B5EF4-FFF2-40B4-BE49-F238E27FC236}">
                <a16:creationId xmlns:a16="http://schemas.microsoft.com/office/drawing/2014/main" id="{617E22DF-992D-4F63-B9C9-D8D517E9F290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B089E8-5796-458D-AC4E-D867CA5ED633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47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39949" name="页脚占位符 4">
            <a:extLst>
              <a:ext uri="{FF2B5EF4-FFF2-40B4-BE49-F238E27FC236}">
                <a16:creationId xmlns:a16="http://schemas.microsoft.com/office/drawing/2014/main" id="{A4BB9A64-AE6A-423B-A93E-46A2621EB91E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39950" name="TextBox 1">
            <a:extLst>
              <a:ext uri="{FF2B5EF4-FFF2-40B4-BE49-F238E27FC236}">
                <a16:creationId xmlns:a16="http://schemas.microsoft.com/office/drawing/2014/main" id="{5EB9E64A-431F-4482-878D-EA331877C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60350"/>
            <a:ext cx="86423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</a:rPr>
              <a:t>（</a:t>
            </a:r>
            <a:r>
              <a:rPr lang="en-US" altLang="zh-CN" sz="2400">
                <a:solidFill>
                  <a:srgbClr val="C00000"/>
                </a:solidFill>
              </a:rPr>
              <a:t>2</a:t>
            </a:r>
            <a:r>
              <a:rPr lang="zh-CN" altLang="en-US" sz="2400">
                <a:solidFill>
                  <a:srgbClr val="C00000"/>
                </a:solidFill>
              </a:rPr>
              <a:t>）散度在直角坐标系中的表示式：</a:t>
            </a:r>
            <a:endParaRPr lang="en-US" altLang="zh-CN" sz="2400" b="0">
              <a:solidFill>
                <a:srgbClr val="C00000"/>
              </a:solidFill>
            </a:endParaRPr>
          </a:p>
        </p:txBody>
      </p:sp>
      <p:sp>
        <p:nvSpPr>
          <p:cNvPr id="39951" name="TextBox 1">
            <a:extLst>
              <a:ext uri="{FF2B5EF4-FFF2-40B4-BE49-F238E27FC236}">
                <a16:creationId xmlns:a16="http://schemas.microsoft.com/office/drawing/2014/main" id="{A195E8A7-5B3D-43A0-881A-C75214B83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981075"/>
            <a:ext cx="8642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folHlink"/>
                </a:solidFill>
              </a:rPr>
              <a:t>定理</a:t>
            </a:r>
            <a:r>
              <a:rPr lang="en-US" altLang="zh-CN" sz="2400">
                <a:solidFill>
                  <a:schemeClr val="folHlink"/>
                </a:solidFill>
              </a:rPr>
              <a:t>.</a:t>
            </a:r>
            <a:r>
              <a:rPr lang="en-US" altLang="zh-CN" sz="2400"/>
              <a:t> </a:t>
            </a:r>
            <a:r>
              <a:rPr lang="zh-CN" altLang="en-US" sz="2400" b="0"/>
              <a:t>在直角坐标系中，矢量场</a:t>
            </a:r>
            <a:r>
              <a:rPr lang="en-US" altLang="zh-CN" sz="2400" i="1"/>
              <a:t>A </a:t>
            </a:r>
            <a:r>
              <a:rPr lang="en-US" altLang="zh-CN" sz="2400" b="0"/>
              <a:t>= </a:t>
            </a:r>
            <a:r>
              <a:rPr lang="en-US" altLang="zh-CN" sz="2400" b="0" i="1"/>
              <a:t>P </a:t>
            </a:r>
            <a:r>
              <a:rPr lang="en-US" altLang="zh-CN" sz="2400" b="0"/>
              <a:t>( </a:t>
            </a:r>
            <a:r>
              <a:rPr lang="en-US" altLang="zh-CN" sz="2400" b="0" i="1"/>
              <a:t>x </a:t>
            </a:r>
            <a:r>
              <a:rPr lang="en-US" altLang="zh-CN" sz="2400" b="0"/>
              <a:t>, </a:t>
            </a:r>
            <a:r>
              <a:rPr lang="en-US" altLang="zh-CN" sz="2400" b="0" i="1"/>
              <a:t>y </a:t>
            </a:r>
            <a:r>
              <a:rPr lang="en-US" altLang="zh-CN" sz="2400" b="0"/>
              <a:t>, </a:t>
            </a:r>
            <a:r>
              <a:rPr lang="en-US" altLang="zh-CN" sz="2400" b="0" i="1"/>
              <a:t>z </a:t>
            </a:r>
            <a:r>
              <a:rPr lang="en-US" altLang="zh-CN" sz="2400" b="0"/>
              <a:t>) </a:t>
            </a:r>
            <a:r>
              <a:rPr lang="en-US" altLang="zh-CN" sz="2400" i="1"/>
              <a:t>i </a:t>
            </a:r>
            <a:r>
              <a:rPr lang="en-US" altLang="zh-CN" sz="2400" b="0"/>
              <a:t>+</a:t>
            </a:r>
            <a:r>
              <a:rPr lang="en-US" altLang="zh-CN" sz="2400" b="0" i="1"/>
              <a:t>Q</a:t>
            </a:r>
            <a:r>
              <a:rPr lang="en-US" altLang="zh-CN" sz="2400" b="0"/>
              <a:t>( </a:t>
            </a:r>
            <a:r>
              <a:rPr lang="en-US" altLang="zh-CN" sz="2400" b="0" i="1"/>
              <a:t>x </a:t>
            </a:r>
            <a:r>
              <a:rPr lang="en-US" altLang="zh-CN" sz="2400" b="0"/>
              <a:t>, </a:t>
            </a:r>
            <a:r>
              <a:rPr lang="en-US" altLang="zh-CN" sz="2400" b="0" i="1"/>
              <a:t>y </a:t>
            </a:r>
            <a:r>
              <a:rPr lang="en-US" altLang="zh-CN" sz="2400" b="0"/>
              <a:t>, </a:t>
            </a:r>
            <a:r>
              <a:rPr lang="en-US" altLang="zh-CN" sz="2400" b="0" i="1"/>
              <a:t>z </a:t>
            </a:r>
            <a:r>
              <a:rPr lang="en-US" altLang="zh-CN" sz="2400" b="0"/>
              <a:t>) </a:t>
            </a:r>
            <a:r>
              <a:rPr lang="en-US" altLang="zh-CN" sz="2400" i="1"/>
              <a:t>j </a:t>
            </a:r>
            <a:r>
              <a:rPr lang="en-US" altLang="zh-CN" sz="2400" b="0"/>
              <a:t>+ </a:t>
            </a:r>
            <a:r>
              <a:rPr lang="en-US" altLang="zh-CN" sz="2400" b="0" i="1"/>
              <a:t>R </a:t>
            </a:r>
            <a:r>
              <a:rPr lang="en-US" altLang="zh-CN" sz="2400" b="0"/>
              <a:t>( </a:t>
            </a:r>
            <a:r>
              <a:rPr lang="en-US" altLang="zh-CN" sz="2400" b="0" i="1"/>
              <a:t>x </a:t>
            </a:r>
            <a:r>
              <a:rPr lang="en-US" altLang="zh-CN" sz="2400" b="0"/>
              <a:t>, </a:t>
            </a:r>
            <a:r>
              <a:rPr lang="en-US" altLang="zh-CN" sz="2400" b="0" i="1"/>
              <a:t>y </a:t>
            </a:r>
            <a:r>
              <a:rPr lang="en-US" altLang="zh-CN" sz="2400" b="0"/>
              <a:t>, </a:t>
            </a:r>
            <a:r>
              <a:rPr lang="en-US" altLang="zh-CN" sz="2400" b="0" i="1"/>
              <a:t>z </a:t>
            </a:r>
            <a:r>
              <a:rPr lang="en-US" altLang="zh-CN" sz="2400" b="0"/>
              <a:t>) </a:t>
            </a:r>
            <a:r>
              <a:rPr lang="en-US" altLang="zh-CN" sz="2400" i="1"/>
              <a:t>k </a:t>
            </a:r>
            <a:r>
              <a:rPr lang="zh-CN" altLang="en-US" sz="2400" b="0"/>
              <a:t>在任一点</a:t>
            </a:r>
            <a:r>
              <a:rPr lang="en-US" altLang="zh-CN" sz="2400" b="0" i="1"/>
              <a:t>M</a:t>
            </a:r>
            <a:r>
              <a:rPr lang="en-US" altLang="zh-CN" sz="2400" b="0"/>
              <a:t>(</a:t>
            </a:r>
            <a:r>
              <a:rPr lang="en-US" altLang="zh-CN" sz="2400" b="0" i="1"/>
              <a:t>x </a:t>
            </a:r>
            <a:r>
              <a:rPr lang="en-US" altLang="zh-CN" sz="2400" b="0"/>
              <a:t>, </a:t>
            </a:r>
            <a:r>
              <a:rPr lang="en-US" altLang="zh-CN" sz="2400" b="0" i="1"/>
              <a:t>y </a:t>
            </a:r>
            <a:r>
              <a:rPr lang="en-US" altLang="zh-CN" sz="2400" b="0"/>
              <a:t>, </a:t>
            </a:r>
            <a:r>
              <a:rPr lang="en-US" altLang="zh-CN" sz="2400" b="0" i="1"/>
              <a:t>z </a:t>
            </a:r>
            <a:r>
              <a:rPr lang="en-US" altLang="zh-CN" sz="2400" b="0"/>
              <a:t>) </a:t>
            </a:r>
            <a:r>
              <a:rPr lang="zh-CN" altLang="en-US" sz="2400" b="0"/>
              <a:t>处的散度为</a:t>
            </a:r>
            <a:endParaRPr lang="en-US" altLang="zh-CN" sz="2400" b="0"/>
          </a:p>
        </p:txBody>
      </p:sp>
      <p:graphicFrame>
        <p:nvGraphicFramePr>
          <p:cNvPr id="39938" name="对象 4">
            <a:extLst>
              <a:ext uri="{FF2B5EF4-FFF2-40B4-BE49-F238E27FC236}">
                <a16:creationId xmlns:a16="http://schemas.microsoft.com/office/drawing/2014/main" id="{98FEF59A-DC50-4466-BA6A-1E7749092D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1916113"/>
          <a:ext cx="5041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93" name="Equation" r:id="rId3" imgW="5041900" imgH="787400" progId="Equation.DSMT4">
                  <p:embed/>
                </p:oleObj>
              </mc:Choice>
              <mc:Fallback>
                <p:oleObj name="Equation" r:id="rId3" imgW="5041900" imgH="787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916113"/>
                        <a:ext cx="5041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5" name="TextBox 1">
            <a:extLst>
              <a:ext uri="{FF2B5EF4-FFF2-40B4-BE49-F238E27FC236}">
                <a16:creationId xmlns:a16="http://schemas.microsoft.com/office/drawing/2014/main" id="{23ADAAE0-FF26-47BB-9679-4D52EDB8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997200"/>
            <a:ext cx="6335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证</a:t>
            </a:r>
            <a:r>
              <a:rPr lang="zh-CN" altLang="en-US" sz="2400" b="0"/>
              <a:t>：</a:t>
            </a:r>
            <a:endParaRPr lang="en-US" altLang="zh-CN" sz="2400" b="0"/>
          </a:p>
        </p:txBody>
      </p:sp>
      <p:graphicFrame>
        <p:nvGraphicFramePr>
          <p:cNvPr id="150536" name="对象 2">
            <a:extLst>
              <a:ext uri="{FF2B5EF4-FFF2-40B4-BE49-F238E27FC236}">
                <a16:creationId xmlns:a16="http://schemas.microsoft.com/office/drawing/2014/main" id="{B55DDAAC-24A9-48B1-B922-0AC05741D6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928938"/>
          <a:ext cx="802798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94" name="Equation" r:id="rId5" imgW="8343900" imgH="825500" progId="Equation.DSMT4">
                  <p:embed/>
                </p:oleObj>
              </mc:Choice>
              <mc:Fallback>
                <p:oleObj name="Equation" r:id="rId5" imgW="8343900" imgH="8255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28938"/>
                        <a:ext cx="8027987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7" name="Line 9">
            <a:extLst>
              <a:ext uri="{FF2B5EF4-FFF2-40B4-BE49-F238E27FC236}">
                <a16:creationId xmlns:a16="http://schemas.microsoft.com/office/drawing/2014/main" id="{65857B7A-2900-4E2F-9750-C46F45024F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3937000"/>
            <a:ext cx="5543550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538" name="Text Box 10">
            <a:extLst>
              <a:ext uri="{FF2B5EF4-FFF2-40B4-BE49-F238E27FC236}">
                <a16:creationId xmlns:a16="http://schemas.microsoft.com/office/drawing/2014/main" id="{664F961A-C82A-430F-B743-0972D6D36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865563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/>
              <a:t>高斯公式</a:t>
            </a:r>
            <a:endParaRPr lang="en-US" altLang="zh-CN" b="0"/>
          </a:p>
        </p:txBody>
      </p:sp>
      <p:graphicFrame>
        <p:nvGraphicFramePr>
          <p:cNvPr id="2" name="Object 11">
            <a:extLst>
              <a:ext uri="{FF2B5EF4-FFF2-40B4-BE49-F238E27FC236}">
                <a16:creationId xmlns:a16="http://schemas.microsoft.com/office/drawing/2014/main" id="{111C2405-10D2-499C-84F0-94D8271440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013325"/>
          <a:ext cx="44640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95" name="Equation" r:id="rId7" imgW="5486400" imgH="876300" progId="Equation.DSMT4">
                  <p:embed/>
                </p:oleObj>
              </mc:Choice>
              <mc:Fallback>
                <p:oleObj name="Equation" r:id="rId7" imgW="5486400" imgH="876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013325"/>
                        <a:ext cx="44640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057B075-397E-4286-93BC-61EC963F9F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338" y="4152900"/>
          <a:ext cx="49022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96" name="Equation" r:id="rId9" imgW="5473700" imgH="876300" progId="Equation.DSMT4">
                  <p:embed/>
                </p:oleObj>
              </mc:Choice>
              <mc:Fallback>
                <p:oleObj name="Equation" r:id="rId9" imgW="5473700" imgH="8763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4152900"/>
                        <a:ext cx="49022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6">
            <a:extLst>
              <a:ext uri="{FF2B5EF4-FFF2-40B4-BE49-F238E27FC236}">
                <a16:creationId xmlns:a16="http://schemas.microsoft.com/office/drawing/2014/main" id="{857AD1E6-62FB-4547-B110-1318E20FA6CA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4297363"/>
            <a:ext cx="3708400" cy="396875"/>
            <a:chOff x="3424" y="2523"/>
            <a:chExt cx="2336" cy="250"/>
          </a:xfrm>
        </p:grpSpPr>
        <p:sp>
          <p:nvSpPr>
            <p:cNvPr id="39959" name="TextBox 4">
              <a:extLst>
                <a:ext uri="{FF2B5EF4-FFF2-40B4-BE49-F238E27FC236}">
                  <a16:creationId xmlns:a16="http://schemas.microsoft.com/office/drawing/2014/main" id="{C8FD1400-EB26-490E-9DCC-8497ED4ED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2523"/>
              <a:ext cx="2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0"/>
                <a:t>其中</a:t>
              </a:r>
              <a:r>
                <a:rPr lang="en-US" altLang="zh-CN" sz="2000" b="0"/>
                <a:t>       </a:t>
              </a:r>
              <a:r>
                <a:rPr lang="zh-CN" altLang="en-US" sz="2000" b="0"/>
                <a:t>为在 </a:t>
              </a:r>
              <a:r>
                <a:rPr lang="en-US" altLang="zh-CN" sz="2000" b="0"/>
                <a:t>      </a:t>
              </a:r>
              <a:r>
                <a:rPr lang="zh-CN" altLang="en-US" sz="2000" b="0"/>
                <a:t>内的某一点。</a:t>
              </a:r>
              <a:endParaRPr lang="zh-CN" altLang="en-US" sz="2000"/>
            </a:p>
          </p:txBody>
        </p:sp>
        <p:graphicFrame>
          <p:nvGraphicFramePr>
            <p:cNvPr id="39945" name="Object 15">
              <a:extLst>
                <a:ext uri="{FF2B5EF4-FFF2-40B4-BE49-F238E27FC236}">
                  <a16:creationId xmlns:a16="http://schemas.microsoft.com/office/drawing/2014/main" id="{1C09051C-33FA-4E6A-9AE8-C39492C76F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7" y="2614"/>
            <a:ext cx="227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97" name="Equation" r:id="rId11" imgW="494870" imgH="266469" progId="Equation.DSMT4">
                    <p:embed/>
                  </p:oleObj>
                </mc:Choice>
                <mc:Fallback>
                  <p:oleObj name="Equation" r:id="rId11" imgW="494870" imgH="266469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7" y="2614"/>
                          <a:ext cx="227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6" name="Object 16">
              <a:extLst>
                <a:ext uri="{FF2B5EF4-FFF2-40B4-BE49-F238E27FC236}">
                  <a16:creationId xmlns:a16="http://schemas.microsoft.com/office/drawing/2014/main" id="{EB83AF27-6987-48A2-A297-58409B5408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2" y="2569"/>
            <a:ext cx="273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98" name="Equation" r:id="rId13" imgW="291847" imgH="177646" progId="Equation.DSMT4">
                    <p:embed/>
                  </p:oleObj>
                </mc:Choice>
                <mc:Fallback>
                  <p:oleObj name="Equation" r:id="rId13" imgW="291847" imgH="177646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2569"/>
                          <a:ext cx="273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0546" name="Rectangle 18">
            <a:extLst>
              <a:ext uri="{FF2B5EF4-FFF2-40B4-BE49-F238E27FC236}">
                <a16:creationId xmlns:a16="http://schemas.microsoft.com/office/drawing/2014/main" id="{D2C6CF8F-9441-4B04-A49A-AA41E6C85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5119688"/>
            <a:ext cx="692151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/>
              <a:t>由此</a:t>
            </a:r>
          </a:p>
        </p:txBody>
      </p:sp>
      <p:sp>
        <p:nvSpPr>
          <p:cNvPr id="150547" name="TextBox 1">
            <a:extLst>
              <a:ext uri="{FF2B5EF4-FFF2-40B4-BE49-F238E27FC236}">
                <a16:creationId xmlns:a16="http://schemas.microsoft.com/office/drawing/2014/main" id="{E67F1885-1C13-4914-840A-D5D422EFB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119688"/>
            <a:ext cx="4067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/>
              <a:t>当 </a:t>
            </a:r>
            <a:r>
              <a:rPr lang="en-US" altLang="zh-CN" sz="2000" b="0"/>
              <a:t>     </a:t>
            </a:r>
            <a:r>
              <a:rPr lang="zh-CN" altLang="en-US" sz="2000" b="0"/>
              <a:t>缩向</a:t>
            </a:r>
            <a:r>
              <a:rPr lang="en-US" altLang="zh-CN" sz="2000" b="0" i="1"/>
              <a:t>M </a:t>
            </a:r>
            <a:r>
              <a:rPr lang="zh-CN" altLang="en-US" sz="2000" b="0"/>
              <a:t>点时，</a:t>
            </a:r>
            <a:r>
              <a:rPr lang="en-US" altLang="zh-CN" sz="2000" b="0" i="1"/>
              <a:t>    </a:t>
            </a:r>
            <a:r>
              <a:rPr lang="zh-CN" altLang="en-US" sz="2000" b="0"/>
              <a:t>就趋于点</a:t>
            </a:r>
            <a:r>
              <a:rPr lang="en-US" altLang="zh-CN" sz="2000" b="0" i="1"/>
              <a:t>M </a:t>
            </a:r>
            <a:endParaRPr lang="en-US" altLang="zh-CN" sz="2000" b="0"/>
          </a:p>
        </p:txBody>
      </p:sp>
      <p:graphicFrame>
        <p:nvGraphicFramePr>
          <p:cNvPr id="150548" name="对象 1">
            <a:extLst>
              <a:ext uri="{FF2B5EF4-FFF2-40B4-BE49-F238E27FC236}">
                <a16:creationId xmlns:a16="http://schemas.microsoft.com/office/drawing/2014/main" id="{31F4FEE9-9E4D-4058-886B-C31A33F6B0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6021388"/>
          <a:ext cx="2665413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99" name="Equation" r:id="rId15" imgW="2844800" imgH="787400" progId="Equation.DSMT4">
                  <p:embed/>
                </p:oleObj>
              </mc:Choice>
              <mc:Fallback>
                <p:oleObj name="Equation" r:id="rId15" imgW="2844800" imgH="787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6021388"/>
                        <a:ext cx="2665413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9" name="Object 21">
            <a:extLst>
              <a:ext uri="{FF2B5EF4-FFF2-40B4-BE49-F238E27FC236}">
                <a16:creationId xmlns:a16="http://schemas.microsoft.com/office/drawing/2014/main" id="{DEB26A4D-6861-407F-AFAA-33558BF532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5229225"/>
          <a:ext cx="36036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0" name="Equation" r:id="rId17" imgW="494870" imgH="266469" progId="Equation.DSMT4">
                  <p:embed/>
                </p:oleObj>
              </mc:Choice>
              <mc:Fallback>
                <p:oleObj name="Equation" r:id="rId17" imgW="494870" imgH="266469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229225"/>
                        <a:ext cx="360363" cy="19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0" name="Object 22">
            <a:extLst>
              <a:ext uri="{FF2B5EF4-FFF2-40B4-BE49-F238E27FC236}">
                <a16:creationId xmlns:a16="http://schemas.microsoft.com/office/drawing/2014/main" id="{C95A9775-95F9-42A5-9D6F-B4E804F085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5825" y="5157788"/>
          <a:ext cx="431800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1" name="Equation" r:id="rId18" imgW="291847" imgH="177646" progId="Equation.DSMT4">
                  <p:embed/>
                </p:oleObj>
              </mc:Choice>
              <mc:Fallback>
                <p:oleObj name="Equation" r:id="rId18" imgW="291847" imgH="177646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5157788"/>
                        <a:ext cx="431800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53" name="Rectangle 25">
            <a:extLst>
              <a:ext uri="{FF2B5EF4-FFF2-40B4-BE49-F238E27FC236}">
                <a16:creationId xmlns:a16="http://schemas.microsoft.com/office/drawing/2014/main" id="{B50B5190-A8AD-4E53-8F65-679FB6AA0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61436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/>
              <a:t>所以</a:t>
            </a:r>
            <a:endParaRPr lang="en-US" altLang="zh-CN" sz="2000" b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5" grpId="0"/>
      <p:bldP spid="150538" grpId="0"/>
      <p:bldP spid="150546" grpId="0"/>
      <p:bldP spid="150547" grpId="0"/>
      <p:bldP spid="15055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Slide Number Placeholder 5">
            <a:extLst>
              <a:ext uri="{FF2B5EF4-FFF2-40B4-BE49-F238E27FC236}">
                <a16:creationId xmlns:a16="http://schemas.microsoft.com/office/drawing/2014/main" id="{0240D1C2-C6E8-4D17-B728-7C77CFD7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0D134B-E62E-49E5-BCE8-FEF89A0C74FE}" type="slidenum">
              <a:rPr lang="en-US" altLang="zh-CN">
                <a:solidFill>
                  <a:srgbClr val="FFFFFF"/>
                </a:solidFill>
              </a:rPr>
              <a:pPr eaLnBrk="1" hangingPunct="1"/>
              <a:t>48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0967" name="灯片编号占位符 3">
            <a:extLst>
              <a:ext uri="{FF2B5EF4-FFF2-40B4-BE49-F238E27FC236}">
                <a16:creationId xmlns:a16="http://schemas.microsoft.com/office/drawing/2014/main" id="{FBA0185C-305E-4DC0-B51C-8345C768FE63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5BE139-40E2-48D6-A8D4-664D1C8C9C8F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48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40968" name="页脚占位符 4">
            <a:extLst>
              <a:ext uri="{FF2B5EF4-FFF2-40B4-BE49-F238E27FC236}">
                <a16:creationId xmlns:a16="http://schemas.microsoft.com/office/drawing/2014/main" id="{71E41196-6772-4E0C-9669-C30BD2F70274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40969" name="TextBox 3">
            <a:extLst>
              <a:ext uri="{FF2B5EF4-FFF2-40B4-BE49-F238E27FC236}">
                <a16:creationId xmlns:a16="http://schemas.microsoft.com/office/drawing/2014/main" id="{F03F489B-BA4A-46EA-9629-C67905B4D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47675"/>
            <a:ext cx="87582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例</a:t>
            </a:r>
            <a:r>
              <a:rPr lang="en-US" altLang="zh-CN" sz="2400">
                <a:latin typeface="宋体" panose="02010600030101010101" pitchFamily="2" charset="-122"/>
              </a:rPr>
              <a:t>3.</a:t>
            </a:r>
            <a:r>
              <a:rPr lang="zh-CN" altLang="en-US" sz="2400" b="0"/>
              <a:t>在点电荷</a:t>
            </a:r>
            <a:r>
              <a:rPr lang="en-US" altLang="zh-CN" sz="2400" b="0" i="1"/>
              <a:t>q </a:t>
            </a:r>
            <a:r>
              <a:rPr lang="zh-CN" altLang="en-US" sz="2400" b="0"/>
              <a:t>所产生的静电场中，求电位移矢量</a:t>
            </a:r>
            <a:r>
              <a:rPr lang="en-US" altLang="zh-CN" sz="2400" i="1"/>
              <a:t>D </a:t>
            </a:r>
            <a:r>
              <a:rPr lang="zh-CN" altLang="en-US" sz="2400" b="0"/>
              <a:t>在任何一点</a:t>
            </a:r>
            <a:r>
              <a:rPr lang="en-US" altLang="zh-CN" sz="2400" b="0" i="1"/>
              <a:t>M </a:t>
            </a:r>
            <a:r>
              <a:rPr lang="zh-CN" altLang="en-US" sz="2400" b="0"/>
              <a:t>处的散度</a:t>
            </a:r>
            <a:r>
              <a:rPr lang="en-US" altLang="zh-CN" sz="2400" b="0"/>
              <a:t>div </a:t>
            </a:r>
            <a:r>
              <a:rPr lang="en-US" altLang="zh-CN" sz="2400" i="1"/>
              <a:t>D </a:t>
            </a:r>
            <a:r>
              <a:rPr lang="zh-CN" altLang="en-US" sz="2400" b="0"/>
              <a:t>。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4B2D05B-2A5A-4E91-BCE7-00EDCF30A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1773238"/>
            <a:ext cx="8605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解：</a:t>
            </a:r>
            <a:r>
              <a:rPr lang="zh-CN" altLang="en-US" sz="2400" b="0"/>
              <a:t>取点电荷所在之点为坐标原点。此时</a:t>
            </a:r>
            <a:endParaRPr lang="zh-CN" altLang="en-US" sz="240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311B43D-7ED8-4754-B3E8-71F6052324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2100263"/>
          <a:ext cx="1447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2" name="Equation" r:id="rId3" imgW="1447800" imgH="736600" progId="Equation.DSMT4">
                  <p:embed/>
                </p:oleObj>
              </mc:Choice>
              <mc:Fallback>
                <p:oleObj name="Equation" r:id="rId3" imgW="1447800" imgH="736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100263"/>
                        <a:ext cx="1447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558" name="TextBox 4">
                <a:extLst>
                  <a:ext uri="{FF2B5EF4-FFF2-40B4-BE49-F238E27FC236}">
                    <a16:creationId xmlns:a16="http://schemas.microsoft.com/office/drawing/2014/main" id="{55120CD6-FDBD-4B6D-A1B1-14D34EC92E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088" y="2925853"/>
                <a:ext cx="8605837" cy="539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pt-BR" sz="2400" b="0" dirty="0"/>
                  <a:t>其中</a:t>
                </a:r>
                <a:r>
                  <a:rPr lang="pt-BR" altLang="zh-CN" sz="2400" i="1" dirty="0"/>
                  <a:t>r </a:t>
                </a:r>
                <a:r>
                  <a:rPr lang="pt-BR" altLang="zh-CN" sz="2400" b="0" dirty="0"/>
                  <a:t>= </a:t>
                </a:r>
                <a:r>
                  <a:rPr lang="pt-BR" altLang="zh-CN" sz="2400" b="0" i="1" dirty="0"/>
                  <a:t>x</a:t>
                </a:r>
                <a:r>
                  <a:rPr lang="pt-BR" altLang="zh-CN" sz="2400" i="1" dirty="0"/>
                  <a:t>i </a:t>
                </a:r>
                <a:r>
                  <a:rPr lang="pt-BR" altLang="zh-CN" sz="2400" b="0" dirty="0"/>
                  <a:t>+ </a:t>
                </a:r>
                <a:r>
                  <a:rPr lang="pt-BR" altLang="zh-CN" sz="2400" b="0" i="1" dirty="0"/>
                  <a:t>y</a:t>
                </a:r>
                <a:r>
                  <a:rPr lang="pt-BR" altLang="zh-CN" sz="2400" i="1" dirty="0"/>
                  <a:t>j </a:t>
                </a:r>
                <a:r>
                  <a:rPr lang="pt-BR" altLang="zh-CN" sz="2400" b="0" dirty="0"/>
                  <a:t>+ </a:t>
                </a:r>
                <a:r>
                  <a:rPr lang="pt-BR" altLang="zh-CN" sz="2400" b="0" i="1" dirty="0"/>
                  <a:t>z</a:t>
                </a:r>
                <a:r>
                  <a:rPr lang="pt-BR" altLang="zh-CN" sz="2400" i="1" dirty="0"/>
                  <a:t>k</a:t>
                </a:r>
                <a:r>
                  <a:rPr lang="zh-CN" altLang="pt-BR" sz="2400" b="0" dirty="0"/>
                  <a:t>，</a:t>
                </a:r>
                <a:r>
                  <a:rPr lang="pt-BR" altLang="zh-CN" sz="2400" b="0" i="1" dirty="0"/>
                  <a:t>r </a:t>
                </a:r>
                <a:r>
                  <a:rPr lang="pt-BR" altLang="zh-CN" sz="2400" b="0" dirty="0"/>
                  <a:t>= |</a:t>
                </a:r>
                <a:r>
                  <a:rPr lang="pt-BR" altLang="zh-CN" sz="2400" i="1" dirty="0"/>
                  <a:t>r|=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altLang="zh-CN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pt-BR" altLang="zh-CN" sz="2400" i="1" dirty="0"/>
                  <a:t>  </a:t>
                </a:r>
                <a:r>
                  <a:rPr lang="zh-CN" altLang="en-US" sz="2400" b="0" dirty="0"/>
                  <a:t>因此</a:t>
                </a:r>
              </a:p>
            </p:txBody>
          </p:sp>
        </mc:Choice>
        <mc:Fallback xmlns="">
          <p:sp>
            <p:nvSpPr>
              <p:cNvPr id="23558" name="TextBox 4">
                <a:extLst>
                  <a:ext uri="{FF2B5EF4-FFF2-40B4-BE49-F238E27FC236}">
                    <a16:creationId xmlns:a16="http://schemas.microsoft.com/office/drawing/2014/main" id="{55120CD6-FDBD-4B6D-A1B1-14D34EC92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088" y="2925853"/>
                <a:ext cx="8605837" cy="539571"/>
              </a:xfrm>
              <a:prstGeom prst="rect">
                <a:avLst/>
              </a:prstGeom>
              <a:blipFill>
                <a:blip r:embed="rId5"/>
                <a:stretch>
                  <a:fillRect l="-1062" t="-1136" b="-238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3">
            <a:extLst>
              <a:ext uri="{FF2B5EF4-FFF2-40B4-BE49-F238E27FC236}">
                <a16:creationId xmlns:a16="http://schemas.microsoft.com/office/drawing/2014/main" id="{AC68314F-2662-4DF0-B6A0-17C66C70F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3973513"/>
            <a:ext cx="875823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0"/>
              <a:t>于是有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B25B749-627F-492D-B5EC-F5EB0D809F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1800" y="3559175"/>
          <a:ext cx="576738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3" name="Equation" r:id="rId6" imgW="5765800" imgH="736600" progId="Equation.DSMT4">
                  <p:embed/>
                </p:oleObj>
              </mc:Choice>
              <mc:Fallback>
                <p:oleObj name="Equation" r:id="rId6" imgW="5765800" imgH="736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3559175"/>
                        <a:ext cx="576738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3CA70FE-7E83-4AEF-A648-FF3AAAC40F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3638" y="4706938"/>
          <a:ext cx="72532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4" name="Equation" r:id="rId8" imgW="7251700" imgH="825500" progId="Equation.DSMT4">
                  <p:embed/>
                </p:oleObj>
              </mc:Choice>
              <mc:Fallback>
                <p:oleObj name="Equation" r:id="rId8" imgW="7251700" imgH="8255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4706938"/>
                        <a:ext cx="725328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3">
            <a:extLst>
              <a:ext uri="{FF2B5EF4-FFF2-40B4-BE49-F238E27FC236}">
                <a16:creationId xmlns:a16="http://schemas.microsoft.com/office/drawing/2014/main" id="{98ADBED9-BB59-4C11-A432-1DE3C5C9B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5341938"/>
            <a:ext cx="875823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0">
                <a:latin typeface="宋体" panose="02010600030101010101" pitchFamily="2" charset="-122"/>
              </a:rPr>
              <a:t>所以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6DE1859-B764-4674-BA23-0E8D69ACCB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563" y="5845175"/>
          <a:ext cx="80168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5" name="Equation" r:id="rId10" imgW="8013700" imgH="825500" progId="Equation.DSMT4">
                  <p:embed/>
                </p:oleObj>
              </mc:Choice>
              <mc:Fallback>
                <p:oleObj name="Equation" r:id="rId10" imgW="8013700" imgH="8255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5845175"/>
                        <a:ext cx="80168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558" grpId="0"/>
      <p:bldP spid="3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>
            <a:extLst>
              <a:ext uri="{FF2B5EF4-FFF2-40B4-BE49-F238E27FC236}">
                <a16:creationId xmlns:a16="http://schemas.microsoft.com/office/drawing/2014/main" id="{724EC097-6E40-44EC-9859-09CA47A2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2A6C43-28B5-46BE-88DB-BE14D33D1E36}" type="slidenum">
              <a:rPr lang="en-US" altLang="zh-CN">
                <a:solidFill>
                  <a:srgbClr val="FFFFFF"/>
                </a:solidFill>
              </a:rPr>
              <a:pPr eaLnBrk="1" hangingPunct="1"/>
              <a:t>49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0899" name="灯片编号占位符 3">
            <a:extLst>
              <a:ext uri="{FF2B5EF4-FFF2-40B4-BE49-F238E27FC236}">
                <a16:creationId xmlns:a16="http://schemas.microsoft.com/office/drawing/2014/main" id="{56EA620A-10AE-4B37-AC54-4CAA8416999C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E9F2EF-FE10-4883-B6C9-0D91C035C84B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49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80900" name="页脚占位符 4">
            <a:extLst>
              <a:ext uri="{FF2B5EF4-FFF2-40B4-BE49-F238E27FC236}">
                <a16:creationId xmlns:a16="http://schemas.microsoft.com/office/drawing/2014/main" id="{D1A1090C-EC46-46CC-A9A1-44170CC8D755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80901" name="TextBox 1">
            <a:extLst>
              <a:ext uri="{FF2B5EF4-FFF2-40B4-BE49-F238E27FC236}">
                <a16:creationId xmlns:a16="http://schemas.microsoft.com/office/drawing/2014/main" id="{5680512A-1ED4-4A49-87AB-588EEAFE4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92150"/>
            <a:ext cx="864235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）散度运算的基本公式。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en-US" altLang="zh-CN" sz="2400" b="0"/>
              <a:t>1 ) div ( </a:t>
            </a:r>
            <a:r>
              <a:rPr lang="en-US" altLang="zh-CN" sz="2400" b="0" i="1"/>
              <a:t>c</a:t>
            </a:r>
            <a:r>
              <a:rPr lang="en-US" altLang="zh-CN" sz="2400" i="1"/>
              <a:t>A </a:t>
            </a:r>
            <a:r>
              <a:rPr lang="en-US" altLang="zh-CN" sz="2400" b="0"/>
              <a:t>) =</a:t>
            </a:r>
            <a:r>
              <a:rPr lang="en-US" altLang="zh-CN" sz="2400" b="0" i="1"/>
              <a:t>c </a:t>
            </a:r>
            <a:r>
              <a:rPr lang="en-US" altLang="zh-CN" sz="2400" b="0"/>
              <a:t>div </a:t>
            </a:r>
            <a:r>
              <a:rPr lang="en-US" altLang="zh-CN" sz="2400" i="1"/>
              <a:t>A </a:t>
            </a:r>
            <a:r>
              <a:rPr lang="zh-CN" altLang="en-US" sz="2400" b="0"/>
              <a:t>（</a:t>
            </a:r>
            <a:r>
              <a:rPr lang="en-US" altLang="zh-CN" sz="2400" b="0" i="1"/>
              <a:t>c </a:t>
            </a:r>
            <a:r>
              <a:rPr lang="zh-CN" altLang="en-US" sz="2400" b="0"/>
              <a:t>为常数）</a:t>
            </a:r>
          </a:p>
          <a:p>
            <a:pPr lvl="1">
              <a:lnSpc>
                <a:spcPct val="150000"/>
              </a:lnSpc>
            </a:pPr>
            <a:r>
              <a:rPr lang="pt-BR" altLang="zh-CN" sz="2400" b="0"/>
              <a:t>2) div ( </a:t>
            </a:r>
            <a:r>
              <a:rPr lang="pt-BR" altLang="zh-CN" sz="2400" i="1"/>
              <a:t>A </a:t>
            </a:r>
            <a:r>
              <a:rPr lang="pt-BR" altLang="zh-CN" sz="2400" b="0"/>
              <a:t>± </a:t>
            </a:r>
            <a:r>
              <a:rPr lang="pt-BR" altLang="zh-CN" sz="2400" i="1"/>
              <a:t>B </a:t>
            </a:r>
            <a:r>
              <a:rPr lang="pt-BR" altLang="zh-CN" sz="2400" b="0"/>
              <a:t>) = div </a:t>
            </a:r>
            <a:r>
              <a:rPr lang="pt-BR" altLang="zh-CN" sz="2400" i="1"/>
              <a:t>A </a:t>
            </a:r>
            <a:r>
              <a:rPr lang="pt-BR" altLang="zh-CN" sz="2400" b="0"/>
              <a:t>± div </a:t>
            </a:r>
            <a:r>
              <a:rPr lang="pt-BR" altLang="zh-CN" sz="2400" i="1"/>
              <a:t>B</a:t>
            </a:r>
          </a:p>
          <a:p>
            <a:pPr lvl="1">
              <a:lnSpc>
                <a:spcPct val="150000"/>
              </a:lnSpc>
            </a:pPr>
            <a:r>
              <a:rPr lang="en-US" altLang="zh-CN" sz="2400" b="0"/>
              <a:t>3 ) div ( </a:t>
            </a:r>
            <a:r>
              <a:rPr lang="en-US" altLang="zh-CN" sz="2400" b="0" i="1"/>
              <a:t>u</a:t>
            </a:r>
            <a:r>
              <a:rPr lang="en-US" altLang="zh-CN" sz="2400" i="1"/>
              <a:t>A </a:t>
            </a:r>
            <a:r>
              <a:rPr lang="en-US" altLang="zh-CN" sz="2400" b="0"/>
              <a:t>) =</a:t>
            </a:r>
            <a:r>
              <a:rPr lang="en-US" altLang="zh-CN" sz="2400" b="0" i="1"/>
              <a:t>u </a:t>
            </a:r>
            <a:r>
              <a:rPr lang="en-US" altLang="zh-CN" sz="2400" b="0"/>
              <a:t>div </a:t>
            </a:r>
            <a:r>
              <a:rPr lang="en-US" altLang="zh-CN" sz="2400" i="1"/>
              <a:t>A </a:t>
            </a:r>
            <a:r>
              <a:rPr lang="en-US" altLang="zh-CN" sz="2400" b="0"/>
              <a:t>+ </a:t>
            </a:r>
            <a:r>
              <a:rPr lang="en-US" altLang="zh-CN" sz="2400" i="1"/>
              <a:t>A</a:t>
            </a:r>
            <a:r>
              <a:rPr lang="en-US" altLang="zh-CN" sz="2400" b="0"/>
              <a:t>⋅</a:t>
            </a:r>
            <a:r>
              <a:rPr lang="en-US" altLang="zh-CN" sz="2400"/>
              <a:t>grad</a:t>
            </a:r>
            <a:r>
              <a:rPr lang="en-US" altLang="zh-CN" sz="2400" b="0"/>
              <a:t> </a:t>
            </a:r>
            <a:r>
              <a:rPr lang="en-US" altLang="zh-CN" sz="2400" b="0" i="1"/>
              <a:t>u </a:t>
            </a:r>
            <a:r>
              <a:rPr lang="zh-CN" altLang="en-US" sz="2400" b="0"/>
              <a:t>（</a:t>
            </a:r>
            <a:r>
              <a:rPr lang="en-US" altLang="zh-CN" sz="2400" b="0" i="1"/>
              <a:t>u </a:t>
            </a:r>
            <a:r>
              <a:rPr lang="zh-CN" altLang="en-US" sz="2400" b="0"/>
              <a:t>为数性函数）</a:t>
            </a:r>
            <a:endParaRPr lang="en-US" altLang="zh-CN" sz="2400" b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68B1">
            <a:alpha val="8196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灯片编号占位符 3">
            <a:extLst>
              <a:ext uri="{FF2B5EF4-FFF2-40B4-BE49-F238E27FC236}">
                <a16:creationId xmlns:a16="http://schemas.microsoft.com/office/drawing/2014/main" id="{45F1A4E6-DB17-4E09-8A6F-96BE1ACE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19050"/>
            <a:ext cx="2895600" cy="328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D7FAA8-048A-4D0F-BBF0-0DDB7A02D8D4}" type="slidenum">
              <a:rPr lang="en-US" altLang="zh-CN" sz="1200" b="0">
                <a:solidFill>
                  <a:srgbClr val="FFFFFF"/>
                </a:solidFill>
              </a:rPr>
              <a:pPr eaLnBrk="1" hangingPunct="1"/>
              <a:t>5</a:t>
            </a:fld>
            <a:endParaRPr lang="en-US" altLang="zh-CN" sz="1200" b="0">
              <a:solidFill>
                <a:srgbClr val="FFFFFF"/>
              </a:solidFill>
            </a:endParaRPr>
          </a:p>
        </p:txBody>
      </p:sp>
      <p:sp>
        <p:nvSpPr>
          <p:cNvPr id="546820" name="Text Box 4">
            <a:extLst>
              <a:ext uri="{FF2B5EF4-FFF2-40B4-BE49-F238E27FC236}">
                <a16:creationId xmlns:a16="http://schemas.microsoft.com/office/drawing/2014/main" id="{A5409E4E-23BE-4B09-BBDF-FE765A57D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692150"/>
            <a:ext cx="4552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chemeClr val="bg1"/>
                </a:solidFill>
              </a:rPr>
              <a:t>（</a:t>
            </a:r>
            <a:r>
              <a:rPr kumimoji="1" lang="en-US" altLang="zh-CN" dirty="0">
                <a:solidFill>
                  <a:schemeClr val="bg1"/>
                </a:solidFill>
              </a:rPr>
              <a:t>4</a:t>
            </a:r>
            <a:r>
              <a:rPr kumimoji="1" lang="zh-CN" altLang="en-US" dirty="0">
                <a:solidFill>
                  <a:schemeClr val="bg1"/>
                </a:solidFill>
              </a:rPr>
              <a:t>）矢量的外积（叉乘）</a:t>
            </a:r>
          </a:p>
        </p:txBody>
      </p:sp>
      <p:graphicFrame>
        <p:nvGraphicFramePr>
          <p:cNvPr id="546821" name="Object 2">
            <a:extLst>
              <a:ext uri="{FF2B5EF4-FFF2-40B4-BE49-F238E27FC236}">
                <a16:creationId xmlns:a16="http://schemas.microsoft.com/office/drawing/2014/main" id="{BC9035C2-FAC6-4A04-9AD3-D840AEE68E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0950" y="1246188"/>
          <a:ext cx="23844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" name="公式" r:id="rId3" imgW="1143000" imgH="253800" progId="Equation.3">
                  <p:embed/>
                </p:oleObj>
              </mc:Choice>
              <mc:Fallback>
                <p:oleObj name="公式" r:id="rId3" imgW="114300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1246188"/>
                        <a:ext cx="23844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6822" name="Object 3">
            <a:extLst>
              <a:ext uri="{FF2B5EF4-FFF2-40B4-BE49-F238E27FC236}">
                <a16:creationId xmlns:a16="http://schemas.microsoft.com/office/drawing/2014/main" id="{32F094FA-AB45-4079-A0E7-BBD88B6492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2675" y="2249488"/>
          <a:ext cx="75215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" name="公式" r:id="rId5" imgW="3746160" imgH="266400" progId="Equation.3">
                  <p:embed/>
                </p:oleObj>
              </mc:Choice>
              <mc:Fallback>
                <p:oleObj name="公式" r:id="rId5" imgW="3746160" imgH="26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2249488"/>
                        <a:ext cx="752157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6823" name="Object 4">
            <a:extLst>
              <a:ext uri="{FF2B5EF4-FFF2-40B4-BE49-F238E27FC236}">
                <a16:creationId xmlns:a16="http://schemas.microsoft.com/office/drawing/2014/main" id="{97D62709-06E4-4C14-B1AC-24AA5CE122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0588" y="3248025"/>
          <a:ext cx="2673350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" name="公式" r:id="rId7" imgW="1333440" imgH="736560" progId="Equation.3">
                  <p:embed/>
                </p:oleObj>
              </mc:Choice>
              <mc:Fallback>
                <p:oleObj name="公式" r:id="rId7" imgW="1333440" imgH="736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3248025"/>
                        <a:ext cx="2673350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6824" name="Object 5">
            <a:extLst>
              <a:ext uri="{FF2B5EF4-FFF2-40B4-BE49-F238E27FC236}">
                <a16:creationId xmlns:a16="http://schemas.microsoft.com/office/drawing/2014/main" id="{C21BA7CC-E0FA-4E00-830B-A2BF2616B0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765675"/>
          <a:ext cx="20161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" name="公式" r:id="rId9" imgW="939600" imgH="203040" progId="Equation.3">
                  <p:embed/>
                </p:oleObj>
              </mc:Choice>
              <mc:Fallback>
                <p:oleObj name="公式" r:id="rId9" imgW="9396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65675"/>
                        <a:ext cx="20161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6">
            <a:extLst>
              <a:ext uri="{FF2B5EF4-FFF2-40B4-BE49-F238E27FC236}">
                <a16:creationId xmlns:a16="http://schemas.microsoft.com/office/drawing/2014/main" id="{6F9B9258-F370-44BA-BB65-FA6BAC722F99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3500438"/>
            <a:ext cx="2881313" cy="2376487"/>
            <a:chOff x="3606" y="2206"/>
            <a:chExt cx="1633" cy="1406"/>
          </a:xfrm>
        </p:grpSpPr>
        <p:sp>
          <p:nvSpPr>
            <p:cNvPr id="5145" name="Rectangle 16">
              <a:extLst>
                <a:ext uri="{FF2B5EF4-FFF2-40B4-BE49-F238E27FC236}">
                  <a16:creationId xmlns:a16="http://schemas.microsoft.com/office/drawing/2014/main" id="{648C1FF9-2490-4E59-8AD3-8F2FC1B74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206"/>
              <a:ext cx="1633" cy="140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212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46" name="Freeform 31">
              <a:extLst>
                <a:ext uri="{FF2B5EF4-FFF2-40B4-BE49-F238E27FC236}">
                  <a16:creationId xmlns:a16="http://schemas.microsoft.com/office/drawing/2014/main" id="{E3B8DE2E-8370-4F21-85E7-C9B23D24C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" y="2958"/>
              <a:ext cx="1101" cy="186"/>
            </a:xfrm>
            <a:custGeom>
              <a:avLst/>
              <a:gdLst>
                <a:gd name="T0" fmla="*/ 275 w 1101"/>
                <a:gd name="T1" fmla="*/ 0 h 186"/>
                <a:gd name="T2" fmla="*/ 0 w 1101"/>
                <a:gd name="T3" fmla="*/ 186 h 186"/>
                <a:gd name="T4" fmla="*/ 825 w 1101"/>
                <a:gd name="T5" fmla="*/ 186 h 186"/>
                <a:gd name="T6" fmla="*/ 1101 w 1101"/>
                <a:gd name="T7" fmla="*/ 0 h 186"/>
                <a:gd name="T8" fmla="*/ 275 w 1101"/>
                <a:gd name="T9" fmla="*/ 0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1"/>
                <a:gd name="T16" fmla="*/ 0 h 186"/>
                <a:gd name="T17" fmla="*/ 1101 w 1101"/>
                <a:gd name="T18" fmla="*/ 186 h 1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1" h="186">
                  <a:moveTo>
                    <a:pt x="275" y="0"/>
                  </a:moveTo>
                  <a:lnTo>
                    <a:pt x="0" y="186"/>
                  </a:lnTo>
                  <a:lnTo>
                    <a:pt x="825" y="186"/>
                  </a:lnTo>
                  <a:lnTo>
                    <a:pt x="1101" y="0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D9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47" name="Freeform 32">
              <a:extLst>
                <a:ext uri="{FF2B5EF4-FFF2-40B4-BE49-F238E27FC236}">
                  <a16:creationId xmlns:a16="http://schemas.microsoft.com/office/drawing/2014/main" id="{7BF4EA7D-7761-442C-863C-7D0FC2670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" y="2795"/>
              <a:ext cx="1100" cy="185"/>
            </a:xfrm>
            <a:custGeom>
              <a:avLst/>
              <a:gdLst>
                <a:gd name="T0" fmla="*/ 274 w 1100"/>
                <a:gd name="T1" fmla="*/ 0 h 185"/>
                <a:gd name="T2" fmla="*/ 0 w 1100"/>
                <a:gd name="T3" fmla="*/ 185 h 185"/>
                <a:gd name="T4" fmla="*/ 825 w 1100"/>
                <a:gd name="T5" fmla="*/ 185 h 185"/>
                <a:gd name="T6" fmla="*/ 1100 w 1100"/>
                <a:gd name="T7" fmla="*/ 0 h 185"/>
                <a:gd name="T8" fmla="*/ 274 w 1100"/>
                <a:gd name="T9" fmla="*/ 0 h 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0"/>
                <a:gd name="T16" fmla="*/ 0 h 185"/>
                <a:gd name="T17" fmla="*/ 1100 w 1100"/>
                <a:gd name="T18" fmla="*/ 185 h 1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0" h="185">
                  <a:moveTo>
                    <a:pt x="274" y="0"/>
                  </a:moveTo>
                  <a:lnTo>
                    <a:pt x="0" y="185"/>
                  </a:lnTo>
                  <a:lnTo>
                    <a:pt x="825" y="185"/>
                  </a:lnTo>
                  <a:lnTo>
                    <a:pt x="1100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D9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48" name="Freeform 35">
              <a:extLst>
                <a:ext uri="{FF2B5EF4-FFF2-40B4-BE49-F238E27FC236}">
                  <a16:creationId xmlns:a16="http://schemas.microsoft.com/office/drawing/2014/main" id="{5E276EF7-29C8-4C6A-B01D-F10F3D532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2" y="3072"/>
              <a:ext cx="110" cy="64"/>
            </a:xfrm>
            <a:custGeom>
              <a:avLst/>
              <a:gdLst>
                <a:gd name="T0" fmla="*/ 0 w 110"/>
                <a:gd name="T1" fmla="*/ 5 h 64"/>
                <a:gd name="T2" fmla="*/ 11 w 110"/>
                <a:gd name="T3" fmla="*/ 4 h 64"/>
                <a:gd name="T4" fmla="*/ 21 w 110"/>
                <a:gd name="T5" fmla="*/ 2 h 64"/>
                <a:gd name="T6" fmla="*/ 31 w 110"/>
                <a:gd name="T7" fmla="*/ 0 h 64"/>
                <a:gd name="T8" fmla="*/ 41 w 110"/>
                <a:gd name="T9" fmla="*/ 0 h 64"/>
                <a:gd name="T10" fmla="*/ 51 w 110"/>
                <a:gd name="T11" fmla="*/ 0 h 64"/>
                <a:gd name="T12" fmla="*/ 59 w 110"/>
                <a:gd name="T13" fmla="*/ 0 h 64"/>
                <a:gd name="T14" fmla="*/ 66 w 110"/>
                <a:gd name="T15" fmla="*/ 3 h 64"/>
                <a:gd name="T16" fmla="*/ 70 w 110"/>
                <a:gd name="T17" fmla="*/ 4 h 64"/>
                <a:gd name="T18" fmla="*/ 74 w 110"/>
                <a:gd name="T19" fmla="*/ 5 h 64"/>
                <a:gd name="T20" fmla="*/ 78 w 110"/>
                <a:gd name="T21" fmla="*/ 8 h 64"/>
                <a:gd name="T22" fmla="*/ 81 w 110"/>
                <a:gd name="T23" fmla="*/ 9 h 64"/>
                <a:gd name="T24" fmla="*/ 86 w 110"/>
                <a:gd name="T25" fmla="*/ 16 h 64"/>
                <a:gd name="T26" fmla="*/ 91 w 110"/>
                <a:gd name="T27" fmla="*/ 22 h 64"/>
                <a:gd name="T28" fmla="*/ 96 w 110"/>
                <a:gd name="T29" fmla="*/ 29 h 64"/>
                <a:gd name="T30" fmla="*/ 100 w 110"/>
                <a:gd name="T31" fmla="*/ 37 h 64"/>
                <a:gd name="T32" fmla="*/ 104 w 110"/>
                <a:gd name="T33" fmla="*/ 46 h 64"/>
                <a:gd name="T34" fmla="*/ 108 w 110"/>
                <a:gd name="T35" fmla="*/ 55 h 64"/>
                <a:gd name="T36" fmla="*/ 110 w 110"/>
                <a:gd name="T37" fmla="*/ 64 h 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0"/>
                <a:gd name="T58" fmla="*/ 0 h 64"/>
                <a:gd name="T59" fmla="*/ 110 w 110"/>
                <a:gd name="T60" fmla="*/ 64 h 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0" h="64">
                  <a:moveTo>
                    <a:pt x="0" y="5"/>
                  </a:moveTo>
                  <a:lnTo>
                    <a:pt x="11" y="4"/>
                  </a:lnTo>
                  <a:lnTo>
                    <a:pt x="21" y="2"/>
                  </a:lnTo>
                  <a:lnTo>
                    <a:pt x="31" y="0"/>
                  </a:lnTo>
                  <a:lnTo>
                    <a:pt x="41" y="0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6" y="3"/>
                  </a:lnTo>
                  <a:lnTo>
                    <a:pt x="70" y="4"/>
                  </a:lnTo>
                  <a:lnTo>
                    <a:pt x="74" y="5"/>
                  </a:lnTo>
                  <a:lnTo>
                    <a:pt x="78" y="8"/>
                  </a:lnTo>
                  <a:lnTo>
                    <a:pt x="81" y="9"/>
                  </a:lnTo>
                  <a:lnTo>
                    <a:pt x="86" y="16"/>
                  </a:lnTo>
                  <a:lnTo>
                    <a:pt x="91" y="22"/>
                  </a:lnTo>
                  <a:lnTo>
                    <a:pt x="96" y="29"/>
                  </a:lnTo>
                  <a:lnTo>
                    <a:pt x="100" y="37"/>
                  </a:lnTo>
                  <a:lnTo>
                    <a:pt x="104" y="46"/>
                  </a:lnTo>
                  <a:lnTo>
                    <a:pt x="108" y="55"/>
                  </a:lnTo>
                  <a:lnTo>
                    <a:pt x="110" y="6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49" name="Rectangle 36">
              <a:extLst>
                <a:ext uri="{FF2B5EF4-FFF2-40B4-BE49-F238E27FC236}">
                  <a16:creationId xmlns:a16="http://schemas.microsoft.com/office/drawing/2014/main" id="{E8CE1561-44FC-47D0-A524-7D7622806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982"/>
              <a:ext cx="6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700" i="1">
                  <a:solidFill>
                    <a:srgbClr val="0000FF"/>
                  </a:solidFill>
                  <a:latin typeface="Symbol" panose="05050102010706020507" pitchFamily="18" charset="2"/>
                </a:rPr>
                <a:t>q</a:t>
              </a:r>
              <a:endParaRPr lang="en-US" altLang="zh-CN" sz="2800"/>
            </a:p>
          </p:txBody>
        </p:sp>
        <p:sp>
          <p:nvSpPr>
            <p:cNvPr id="5150" name="Rectangle 38">
              <a:extLst>
                <a:ext uri="{FF2B5EF4-FFF2-40B4-BE49-F238E27FC236}">
                  <a16:creationId xmlns:a16="http://schemas.microsoft.com/office/drawing/2014/main" id="{B374D60A-8A2F-41C0-BD1E-3C1D4BD11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5" y="2852"/>
              <a:ext cx="14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700">
                  <a:solidFill>
                    <a:srgbClr val="000000"/>
                  </a:solidFill>
                </a:rPr>
                <a:t>sin</a:t>
              </a:r>
              <a:endParaRPr lang="en-US" altLang="zh-CN" sz="2800"/>
            </a:p>
          </p:txBody>
        </p:sp>
        <p:sp>
          <p:nvSpPr>
            <p:cNvPr id="5151" name="Rectangle 39">
              <a:extLst>
                <a:ext uri="{FF2B5EF4-FFF2-40B4-BE49-F238E27FC236}">
                  <a16:creationId xmlns:a16="http://schemas.microsoft.com/office/drawing/2014/main" id="{A9168255-7040-459B-8018-FC20A3EA8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" y="2852"/>
              <a:ext cx="1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700" i="1">
                  <a:solidFill>
                    <a:srgbClr val="000000"/>
                  </a:solidFill>
                </a:rPr>
                <a:t>AB</a:t>
              </a:r>
              <a:endParaRPr lang="en-US" altLang="zh-CN" sz="2800"/>
            </a:p>
          </p:txBody>
        </p:sp>
        <p:sp>
          <p:nvSpPr>
            <p:cNvPr id="5152" name="Rectangle 40">
              <a:extLst>
                <a:ext uri="{FF2B5EF4-FFF2-40B4-BE49-F238E27FC236}">
                  <a16:creationId xmlns:a16="http://schemas.microsoft.com/office/drawing/2014/main" id="{ACA2C767-705A-48AE-BBF1-03BF86A5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" y="2864"/>
              <a:ext cx="6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700" i="1">
                  <a:solidFill>
                    <a:srgbClr val="000000"/>
                  </a:solidFill>
                  <a:latin typeface="Symbol" panose="05050102010706020507" pitchFamily="18" charset="2"/>
                </a:rPr>
                <a:t>q</a:t>
              </a:r>
              <a:endParaRPr lang="en-US" altLang="zh-CN" sz="2800"/>
            </a:p>
          </p:txBody>
        </p:sp>
        <p:sp>
          <p:nvSpPr>
            <p:cNvPr id="5153" name="Line 43">
              <a:extLst>
                <a:ext uri="{FF2B5EF4-FFF2-40B4-BE49-F238E27FC236}">
                  <a16:creationId xmlns:a16="http://schemas.microsoft.com/office/drawing/2014/main" id="{0A764D1F-17A9-4A0C-BF16-9E00919F3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3158"/>
              <a:ext cx="8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4" name="Line 44">
              <a:extLst>
                <a:ext uri="{FF2B5EF4-FFF2-40B4-BE49-F238E27FC236}">
                  <a16:creationId xmlns:a16="http://schemas.microsoft.com/office/drawing/2014/main" id="{7965A9B6-F3BB-4FDB-8D32-E9100BBC517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827" y="2782"/>
              <a:ext cx="517" cy="36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5" name="Line 45">
              <a:extLst>
                <a:ext uri="{FF2B5EF4-FFF2-40B4-BE49-F238E27FC236}">
                  <a16:creationId xmlns:a16="http://schemas.microsoft.com/office/drawing/2014/main" id="{2084BA0B-028C-45D9-923E-7DDA3356C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8" y="2795"/>
              <a:ext cx="816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6" name="Line 46">
              <a:extLst>
                <a:ext uri="{FF2B5EF4-FFF2-40B4-BE49-F238E27FC236}">
                  <a16:creationId xmlns:a16="http://schemas.microsoft.com/office/drawing/2014/main" id="{049D5F40-EB06-41F7-8468-8414CE045D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3" y="2296"/>
              <a:ext cx="0" cy="8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7" name="Line 47">
              <a:extLst>
                <a:ext uri="{FF2B5EF4-FFF2-40B4-BE49-F238E27FC236}">
                  <a16:creationId xmlns:a16="http://schemas.microsoft.com/office/drawing/2014/main" id="{7B7D9E9C-4CBA-4BFD-93C7-8F64D507D3B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10" y="2795"/>
              <a:ext cx="517" cy="363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30" name="Object 10">
              <a:extLst>
                <a:ext uri="{FF2B5EF4-FFF2-40B4-BE49-F238E27FC236}">
                  <a16:creationId xmlns:a16="http://schemas.microsoft.com/office/drawing/2014/main" id="{29F08450-D678-4E52-8D0E-5A9A74C486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2251"/>
            <a:ext cx="39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5" name="公式" r:id="rId11" imgW="368280" imgH="203040" progId="Equation.3">
                    <p:embed/>
                  </p:oleObj>
                </mc:Choice>
                <mc:Fallback>
                  <p:oleObj name="公式" r:id="rId11" imgW="368280" imgH="203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251"/>
                          <a:ext cx="39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11">
              <a:extLst>
                <a:ext uri="{FF2B5EF4-FFF2-40B4-BE49-F238E27FC236}">
                  <a16:creationId xmlns:a16="http://schemas.microsoft.com/office/drawing/2014/main" id="{7DC9EE6A-C636-43C5-A19E-CE912C6F6B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" y="2659"/>
            <a:ext cx="19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6" name="公式" r:id="rId13" imgW="152280" imgH="203040" progId="Equation.3">
                    <p:embed/>
                  </p:oleObj>
                </mc:Choice>
                <mc:Fallback>
                  <p:oleObj name="公式" r:id="rId13" imgW="152280" imgH="2030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659"/>
                          <a:ext cx="194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2" name="Object 12">
              <a:extLst>
                <a:ext uri="{FF2B5EF4-FFF2-40B4-BE49-F238E27FC236}">
                  <a16:creationId xmlns:a16="http://schemas.microsoft.com/office/drawing/2014/main" id="{737F836C-00F6-45D1-B20E-C80358710A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6" y="3158"/>
            <a:ext cx="165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7" name="公式" r:id="rId15" imgW="152280" imgH="203040" progId="Equation.3">
                    <p:embed/>
                  </p:oleObj>
                </mc:Choice>
                <mc:Fallback>
                  <p:oleObj name="公式" r:id="rId15" imgW="152280" imgH="2030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3158"/>
                          <a:ext cx="165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58" name="Group 55">
              <a:extLst>
                <a:ext uri="{FF2B5EF4-FFF2-40B4-BE49-F238E27FC236}">
                  <a16:creationId xmlns:a16="http://schemas.microsoft.com/office/drawing/2014/main" id="{D9CEB7C8-12EE-4A8D-B5C5-3F50AA2FA0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" y="3362"/>
              <a:ext cx="1270" cy="204"/>
              <a:chOff x="3787" y="3362"/>
              <a:chExt cx="1270" cy="204"/>
            </a:xfrm>
          </p:grpSpPr>
          <p:sp>
            <p:nvSpPr>
              <p:cNvPr id="5159" name="Rectangle 52">
                <a:extLst>
                  <a:ext uri="{FF2B5EF4-FFF2-40B4-BE49-F238E27FC236}">
                    <a16:creationId xmlns:a16="http://schemas.microsoft.com/office/drawing/2014/main" id="{7D9D5219-21E8-47E3-9F77-C2542C611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412"/>
                <a:ext cx="1270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矢量  与  的叉乘</a:t>
                </a:r>
              </a:p>
            </p:txBody>
          </p:sp>
          <p:graphicFrame>
            <p:nvGraphicFramePr>
              <p:cNvPr id="5133" name="Object 13">
                <a:extLst>
                  <a:ext uri="{FF2B5EF4-FFF2-40B4-BE49-F238E27FC236}">
                    <a16:creationId xmlns:a16="http://schemas.microsoft.com/office/drawing/2014/main" id="{91C4C128-6094-4975-8F8B-FF67A2F46DB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72097195"/>
                  </p:ext>
                </p:extLst>
              </p:nvPr>
            </p:nvGraphicFramePr>
            <p:xfrm>
              <a:off x="4018" y="3362"/>
              <a:ext cx="159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8" name="公式" r:id="rId17" imgW="152280" imgH="203040" progId="Equation.3">
                      <p:embed/>
                    </p:oleObj>
                  </mc:Choice>
                  <mc:Fallback>
                    <p:oleObj name="公式" r:id="rId17" imgW="152280" imgH="203040" progId="Equation.3">
                      <p:embed/>
                      <p:pic>
                        <p:nvPicPr>
                          <p:cNvPr id="0" name="Object 1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18" y="3362"/>
                            <a:ext cx="159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4" name="Object 14">
                <a:extLst>
                  <a:ext uri="{FF2B5EF4-FFF2-40B4-BE49-F238E27FC236}">
                    <a16:creationId xmlns:a16="http://schemas.microsoft.com/office/drawing/2014/main" id="{8A92269E-80BD-47AC-8F1F-33C02FD0BFF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40893096"/>
                  </p:ext>
                </p:extLst>
              </p:nvPr>
            </p:nvGraphicFramePr>
            <p:xfrm>
              <a:off x="4218" y="3362"/>
              <a:ext cx="159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9" name="公式" r:id="rId19" imgW="152280" imgH="203040" progId="Equation.3">
                      <p:embed/>
                    </p:oleObj>
                  </mc:Choice>
                  <mc:Fallback>
                    <p:oleObj name="公式" r:id="rId19" imgW="152280" imgH="203040" progId="Equation.3">
                      <p:embed/>
                      <p:pic>
                        <p:nvPicPr>
                          <p:cNvPr id="0" name="Object 1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18" y="3362"/>
                            <a:ext cx="159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46873" name="Text Box 57">
            <a:extLst>
              <a:ext uri="{FF2B5EF4-FFF2-40B4-BE49-F238E27FC236}">
                <a16:creationId xmlns:a16="http://schemas.microsoft.com/office/drawing/2014/main" id="{958BBF9B-841A-4B8D-8111-4A9839AEF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1738313"/>
            <a:ext cx="5108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bg1"/>
                </a:solidFill>
              </a:rPr>
              <a:t>用坐标分量表示为</a:t>
            </a:r>
          </a:p>
        </p:txBody>
      </p:sp>
      <p:sp>
        <p:nvSpPr>
          <p:cNvPr id="546874" name="Text Box 58">
            <a:extLst>
              <a:ext uri="{FF2B5EF4-FFF2-40B4-BE49-F238E27FC236}">
                <a16:creationId xmlns:a16="http://schemas.microsoft.com/office/drawing/2014/main" id="{D66ED271-FE1A-4B9E-B906-C0A7BB50E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2755900"/>
            <a:ext cx="36687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chemeClr val="bg1"/>
                </a:solidFill>
              </a:rPr>
              <a:t>写成行列式形式为（以第一行展开）</a:t>
            </a:r>
          </a:p>
        </p:txBody>
      </p:sp>
      <p:grpSp>
        <p:nvGrpSpPr>
          <p:cNvPr id="4" name="Group 67">
            <a:extLst>
              <a:ext uri="{FF2B5EF4-FFF2-40B4-BE49-F238E27FC236}">
                <a16:creationId xmlns:a16="http://schemas.microsoft.com/office/drawing/2014/main" id="{B0E10411-D33D-4FE6-8914-61B38A603FC1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5257800"/>
            <a:ext cx="3600450" cy="619125"/>
            <a:chOff x="612" y="3294"/>
            <a:chExt cx="2268" cy="390"/>
          </a:xfrm>
        </p:grpSpPr>
        <p:graphicFrame>
          <p:nvGraphicFramePr>
            <p:cNvPr id="5128" name="Object 8">
              <a:extLst>
                <a:ext uri="{FF2B5EF4-FFF2-40B4-BE49-F238E27FC236}">
                  <a16:creationId xmlns:a16="http://schemas.microsoft.com/office/drawing/2014/main" id="{9A172316-E7D4-43EC-86BB-E3E49D3A30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4" y="3346"/>
            <a:ext cx="545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0" name="公式" r:id="rId21" imgW="419040" imgH="203040" progId="Equation.3">
                    <p:embed/>
                  </p:oleObj>
                </mc:Choice>
                <mc:Fallback>
                  <p:oleObj name="公式" r:id="rId21" imgW="419040" imgH="203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3346"/>
                          <a:ext cx="545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Object 9">
              <a:extLst>
                <a:ext uri="{FF2B5EF4-FFF2-40B4-BE49-F238E27FC236}">
                  <a16:creationId xmlns:a16="http://schemas.microsoft.com/office/drawing/2014/main" id="{79CD0622-731D-4202-9E1B-9007B67D43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2" y="3294"/>
            <a:ext cx="998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1" name="公式" r:id="rId23" imgW="774360" imgH="304560" progId="Equation.3">
                    <p:embed/>
                  </p:oleObj>
                </mc:Choice>
                <mc:Fallback>
                  <p:oleObj name="公式" r:id="rId23" imgW="774360" imgH="3045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3294"/>
                          <a:ext cx="998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4" name="Text Box 59">
              <a:extLst>
                <a:ext uri="{FF2B5EF4-FFF2-40B4-BE49-F238E27FC236}">
                  <a16:creationId xmlns:a16="http://schemas.microsoft.com/office/drawing/2014/main" id="{62B2061E-23FB-44B1-A072-93E660216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3324"/>
              <a:ext cx="21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chemeClr val="bg1"/>
                  </a:solidFill>
                </a:rPr>
                <a:t>若            ，则</a:t>
              </a:r>
            </a:p>
          </p:txBody>
        </p:sp>
      </p:grpSp>
      <p:grpSp>
        <p:nvGrpSpPr>
          <p:cNvPr id="5" name="Group 66">
            <a:extLst>
              <a:ext uri="{FF2B5EF4-FFF2-40B4-BE49-F238E27FC236}">
                <a16:creationId xmlns:a16="http://schemas.microsoft.com/office/drawing/2014/main" id="{83B98434-73FA-4A6D-A2D4-D77433405E1D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5948363"/>
            <a:ext cx="3382963" cy="576262"/>
            <a:chOff x="613" y="3702"/>
            <a:chExt cx="2131" cy="363"/>
          </a:xfrm>
        </p:grpSpPr>
        <p:graphicFrame>
          <p:nvGraphicFramePr>
            <p:cNvPr id="5126" name="Object 6">
              <a:extLst>
                <a:ext uri="{FF2B5EF4-FFF2-40B4-BE49-F238E27FC236}">
                  <a16:creationId xmlns:a16="http://schemas.microsoft.com/office/drawing/2014/main" id="{3D3324EA-274C-46B2-8C1D-53325CA9F8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2" y="3702"/>
            <a:ext cx="48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2" name="公式" r:id="rId25" imgW="380880" imgH="215640" progId="Equation.3">
                    <p:embed/>
                  </p:oleObj>
                </mc:Choice>
                <mc:Fallback>
                  <p:oleObj name="公式" r:id="rId25" imgW="38088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2" y="3702"/>
                          <a:ext cx="48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7" name="Object 7">
              <a:extLst>
                <a:ext uri="{FF2B5EF4-FFF2-40B4-BE49-F238E27FC236}">
                  <a16:creationId xmlns:a16="http://schemas.microsoft.com/office/drawing/2014/main" id="{D0166A16-9267-4955-B060-88AEF78D0B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94" y="3725"/>
            <a:ext cx="71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3" name="公式" r:id="rId27" imgW="634680" imgH="304560" progId="Equation.3">
                    <p:embed/>
                  </p:oleObj>
                </mc:Choice>
                <mc:Fallback>
                  <p:oleObj name="公式" r:id="rId27" imgW="634680" imgH="3045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4" y="3725"/>
                          <a:ext cx="714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3" name="Text Box 61">
              <a:extLst>
                <a:ext uri="{FF2B5EF4-FFF2-40B4-BE49-F238E27FC236}">
                  <a16:creationId xmlns:a16="http://schemas.microsoft.com/office/drawing/2014/main" id="{E2A23858-06FF-45B0-846B-3E4F43017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" y="3725"/>
              <a:ext cx="21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chemeClr val="bg1"/>
                  </a:solidFill>
                </a:rPr>
                <a:t>若            ，则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4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4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54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54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54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54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54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0" grpId="0"/>
      <p:bldP spid="546873" grpId="0" autoUpdateAnimBg="0"/>
      <p:bldP spid="546874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Slide Number Placeholder 5">
            <a:extLst>
              <a:ext uri="{FF2B5EF4-FFF2-40B4-BE49-F238E27FC236}">
                <a16:creationId xmlns:a16="http://schemas.microsoft.com/office/drawing/2014/main" id="{717137B6-DDB6-43A5-A450-FEAA7C61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19FFF6-1323-4332-88DB-4CF6A6BD4801}" type="slidenum">
              <a:rPr lang="en-US" altLang="zh-CN">
                <a:solidFill>
                  <a:srgbClr val="FFFFFF"/>
                </a:solidFill>
              </a:rPr>
              <a:pPr eaLnBrk="1" hangingPunct="1"/>
              <a:t>50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1992" name="灯片编号占位符 3">
            <a:extLst>
              <a:ext uri="{FF2B5EF4-FFF2-40B4-BE49-F238E27FC236}">
                <a16:creationId xmlns:a16="http://schemas.microsoft.com/office/drawing/2014/main" id="{8F825465-8C10-418D-9D74-81FA25AC29EB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E91A48-1DC2-47C8-AEDF-02B97097CFF9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50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41993" name="页脚占位符 4">
            <a:extLst>
              <a:ext uri="{FF2B5EF4-FFF2-40B4-BE49-F238E27FC236}">
                <a16:creationId xmlns:a16="http://schemas.microsoft.com/office/drawing/2014/main" id="{85B88171-6027-43D9-B926-41655B360D9A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grpSp>
        <p:nvGrpSpPr>
          <p:cNvPr id="41994" name="组合 4">
            <a:extLst>
              <a:ext uri="{FF2B5EF4-FFF2-40B4-BE49-F238E27FC236}">
                <a16:creationId xmlns:a16="http://schemas.microsoft.com/office/drawing/2014/main" id="{A0FDACA8-64B0-43BC-B9A8-89175550AF6A}"/>
              </a:ext>
            </a:extLst>
          </p:cNvPr>
          <p:cNvGrpSpPr>
            <a:grpSpLocks/>
          </p:cNvGrpSpPr>
          <p:nvPr/>
        </p:nvGrpSpPr>
        <p:grpSpPr bwMode="auto">
          <a:xfrm>
            <a:off x="206375" y="611188"/>
            <a:ext cx="8758238" cy="646112"/>
            <a:chOff x="206500" y="611488"/>
            <a:chExt cx="8757988" cy="646331"/>
          </a:xfrm>
        </p:grpSpPr>
        <p:sp>
          <p:nvSpPr>
            <p:cNvPr id="42000" name="TextBox 3">
              <a:extLst>
                <a:ext uri="{FF2B5EF4-FFF2-40B4-BE49-F238E27FC236}">
                  <a16:creationId xmlns:a16="http://schemas.microsoft.com/office/drawing/2014/main" id="{81C95663-F54C-4C80-A055-6A4A200CD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500" y="611488"/>
              <a:ext cx="875798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400">
                  <a:latin typeface="宋体" panose="02010600030101010101" pitchFamily="2" charset="-122"/>
                </a:rPr>
                <a:t>例</a:t>
              </a:r>
              <a:r>
                <a:rPr lang="en-US" altLang="zh-CN" sz="2400">
                  <a:latin typeface="宋体" panose="02010600030101010101" pitchFamily="2" charset="-122"/>
                </a:rPr>
                <a:t>4.</a:t>
              </a:r>
              <a:r>
                <a:rPr lang="zh-CN" altLang="en-US" sz="2400" b="0"/>
                <a:t>已知</a:t>
              </a:r>
              <a:endParaRPr lang="zh-CN" altLang="en-US" sz="2400">
                <a:latin typeface="宋体" panose="02010600030101010101" pitchFamily="2" charset="-122"/>
              </a:endParaRPr>
            </a:p>
          </p:txBody>
        </p:sp>
        <p:graphicFrame>
          <p:nvGraphicFramePr>
            <p:cNvPr id="41990" name="对象 3">
              <a:extLst>
                <a:ext uri="{FF2B5EF4-FFF2-40B4-BE49-F238E27FC236}">
                  <a16:creationId xmlns:a16="http://schemas.microsoft.com/office/drawing/2014/main" id="{11DCC124-CCE8-40ED-84E4-07508B398B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8232" y="803640"/>
            <a:ext cx="4089284" cy="406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86" name="Equation" r:id="rId3" imgW="4089400" imgH="406400" progId="Equation.DSMT4">
                    <p:embed/>
                  </p:oleObj>
                </mc:Choice>
                <mc:Fallback>
                  <p:oleObj name="Equation" r:id="rId3" imgW="4089400" imgH="406400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8232" y="803640"/>
                          <a:ext cx="4089284" cy="406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5">
            <a:extLst>
              <a:ext uri="{FF2B5EF4-FFF2-40B4-BE49-F238E27FC236}">
                <a16:creationId xmlns:a16="http://schemas.microsoft.com/office/drawing/2014/main" id="{EC440F4A-CE0C-456D-8FA3-52F918C3A274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700213"/>
            <a:ext cx="8605837" cy="457200"/>
            <a:chOff x="288033" y="1637594"/>
            <a:chExt cx="8605837" cy="456906"/>
          </a:xfrm>
        </p:grpSpPr>
        <p:sp>
          <p:nvSpPr>
            <p:cNvPr id="41999" name="TextBox 4">
              <a:extLst>
                <a:ext uri="{FF2B5EF4-FFF2-40B4-BE49-F238E27FC236}">
                  <a16:creationId xmlns:a16="http://schemas.microsoft.com/office/drawing/2014/main" id="{77BBF971-A58C-4B42-9BAB-2F7573561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33" y="1637594"/>
              <a:ext cx="8605837" cy="456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/>
                <a:t>解：</a:t>
              </a:r>
              <a:r>
                <a:rPr lang="zh-CN" altLang="en-US" sz="2400" b="0"/>
                <a:t>由基本公式得</a:t>
              </a:r>
              <a:endParaRPr lang="zh-CN" altLang="en-US" sz="2400"/>
            </a:p>
          </p:txBody>
        </p:sp>
        <p:graphicFrame>
          <p:nvGraphicFramePr>
            <p:cNvPr id="41989" name="对象 11">
              <a:extLst>
                <a:ext uri="{FF2B5EF4-FFF2-40B4-BE49-F238E27FC236}">
                  <a16:creationId xmlns:a16="http://schemas.microsoft.com/office/drawing/2014/main" id="{495065BC-DF4E-412D-8C6A-3813C6E7E4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8533" y="1696294"/>
            <a:ext cx="3314700" cy="344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87" name="Equation" r:id="rId5" imgW="3314700" imgH="342900" progId="Equation.DSMT4">
                    <p:embed/>
                  </p:oleObj>
                </mc:Choice>
                <mc:Fallback>
                  <p:oleObj name="Equation" r:id="rId5" imgW="3314700" imgH="342900" progId="Equation.DSMT4">
                    <p:embed/>
                    <p:pic>
                      <p:nvPicPr>
                        <p:cNvPr id="0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8533" y="1696294"/>
                          <a:ext cx="3314700" cy="344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30" name="对象 6">
            <a:extLst>
              <a:ext uri="{FF2B5EF4-FFF2-40B4-BE49-F238E27FC236}">
                <a16:creationId xmlns:a16="http://schemas.microsoft.com/office/drawing/2014/main" id="{882EA6C1-E457-4063-A576-C2A74D5046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3863" y="3262313"/>
          <a:ext cx="3390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8" name="Equation" r:id="rId7" imgW="3390900" imgH="342900" progId="Equation.DSMT4">
                  <p:embed/>
                </p:oleObj>
              </mc:Choice>
              <mc:Fallback>
                <p:oleObj name="Equation" r:id="rId7" imgW="3390900" imgH="3429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3262313"/>
                        <a:ext cx="3390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Box 4">
            <a:extLst>
              <a:ext uri="{FF2B5EF4-FFF2-40B4-BE49-F238E27FC236}">
                <a16:creationId xmlns:a16="http://schemas.microsoft.com/office/drawing/2014/main" id="{675DC8C4-EFA7-4B0E-AA82-62150EA0B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713038"/>
            <a:ext cx="8605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由于</a:t>
            </a:r>
          </a:p>
        </p:txBody>
      </p:sp>
      <p:graphicFrame>
        <p:nvGraphicFramePr>
          <p:cNvPr id="26632" name="对象 7">
            <a:extLst>
              <a:ext uri="{FF2B5EF4-FFF2-40B4-BE49-F238E27FC236}">
                <a16:creationId xmlns:a16="http://schemas.microsoft.com/office/drawing/2014/main" id="{8C9F0E33-2F44-4619-93D2-96B7A17AF9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8463" y="4102100"/>
          <a:ext cx="501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9" name="Equation" r:id="rId9" imgW="5016500" imgH="406400" progId="Equation.DSMT4">
                  <p:embed/>
                </p:oleObj>
              </mc:Choice>
              <mc:Fallback>
                <p:oleObj name="Equation" r:id="rId9" imgW="5016500" imgH="4064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4102100"/>
                        <a:ext cx="501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16">
            <a:extLst>
              <a:ext uri="{FF2B5EF4-FFF2-40B4-BE49-F238E27FC236}">
                <a16:creationId xmlns:a16="http://schemas.microsoft.com/office/drawing/2014/main" id="{2871B727-EB2D-46CA-981F-3CDB1B51BB7F}"/>
              </a:ext>
            </a:extLst>
          </p:cNvPr>
          <p:cNvGrpSpPr>
            <a:grpSpLocks/>
          </p:cNvGrpSpPr>
          <p:nvPr/>
        </p:nvGrpSpPr>
        <p:grpSpPr bwMode="auto">
          <a:xfrm>
            <a:off x="206375" y="5056188"/>
            <a:ext cx="8605838" cy="460375"/>
            <a:chOff x="206500" y="4821394"/>
            <a:chExt cx="8605837" cy="461665"/>
          </a:xfrm>
        </p:grpSpPr>
        <p:sp>
          <p:nvSpPr>
            <p:cNvPr id="41998" name="TextBox 4">
              <a:extLst>
                <a:ext uri="{FF2B5EF4-FFF2-40B4-BE49-F238E27FC236}">
                  <a16:creationId xmlns:a16="http://schemas.microsoft.com/office/drawing/2014/main" id="{A91001C3-85D2-4000-986A-3B505DC33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500" y="4821394"/>
              <a:ext cx="86058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0"/>
                <a:t>故</a:t>
              </a:r>
            </a:p>
          </p:txBody>
        </p:sp>
        <p:graphicFrame>
          <p:nvGraphicFramePr>
            <p:cNvPr id="41988" name="对象 13">
              <a:extLst>
                <a:ext uri="{FF2B5EF4-FFF2-40B4-BE49-F238E27FC236}">
                  <a16:creationId xmlns:a16="http://schemas.microsoft.com/office/drawing/2014/main" id="{3622F324-9C09-49F8-9CC6-D71FD2954B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0187" y="4869152"/>
            <a:ext cx="4724400" cy="4059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90" name="Equation" r:id="rId11" imgW="4724400" imgH="406400" progId="Equation.DSMT4">
                    <p:embed/>
                  </p:oleObj>
                </mc:Choice>
                <mc:Fallback>
                  <p:oleObj name="Equation" r:id="rId11" imgW="4724400" imgH="406400" progId="Equation.DSMT4">
                    <p:embed/>
                    <p:pic>
                      <p:nvPicPr>
                        <p:cNvPr id="0" name="对象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0187" y="4869152"/>
                          <a:ext cx="4724400" cy="4059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页脚占位符 1">
            <a:extLst>
              <a:ext uri="{FF2B5EF4-FFF2-40B4-BE49-F238E27FC236}">
                <a16:creationId xmlns:a16="http://schemas.microsoft.com/office/drawing/2014/main" id="{DB0568D2-6FA5-4557-AF4D-D79AAB1D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81923" name="灯片编号占位符 2">
            <a:extLst>
              <a:ext uri="{FF2B5EF4-FFF2-40B4-BE49-F238E27FC236}">
                <a16:creationId xmlns:a16="http://schemas.microsoft.com/office/drawing/2014/main" id="{E8BE75CF-EE0B-4DA0-A053-44B98DA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5807A6-EEB6-4EFD-A033-3D91844728B1}" type="slidenum">
              <a:rPr lang="en-US" altLang="zh-CN">
                <a:solidFill>
                  <a:srgbClr val="FFFFFF"/>
                </a:solidFill>
              </a:rPr>
              <a:pPr eaLnBrk="1" hangingPunct="1"/>
              <a:t>51</a:t>
            </a:fld>
            <a:endParaRPr lang="en-US" altLang="zh-CN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4157DB0C-D5D6-463A-91BD-1832AD90414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1188" y="692150"/>
                <a:ext cx="8115300" cy="5638800"/>
              </a:xfrm>
              <a:prstGeom prst="rect">
                <a:avLst/>
              </a:prstGeom>
            </p:spPr>
            <p:txBody>
              <a:bodyPr/>
              <a:lstStyle/>
              <a:p>
                <a:pPr eaLnBrk="0" hangingPunct="0">
                  <a:lnSpc>
                    <a:spcPct val="150000"/>
                  </a:lnSpc>
                  <a:defRPr/>
                </a:pPr>
                <a:r>
                  <a:rPr lang="zh-CN" altLang="en-US" sz="2400" b="0" spc="-100" dirty="0">
                    <a:latin typeface="+mn-ea"/>
                    <a:ea typeface="+mn-ea"/>
                    <a:cs typeface="+mj-cs"/>
                  </a:rPr>
                  <a:t>［</a:t>
                </a:r>
                <a:r>
                  <a:rPr lang="zh-CN" altLang="en-US" sz="2400" spc="-100" dirty="0">
                    <a:latin typeface="+mn-ea"/>
                    <a:ea typeface="+mn-ea"/>
                    <a:cs typeface="+mj-cs"/>
                  </a:rPr>
                  <a:t>例</a:t>
                </a:r>
                <a:r>
                  <a:rPr lang="en-US" altLang="zh-CN" sz="2400" spc="-100" dirty="0">
                    <a:latin typeface="+mn-ea"/>
                    <a:ea typeface="+mn-ea"/>
                    <a:cs typeface="+mj-cs"/>
                  </a:rPr>
                  <a:t>5</a:t>
                </a:r>
                <a:r>
                  <a:rPr lang="zh-CN" altLang="en-US" sz="2400" b="0" spc="-100" dirty="0">
                    <a:latin typeface="+mn-ea"/>
                    <a:ea typeface="+mn-ea"/>
                    <a:cs typeface="+mj-cs"/>
                  </a:rPr>
                  <a:t>］已知</a:t>
                </a:r>
                <a:endParaRPr lang="en-US" altLang="zh-CN" sz="2400" b="0" spc="-100" dirty="0">
                  <a:latin typeface="+mn-ea"/>
                  <a:ea typeface="+mn-ea"/>
                  <a:cs typeface="+mj-cs"/>
                </a:endParaRPr>
              </a:p>
              <a:p>
                <a:pPr eaLnBrk="0" hangingPunct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pc="-100" smtClean="0">
                          <a:latin typeface="Cambria Math" panose="02040503050406030204" pitchFamily="18" charset="0"/>
                          <a:ea typeface="+mn-ea"/>
                          <a:cs typeface="+mj-cs"/>
                        </a:rPr>
                        <m:t>𝐴</m:t>
                      </m:r>
                      <m:r>
                        <a:rPr lang="en-US" altLang="zh-CN" sz="2400" b="0" i="1" spc="-100" smtClean="0">
                          <a:latin typeface="Cambria Math" panose="02040503050406030204" pitchFamily="18" charset="0"/>
                          <a:ea typeface="+mn-ea"/>
                          <a:cs typeface="+mj-cs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pc="-100" smtClean="0">
                              <a:latin typeface="Cambria Math" panose="02040503050406030204" pitchFamily="18" charset="0"/>
                              <a:ea typeface="+mn-ea"/>
                              <a:cs typeface="+mj-cs"/>
                            </a:rPr>
                          </m:ctrlPr>
                        </m:dPr>
                        <m:e>
                          <m:r>
                            <a:rPr lang="en-US" altLang="zh-CN" sz="2400" b="0" i="1" spc="-100" smtClean="0">
                              <a:latin typeface="Cambria Math" panose="02040503050406030204" pitchFamily="18" charset="0"/>
                              <a:ea typeface="+mn-ea"/>
                              <a:cs typeface="+mj-cs"/>
                            </a:rPr>
                            <m:t>𝑎𝑥𝑧</m:t>
                          </m:r>
                          <m:r>
                            <a:rPr lang="en-US" altLang="zh-CN" sz="2400" b="0" i="1" spc="-100" smtClean="0">
                              <a:latin typeface="Cambria Math" panose="02040503050406030204" pitchFamily="18" charset="0"/>
                              <a:ea typeface="+mn-ea"/>
                              <a:cs typeface="+mj-cs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pc="-100" smtClean="0">
                                  <a:latin typeface="Cambria Math" panose="02040503050406030204" pitchFamily="18" charset="0"/>
                                  <a:ea typeface="+mn-ea"/>
                                  <a:cs typeface="+mj-cs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pc="-100" smtClean="0">
                                  <a:latin typeface="Cambria Math" panose="02040503050406030204" pitchFamily="18" charset="0"/>
                                  <a:ea typeface="+mn-ea"/>
                                  <a:cs typeface="+mj-cs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pc="-100" smtClean="0">
                                  <a:latin typeface="Cambria Math" panose="02040503050406030204" pitchFamily="18" charset="0"/>
                                  <a:ea typeface="+mn-ea"/>
                                  <a:cs typeface="+mj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pc="-100" smtClean="0">
                          <a:latin typeface="Cambria Math" panose="02040503050406030204" pitchFamily="18" charset="0"/>
                          <a:ea typeface="+mn-ea"/>
                          <a:cs typeface="+mj-cs"/>
                        </a:rPr>
                        <m:t>𝑖</m:t>
                      </m:r>
                      <m:r>
                        <a:rPr lang="en-US" altLang="zh-CN" sz="2400" b="0" i="1" spc="-100" smtClean="0">
                          <a:latin typeface="Cambria Math" panose="02040503050406030204" pitchFamily="18" charset="0"/>
                          <a:ea typeface="+mn-ea"/>
                          <a:cs typeface="+mj-cs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pc="-100" smtClean="0">
                              <a:latin typeface="Cambria Math" panose="02040503050406030204" pitchFamily="18" charset="0"/>
                              <a:ea typeface="+mn-ea"/>
                              <a:cs typeface="+mj-cs"/>
                            </a:rPr>
                          </m:ctrlPr>
                        </m:dPr>
                        <m:e>
                          <m:r>
                            <a:rPr lang="en-US" altLang="zh-CN" sz="2400" b="0" i="1" spc="-100" smtClean="0">
                              <a:latin typeface="Cambria Math" panose="02040503050406030204" pitchFamily="18" charset="0"/>
                              <a:ea typeface="+mn-ea"/>
                              <a:cs typeface="+mj-cs"/>
                            </a:rPr>
                            <m:t>𝑏𝑦</m:t>
                          </m:r>
                          <m:r>
                            <a:rPr lang="en-US" altLang="zh-CN" sz="2400" b="0" i="1" spc="-100" smtClean="0">
                              <a:latin typeface="Cambria Math" panose="02040503050406030204" pitchFamily="18" charset="0"/>
                              <a:ea typeface="+mn-ea"/>
                              <a:cs typeface="+mj-cs"/>
                            </a:rPr>
                            <m:t>+</m:t>
                          </m:r>
                          <m:r>
                            <a:rPr lang="en-US" altLang="zh-CN" sz="2400" b="0" i="1" spc="-100" smtClean="0">
                              <a:latin typeface="Cambria Math" panose="02040503050406030204" pitchFamily="18" charset="0"/>
                              <a:ea typeface="+mn-ea"/>
                              <a:cs typeface="+mj-cs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sz="2400" b="0" i="1" spc="-100" smtClean="0">
                                  <a:latin typeface="Cambria Math" panose="02040503050406030204" pitchFamily="18" charset="0"/>
                                  <a:ea typeface="+mn-ea"/>
                                  <a:cs typeface="+mj-cs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pc="-100" smtClean="0">
                                  <a:latin typeface="Cambria Math" panose="02040503050406030204" pitchFamily="18" charset="0"/>
                                  <a:ea typeface="+mn-ea"/>
                                  <a:cs typeface="+mj-cs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b="0" i="1" spc="-100" smtClean="0">
                                  <a:latin typeface="Cambria Math" panose="02040503050406030204" pitchFamily="18" charset="0"/>
                                  <a:ea typeface="+mn-ea"/>
                                  <a:cs typeface="+mj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pc="-100" smtClean="0">
                          <a:latin typeface="Cambria Math" panose="02040503050406030204" pitchFamily="18" charset="0"/>
                          <a:ea typeface="+mn-ea"/>
                          <a:cs typeface="+mj-cs"/>
                        </a:rPr>
                        <m:t>𝑗</m:t>
                      </m:r>
                      <m:r>
                        <a:rPr lang="en-US" altLang="zh-CN" sz="2400" b="0" i="1" spc="-100" smtClean="0">
                          <a:latin typeface="Cambria Math" panose="02040503050406030204" pitchFamily="18" charset="0"/>
                          <a:ea typeface="+mn-ea"/>
                          <a:cs typeface="+mj-cs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pc="-100" smtClean="0">
                              <a:latin typeface="Cambria Math" panose="02040503050406030204" pitchFamily="18" charset="0"/>
                              <a:ea typeface="+mn-ea"/>
                              <a:cs typeface="+mj-cs"/>
                            </a:rPr>
                          </m:ctrlPr>
                        </m:dPr>
                        <m:e>
                          <m:r>
                            <a:rPr lang="en-US" altLang="zh-CN" sz="2400" b="0" i="1" spc="-100" smtClean="0">
                              <a:latin typeface="Cambria Math" panose="02040503050406030204" pitchFamily="18" charset="0"/>
                              <a:ea typeface="+mn-ea"/>
                              <a:cs typeface="+mj-cs"/>
                            </a:rPr>
                            <m:t>𝑧</m:t>
                          </m:r>
                          <m:r>
                            <a:rPr lang="en-US" altLang="zh-CN" sz="2400" b="0" i="1" spc="-100" smtClean="0">
                              <a:latin typeface="Cambria Math" panose="02040503050406030204" pitchFamily="18" charset="0"/>
                              <a:ea typeface="+mn-ea"/>
                              <a:cs typeface="+mj-cs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0" i="1" spc="-100" smtClean="0">
                                  <a:latin typeface="Cambria Math" panose="02040503050406030204" pitchFamily="18" charset="0"/>
                                  <a:ea typeface="+mn-ea"/>
                                  <a:cs typeface="+mj-cs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pc="-100" smtClean="0">
                                  <a:latin typeface="Cambria Math" panose="02040503050406030204" pitchFamily="18" charset="0"/>
                                  <a:ea typeface="+mn-ea"/>
                                  <a:cs typeface="+mj-cs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b="0" i="1" spc="-100" smtClean="0">
                                  <a:latin typeface="Cambria Math" panose="02040503050406030204" pitchFamily="18" charset="0"/>
                                  <a:ea typeface="+mn-ea"/>
                                  <a:cs typeface="+mj-cs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pc="-100" smtClean="0">
                              <a:latin typeface="Cambria Math" panose="02040503050406030204" pitchFamily="18" charset="0"/>
                              <a:ea typeface="+mn-ea"/>
                              <a:cs typeface="+mj-cs"/>
                            </a:rPr>
                            <m:t>+</m:t>
                          </m:r>
                          <m:r>
                            <a:rPr lang="en-US" altLang="zh-CN" sz="2400" b="0" i="1" spc="-100" smtClean="0">
                              <a:latin typeface="Cambria Math" panose="02040503050406030204" pitchFamily="18" charset="0"/>
                              <a:ea typeface="+mn-ea"/>
                              <a:cs typeface="+mj-cs"/>
                            </a:rPr>
                            <m:t>𝑐𝑥𝑧</m:t>
                          </m:r>
                          <m:r>
                            <a:rPr lang="en-US" altLang="zh-CN" sz="2400" b="0" i="1" spc="-100" smtClean="0">
                              <a:latin typeface="Cambria Math" panose="02040503050406030204" pitchFamily="18" charset="0"/>
                              <a:ea typeface="+mn-ea"/>
                              <a:cs typeface="+mj-cs"/>
                            </a:rPr>
                            <m:t>−2</m:t>
                          </m:r>
                          <m:r>
                            <a:rPr lang="en-US" altLang="zh-CN" sz="2400" b="0" i="1" spc="-100" smtClean="0">
                              <a:latin typeface="Cambria Math" panose="02040503050406030204" pitchFamily="18" charset="0"/>
                              <a:ea typeface="+mn-ea"/>
                              <a:cs typeface="+mj-cs"/>
                            </a:rPr>
                            <m:t>𝑥𝑦𝑧</m:t>
                          </m:r>
                        </m:e>
                      </m:d>
                      <m:r>
                        <a:rPr lang="en-US" altLang="zh-CN" sz="2400" b="0" i="1" spc="-100" smtClean="0">
                          <a:latin typeface="Cambria Math" panose="02040503050406030204" pitchFamily="18" charset="0"/>
                          <a:ea typeface="+mn-ea"/>
                          <a:cs typeface="+mj-cs"/>
                        </a:rPr>
                        <m:t>𝑘</m:t>
                      </m:r>
                      <m:r>
                        <a:rPr lang="zh-CN" altLang="en-US" sz="2400" b="0" i="1" spc="-100">
                          <a:latin typeface="Cambria Math" panose="02040503050406030204" pitchFamily="18" charset="0"/>
                          <a:ea typeface="+mn-ea"/>
                          <a:cs typeface="+mj-cs"/>
                        </a:rPr>
                        <m:t>，</m:t>
                      </m:r>
                    </m:oMath>
                  </m:oMathPara>
                </a14:m>
                <a:endParaRPr lang="en-US" altLang="zh-CN" sz="2400" b="0" spc="-100" dirty="0">
                  <a:latin typeface="+mn-ea"/>
                  <a:ea typeface="+mn-ea"/>
                  <a:cs typeface="+mj-cs"/>
                </a:endParaRPr>
              </a:p>
              <a:p>
                <a:pPr eaLnBrk="0" hangingPunct="0">
                  <a:lnSpc>
                    <a:spcPct val="150000"/>
                  </a:lnSpc>
                  <a:defRPr/>
                </a:pPr>
                <a:r>
                  <a:rPr lang="zh-CN" altLang="en-US" sz="2400" b="0" spc="-100" dirty="0">
                    <a:latin typeface="+mn-ea"/>
                    <a:ea typeface="+mn-ea"/>
                    <a:cs typeface="+mj-cs"/>
                  </a:rPr>
                  <a:t>试确定</a:t>
                </a:r>
                <a14:m>
                  <m:oMath xmlns:m="http://schemas.openxmlformats.org/officeDocument/2006/math">
                    <m:r>
                      <a:rPr lang="en-US" altLang="zh-CN" sz="2400" b="0" i="1" spc="-100" smtClean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𝑎</m:t>
                    </m:r>
                    <m:r>
                      <a:rPr lang="en-US" altLang="zh-CN" sz="2400" b="0" i="1" spc="-100" smtClean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,</m:t>
                    </m:r>
                    <m:r>
                      <a:rPr lang="en-US" altLang="zh-CN" sz="2400" b="0" i="1" spc="-100" smtClean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𝑏</m:t>
                    </m:r>
                    <m:r>
                      <a:rPr lang="en-US" altLang="zh-CN" sz="2400" b="0" i="1" spc="-100" smtClean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,</m:t>
                    </m:r>
                    <m:r>
                      <a:rPr lang="en-US" altLang="zh-CN" sz="2400" b="0" i="1" spc="-100" smtClean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𝑐</m:t>
                    </m:r>
                    <m:r>
                      <a:rPr lang="zh-CN" altLang="en-US" sz="2400" b="0" i="1" spc="-10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，</m:t>
                    </m:r>
                  </m:oMath>
                </a14:m>
                <a:r>
                  <a:rPr lang="zh-CN" altLang="en-US" sz="2400" b="0" spc="-100" dirty="0">
                    <a:latin typeface="+mn-ea"/>
                    <a:ea typeface="+mn-ea"/>
                    <a:cs typeface="+mj-cs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400" b="0" i="1" spc="-100" dirty="0" smtClean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𝐴</m:t>
                    </m:r>
                  </m:oMath>
                </a14:m>
                <a:r>
                  <a:rPr lang="zh-CN" altLang="en-US" sz="2400" b="0" spc="-100" dirty="0">
                    <a:latin typeface="+mn-ea"/>
                    <a:ea typeface="+mn-ea"/>
                    <a:cs typeface="+mj-cs"/>
                  </a:rPr>
                  <a:t>是一个无源场。</a:t>
                </a:r>
                <a:endParaRPr lang="en-US" altLang="zh-CN" sz="2400" b="0" spc="-100" dirty="0">
                  <a:latin typeface="+mn-ea"/>
                  <a:ea typeface="+mn-ea"/>
                  <a:cs typeface="+mj-cs"/>
                </a:endParaRPr>
              </a:p>
              <a:p>
                <a:pPr eaLnBrk="0" hangingPunct="0">
                  <a:lnSpc>
                    <a:spcPct val="150000"/>
                  </a:lnSpc>
                  <a:defRPr/>
                </a:pPr>
                <a:r>
                  <a:rPr lang="zh-CN" altLang="en-US" sz="2400" b="0" spc="-100" dirty="0">
                    <a:latin typeface="+mn-ea"/>
                    <a:ea typeface="+mn-ea"/>
                    <a:cs typeface="+mj-cs"/>
                  </a:rPr>
                  <a:t>解：</a:t>
                </a:r>
                <a14:m>
                  <m:oMath xmlns:m="http://schemas.openxmlformats.org/officeDocument/2006/math">
                    <m:r>
                      <a:rPr lang="en-US" altLang="zh-CN" sz="2400" b="0" i="1" spc="-100" smtClean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𝑑𝑖𝑣𝐴</m:t>
                    </m:r>
                    <m:r>
                      <a:rPr lang="en-US" altLang="zh-CN" sz="2400" b="0" i="1" spc="-100" smtClean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=</m:t>
                    </m:r>
                    <m:r>
                      <a:rPr lang="en-US" altLang="zh-CN" sz="2400" b="0" i="1" spc="-100" smtClean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𝑎𝑧</m:t>
                    </m:r>
                    <m:r>
                      <a:rPr lang="en-US" altLang="zh-CN" sz="2400" b="0" i="1" spc="-100" smtClean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+2</m:t>
                    </m:r>
                    <m:r>
                      <a:rPr lang="en-US" altLang="zh-CN" sz="2400" b="0" i="1" spc="-100" smtClean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𝑥</m:t>
                    </m:r>
                    <m:r>
                      <a:rPr lang="en-US" altLang="zh-CN" sz="2400" b="0" i="1" spc="-100" smtClean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+</m:t>
                    </m:r>
                    <m:r>
                      <a:rPr lang="en-US" altLang="zh-CN" sz="2400" b="0" i="1" spc="-100" smtClean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𝑏</m:t>
                    </m:r>
                    <m:r>
                      <a:rPr lang="en-US" altLang="zh-CN" sz="2400" b="0" i="1" spc="-100" smtClean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+2</m:t>
                    </m:r>
                    <m:r>
                      <a:rPr lang="en-US" altLang="zh-CN" sz="2400" b="0" i="1" spc="-100" smtClean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𝑥𝑦</m:t>
                    </m:r>
                    <m:r>
                      <a:rPr lang="en-US" altLang="zh-CN" sz="2400" b="0" i="1" spc="-100" smtClean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+1−2</m:t>
                    </m:r>
                    <m:r>
                      <a:rPr lang="en-US" altLang="zh-CN" sz="2400" b="0" i="1" spc="-100" smtClean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𝑧</m:t>
                    </m:r>
                    <m:r>
                      <a:rPr lang="en-US" altLang="zh-CN" sz="2400" b="0" i="1" spc="-100" smtClean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+</m:t>
                    </m:r>
                    <m:r>
                      <a:rPr lang="en-US" altLang="zh-CN" sz="2400" b="0" i="1" spc="-100" smtClean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𝑐𝑥</m:t>
                    </m:r>
                    <m:r>
                      <a:rPr lang="en-US" altLang="zh-CN" sz="2400" b="0" i="1" spc="-100" smtClean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−2</m:t>
                    </m:r>
                    <m:r>
                      <a:rPr lang="en-US" altLang="zh-CN" sz="2400" b="0" i="1" spc="-100" smtClean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𝑥𝑦</m:t>
                    </m:r>
                  </m:oMath>
                </a14:m>
                <a:endParaRPr lang="en-US" altLang="zh-CN" sz="2400" b="0" i="1" spc="-100" dirty="0">
                  <a:latin typeface="Cambria Math" panose="02040503050406030204" pitchFamily="18" charset="0"/>
                  <a:ea typeface="+mn-ea"/>
                  <a:cs typeface="+mj-cs"/>
                </a:endParaRPr>
              </a:p>
              <a:p>
                <a:pPr eaLnBrk="0" hangingPunct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pc="-100" smtClean="0">
                          <a:latin typeface="Cambria Math" panose="02040503050406030204" pitchFamily="18" charset="0"/>
                          <a:ea typeface="+mn-ea"/>
                          <a:cs typeface="+mj-cs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pc="-100" smtClean="0">
                              <a:latin typeface="Cambria Math" panose="02040503050406030204" pitchFamily="18" charset="0"/>
                              <a:ea typeface="+mn-ea"/>
                              <a:cs typeface="+mj-cs"/>
                            </a:rPr>
                          </m:ctrlPr>
                        </m:dPr>
                        <m:e>
                          <m:r>
                            <a:rPr lang="en-US" altLang="zh-CN" sz="2400" b="0" i="1" spc="-100" smtClean="0">
                              <a:latin typeface="Cambria Math" panose="02040503050406030204" pitchFamily="18" charset="0"/>
                              <a:ea typeface="+mn-ea"/>
                              <a:cs typeface="+mj-cs"/>
                            </a:rPr>
                            <m:t>𝑎</m:t>
                          </m:r>
                          <m:r>
                            <a:rPr lang="en-US" altLang="zh-CN" sz="2400" b="0" i="1" spc="-100" smtClean="0">
                              <a:latin typeface="Cambria Math" panose="02040503050406030204" pitchFamily="18" charset="0"/>
                              <a:ea typeface="+mn-ea"/>
                              <a:cs typeface="+mj-cs"/>
                            </a:rPr>
                            <m:t>−2</m:t>
                          </m:r>
                        </m:e>
                      </m:d>
                      <m:r>
                        <a:rPr lang="en-US" altLang="zh-CN" sz="2400" b="0" i="1" spc="-100" smtClean="0">
                          <a:latin typeface="Cambria Math" panose="02040503050406030204" pitchFamily="18" charset="0"/>
                          <a:ea typeface="+mn-ea"/>
                          <a:cs typeface="+mj-cs"/>
                        </a:rPr>
                        <m:t>𝑧</m:t>
                      </m:r>
                      <m:r>
                        <a:rPr lang="en-US" altLang="zh-CN" sz="2400" b="0" i="1" spc="-100" smtClean="0">
                          <a:latin typeface="Cambria Math" panose="02040503050406030204" pitchFamily="18" charset="0"/>
                          <a:ea typeface="+mn-ea"/>
                          <a:cs typeface="+mj-cs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pc="-100" smtClean="0">
                              <a:latin typeface="Cambria Math" panose="02040503050406030204" pitchFamily="18" charset="0"/>
                              <a:ea typeface="+mn-ea"/>
                              <a:cs typeface="+mj-cs"/>
                            </a:rPr>
                          </m:ctrlPr>
                        </m:dPr>
                        <m:e>
                          <m:r>
                            <a:rPr lang="en-US" altLang="zh-CN" sz="2400" b="0" i="1" spc="-100" smtClean="0">
                              <a:latin typeface="Cambria Math" panose="02040503050406030204" pitchFamily="18" charset="0"/>
                              <a:ea typeface="+mn-ea"/>
                              <a:cs typeface="+mj-cs"/>
                            </a:rPr>
                            <m:t>2+</m:t>
                          </m:r>
                          <m:r>
                            <a:rPr lang="en-US" altLang="zh-CN" sz="2400" b="0" i="1" spc="-100" smtClean="0">
                              <a:latin typeface="Cambria Math" panose="02040503050406030204" pitchFamily="18" charset="0"/>
                              <a:ea typeface="+mn-ea"/>
                              <a:cs typeface="+mj-cs"/>
                            </a:rPr>
                            <m:t>𝑐</m:t>
                          </m:r>
                        </m:e>
                      </m:d>
                      <m:r>
                        <a:rPr lang="en-US" altLang="zh-CN" sz="2400" b="0" i="1" spc="-100" smtClean="0">
                          <a:latin typeface="Cambria Math" panose="02040503050406030204" pitchFamily="18" charset="0"/>
                          <a:ea typeface="+mn-ea"/>
                          <a:cs typeface="+mj-cs"/>
                        </a:rPr>
                        <m:t>𝑥</m:t>
                      </m:r>
                      <m:r>
                        <a:rPr lang="en-US" altLang="zh-CN" sz="2400" b="0" i="1" spc="-100" smtClean="0">
                          <a:latin typeface="Cambria Math" panose="02040503050406030204" pitchFamily="18" charset="0"/>
                          <a:ea typeface="+mn-ea"/>
                          <a:cs typeface="+mj-cs"/>
                        </a:rPr>
                        <m:t>+</m:t>
                      </m:r>
                      <m:r>
                        <a:rPr lang="en-US" altLang="zh-CN" sz="2400" b="0" i="1" spc="-100" smtClean="0">
                          <a:latin typeface="Cambria Math" panose="02040503050406030204" pitchFamily="18" charset="0"/>
                          <a:ea typeface="+mn-ea"/>
                          <a:cs typeface="+mj-cs"/>
                        </a:rPr>
                        <m:t>𝑏</m:t>
                      </m:r>
                      <m:r>
                        <a:rPr lang="en-US" altLang="zh-CN" sz="2400" b="0" i="1" spc="-100" smtClean="0">
                          <a:latin typeface="Cambria Math" panose="02040503050406030204" pitchFamily="18" charset="0"/>
                          <a:ea typeface="+mn-ea"/>
                          <a:cs typeface="+mj-cs"/>
                        </a:rPr>
                        <m:t>+1</m:t>
                      </m:r>
                    </m:oMath>
                  </m:oMathPara>
                </a14:m>
                <a:br>
                  <a:rPr lang="zh-CN" altLang="en-US" sz="2400" b="0" spc="-100" dirty="0">
                    <a:latin typeface="+mn-ea"/>
                    <a:ea typeface="+mn-ea"/>
                    <a:cs typeface="+mj-cs"/>
                  </a:rPr>
                </a:br>
                <a:r>
                  <a:rPr lang="zh-CN" altLang="en-US" sz="2400" b="0" spc="-100" dirty="0">
                    <a:latin typeface="+mn-ea"/>
                    <a:ea typeface="+mn-ea"/>
                    <a:cs typeface="+mj-cs"/>
                  </a:rPr>
                  <a:t>    若</a:t>
                </a:r>
                <a14:m>
                  <m:oMath xmlns:m="http://schemas.openxmlformats.org/officeDocument/2006/math">
                    <m:r>
                      <a:rPr lang="en-US" altLang="zh-CN" sz="2400" i="1" spc="-100" dirty="0" smtClean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𝐴</m:t>
                    </m:r>
                  </m:oMath>
                </a14:m>
                <a:r>
                  <a:rPr lang="zh-CN" altLang="en-US" sz="2400" b="0" spc="-100" dirty="0">
                    <a:latin typeface="+mn-ea"/>
                    <a:ea typeface="+mn-ea"/>
                    <a:cs typeface="+mj-cs"/>
                  </a:rPr>
                  <a:t>是一个无源场，则</a:t>
                </a:r>
                <a14:m>
                  <m:oMath xmlns:m="http://schemas.openxmlformats.org/officeDocument/2006/math">
                    <m:r>
                      <a:rPr lang="en-US" altLang="zh-CN" sz="2400" b="0" i="1" spc="-100" dirty="0" smtClean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𝑑𝑖𝑣</m:t>
                    </m:r>
                    <m:r>
                      <a:rPr lang="en-US" altLang="zh-CN" sz="2400" b="0" i="1" spc="-100" dirty="0" smtClean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 </m:t>
                    </m:r>
                    <m:r>
                      <a:rPr lang="en-US" altLang="zh-CN" sz="2400" i="1" spc="-100" dirty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𝐴</m:t>
                    </m:r>
                    <m:r>
                      <a:rPr lang="en-US" altLang="zh-CN" sz="2400" b="0" i="1" spc="-100" dirty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=0</m:t>
                    </m:r>
                  </m:oMath>
                </a14:m>
                <a:r>
                  <a:rPr lang="zh-CN" altLang="en-US" sz="2400" b="0" spc="-100" dirty="0">
                    <a:latin typeface="+mn-ea"/>
                    <a:ea typeface="+mn-ea"/>
                    <a:cs typeface="+mj-cs"/>
                  </a:rPr>
                  <a:t>， 因此</a:t>
                </a:r>
                <a:br>
                  <a:rPr lang="zh-CN" altLang="en-US" sz="2400" b="0" spc="-100" dirty="0">
                    <a:latin typeface="+mn-ea"/>
                    <a:ea typeface="+mn-ea"/>
                    <a:cs typeface="+mj-cs"/>
                  </a:rPr>
                </a:br>
                <a:r>
                  <a:rPr lang="zh-CN" altLang="en-US" sz="2400" b="0" spc="-100" dirty="0">
                    <a:latin typeface="+mn-ea"/>
                    <a:ea typeface="+mn-ea"/>
                    <a:cs typeface="+mj-cs"/>
                  </a:rPr>
                  <a:t>　　　　　　　</a:t>
                </a:r>
                <a14:m>
                  <m:oMath xmlns:m="http://schemas.openxmlformats.org/officeDocument/2006/math">
                    <m:r>
                      <a:rPr lang="en-US" altLang="zh-CN" sz="2400" b="0" i="1" spc="-100" dirty="0" smtClean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𝑎</m:t>
                    </m:r>
                    <m:r>
                      <a:rPr lang="zh-CN" altLang="en-US" sz="2400" b="0" i="1" spc="-100" dirty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－</m:t>
                    </m:r>
                    <m:r>
                      <a:rPr lang="en-US" altLang="zh-CN" sz="2400" b="0" i="1" spc="-100" dirty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2=0, </m:t>
                    </m:r>
                    <m:r>
                      <a:rPr lang="en-US" altLang="zh-CN" sz="2400" b="0" i="1" spc="-100" dirty="0" smtClean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 </m:t>
                    </m:r>
                    <m:r>
                      <a:rPr lang="en-US" altLang="zh-CN" sz="2400" b="0" i="1" spc="-100" dirty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2+</m:t>
                    </m:r>
                    <m:r>
                      <a:rPr lang="en-US" altLang="zh-CN" sz="2400" b="0" i="1" spc="-100" dirty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𝑐</m:t>
                    </m:r>
                    <m:r>
                      <a:rPr lang="en-US" altLang="zh-CN" sz="2400" b="0" i="1" spc="-100" dirty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=0,  </m:t>
                    </m:r>
                    <m:r>
                      <a:rPr lang="en-US" altLang="zh-CN" sz="2400" b="0" i="1" spc="-100" dirty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𝑏</m:t>
                    </m:r>
                    <m:r>
                      <a:rPr lang="en-US" altLang="zh-CN" sz="2400" b="0" i="1" spc="-100" dirty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+1=0</m:t>
                    </m:r>
                  </m:oMath>
                </a14:m>
                <a:br>
                  <a:rPr lang="en-US" altLang="zh-CN" sz="2400" b="0" spc="-100" dirty="0">
                    <a:latin typeface="+mn-ea"/>
                    <a:ea typeface="+mn-ea"/>
                    <a:cs typeface="+mj-cs"/>
                  </a:rPr>
                </a:br>
                <a:r>
                  <a:rPr lang="en-US" altLang="zh-CN" sz="2400" b="0" spc="-100" dirty="0">
                    <a:latin typeface="+mn-ea"/>
                    <a:ea typeface="+mn-ea"/>
                    <a:cs typeface="+mj-cs"/>
                  </a:rPr>
                  <a:t>    </a:t>
                </a:r>
                <a:r>
                  <a:rPr lang="zh-CN" altLang="en-US" sz="2400" b="0" spc="-100" dirty="0">
                    <a:latin typeface="+mn-ea"/>
                    <a:ea typeface="+mn-ea"/>
                    <a:cs typeface="+mj-cs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1" spc="-100" dirty="0" smtClean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𝑎</m:t>
                    </m:r>
                    <m:r>
                      <a:rPr lang="en-US" altLang="zh-CN" sz="2400" b="0" i="1" spc="-100" dirty="0" smtClean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=2, </m:t>
                    </m:r>
                    <m:r>
                      <a:rPr lang="en-US" altLang="zh-CN" sz="2400" b="0" i="1" spc="-100" dirty="0" smtClean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𝑏</m:t>
                    </m:r>
                    <m:r>
                      <a:rPr lang="en-US" altLang="zh-CN" sz="2400" b="0" i="1" spc="-100" dirty="0" smtClean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=</m:t>
                    </m:r>
                    <m:r>
                      <a:rPr lang="zh-CN" altLang="en-US" sz="2400" b="0" i="1" spc="-100" dirty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－</m:t>
                    </m:r>
                    <m:r>
                      <a:rPr lang="en-US" altLang="zh-CN" sz="2400" b="0" i="1" spc="-100" dirty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1, </m:t>
                    </m:r>
                    <m:r>
                      <a:rPr lang="en-US" altLang="zh-CN" sz="2400" b="0" i="1" spc="-100" dirty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𝑐</m:t>
                    </m:r>
                    <m:r>
                      <a:rPr lang="en-US" altLang="zh-CN" sz="2400" b="0" i="1" spc="-100" dirty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=</m:t>
                    </m:r>
                    <m:r>
                      <a:rPr lang="zh-CN" altLang="en-US" sz="2400" b="0" i="1" spc="-100" dirty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－</m:t>
                    </m:r>
                    <m:r>
                      <a:rPr lang="en-US" altLang="zh-CN" sz="2400" b="0" i="1" spc="-100" dirty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2</m:t>
                    </m:r>
                    <m:r>
                      <a:rPr lang="zh-CN" altLang="en-US" sz="2400" b="0" i="1" spc="-100" dirty="0">
                        <a:latin typeface="Cambria Math" panose="02040503050406030204" pitchFamily="18" charset="0"/>
                        <a:ea typeface="+mn-ea"/>
                        <a:cs typeface="+mj-cs"/>
                      </a:rPr>
                      <m:t>。</m:t>
                    </m:r>
                  </m:oMath>
                </a14:m>
                <a:endParaRPr lang="en-US" altLang="zh-CN" sz="2400" b="0" spc="-100" dirty="0">
                  <a:latin typeface="+mn-ea"/>
                  <a:ea typeface="+mn-ea"/>
                  <a:cs typeface="+mj-cs"/>
                </a:endParaRPr>
              </a:p>
            </p:txBody>
          </p:sp>
        </mc:Choice>
        <mc:Fallback xmlns=""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4157DB0C-D5D6-463A-91BD-1832AD904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8" y="692150"/>
                <a:ext cx="8115300" cy="5638800"/>
              </a:xfrm>
              <a:prstGeom prst="rect">
                <a:avLst/>
              </a:prstGeom>
              <a:blipFill>
                <a:blip r:embed="rId2"/>
                <a:stretch>
                  <a:fillRect l="-1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Slide Number Placeholder 5">
            <a:extLst>
              <a:ext uri="{FF2B5EF4-FFF2-40B4-BE49-F238E27FC236}">
                <a16:creationId xmlns:a16="http://schemas.microsoft.com/office/drawing/2014/main" id="{9037EA17-2449-44DE-B537-BD1A763C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B705FD-E4FF-4D05-8C9E-885E3484F8D8}" type="slidenum">
              <a:rPr lang="en-US" altLang="zh-CN">
                <a:solidFill>
                  <a:srgbClr val="FFFFFF"/>
                </a:solidFill>
              </a:rPr>
              <a:pPr eaLnBrk="1" hangingPunct="1"/>
              <a:t>52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3013" name="灯片编号占位符 3">
            <a:extLst>
              <a:ext uri="{FF2B5EF4-FFF2-40B4-BE49-F238E27FC236}">
                <a16:creationId xmlns:a16="http://schemas.microsoft.com/office/drawing/2014/main" id="{CB0DCC05-D927-45C5-8742-A8531CAA6360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A6B7116-74B5-4023-84F1-D3D76B2E3844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52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43014" name="页脚占位符 4">
            <a:extLst>
              <a:ext uri="{FF2B5EF4-FFF2-40B4-BE49-F238E27FC236}">
                <a16:creationId xmlns:a16="http://schemas.microsoft.com/office/drawing/2014/main" id="{14A74D49-EDB4-47D6-A265-D710A63AC79A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43015" name="TextBox 4">
            <a:extLst>
              <a:ext uri="{FF2B5EF4-FFF2-40B4-BE49-F238E27FC236}">
                <a16:creationId xmlns:a16="http://schemas.microsoft.com/office/drawing/2014/main" id="{7A83C2FE-4A7F-481D-A249-B7EFB48DF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69950"/>
            <a:ext cx="8605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推论</a:t>
            </a:r>
            <a:r>
              <a:rPr lang="en-US" altLang="zh-CN" sz="2400"/>
              <a:t>1. </a:t>
            </a:r>
            <a:r>
              <a:rPr lang="zh-CN" altLang="en-US" sz="2400" b="0"/>
              <a:t>通量和散度之间满足如下关系：</a:t>
            </a:r>
          </a:p>
        </p:txBody>
      </p:sp>
      <p:sp>
        <p:nvSpPr>
          <p:cNvPr id="43016" name="TextBox 1">
            <a:extLst>
              <a:ext uri="{FF2B5EF4-FFF2-40B4-BE49-F238E27FC236}">
                <a16:creationId xmlns:a16="http://schemas.microsoft.com/office/drawing/2014/main" id="{44701B0A-ACDA-4628-B957-CF663D724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2347913"/>
            <a:ext cx="8642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即：穿出封闭曲面</a:t>
            </a:r>
            <a:r>
              <a:rPr lang="en-US" altLang="zh-CN" sz="2400" b="0" i="1"/>
              <a:t>S </a:t>
            </a:r>
            <a:r>
              <a:rPr lang="zh-CN" altLang="en-US" sz="2400" b="0"/>
              <a:t>的通量，等于</a:t>
            </a:r>
            <a:r>
              <a:rPr lang="en-US" altLang="zh-CN" sz="2400" b="0" i="1"/>
              <a:t>S </a:t>
            </a:r>
            <a:r>
              <a:rPr lang="zh-CN" altLang="en-US" sz="2400" b="0"/>
              <a:t>所包围的区域 </a:t>
            </a:r>
            <a:r>
              <a:rPr lang="el-GR" altLang="zh-CN" sz="2400" b="0" i="1"/>
              <a:t>Ω</a:t>
            </a:r>
            <a:r>
              <a:rPr lang="el-GR" altLang="zh-CN" sz="2400" b="0"/>
              <a:t> </a:t>
            </a:r>
            <a:r>
              <a:rPr lang="zh-CN" altLang="en-US" sz="2400" b="0"/>
              <a:t>上的散度在 </a:t>
            </a:r>
            <a:r>
              <a:rPr lang="el-GR" altLang="zh-CN" sz="2400" b="0" i="1"/>
              <a:t>Ω</a:t>
            </a:r>
            <a:r>
              <a:rPr lang="el-GR" altLang="zh-CN" sz="2400" b="0"/>
              <a:t> </a:t>
            </a:r>
            <a:r>
              <a:rPr lang="zh-CN" altLang="en-US" sz="2400" b="0"/>
              <a:t>上的三重积分。</a:t>
            </a:r>
            <a:endParaRPr lang="en-US" altLang="zh-CN" sz="2400" b="0"/>
          </a:p>
        </p:txBody>
      </p:sp>
      <p:graphicFrame>
        <p:nvGraphicFramePr>
          <p:cNvPr id="43010" name="对象 5">
            <a:extLst>
              <a:ext uri="{FF2B5EF4-FFF2-40B4-BE49-F238E27FC236}">
                <a16:creationId xmlns:a16="http://schemas.microsoft.com/office/drawing/2014/main" id="{1146442F-B370-46A8-B85E-4E786F8759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1484313"/>
          <a:ext cx="5295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4" name="Equation" r:id="rId3" imgW="5295900" imgH="698500" progId="Equation.DSMT4">
                  <p:embed/>
                </p:oleObj>
              </mc:Choice>
              <mc:Fallback>
                <p:oleObj name="Equation" r:id="rId3" imgW="5295900" imgH="6985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484313"/>
                        <a:ext cx="5295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TextBox 4">
            <a:extLst>
              <a:ext uri="{FF2B5EF4-FFF2-40B4-BE49-F238E27FC236}">
                <a16:creationId xmlns:a16="http://schemas.microsoft.com/office/drawing/2014/main" id="{599D0C41-E62D-43D2-A67F-3DB37DE78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57563"/>
            <a:ext cx="868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推论</a:t>
            </a:r>
            <a:r>
              <a:rPr lang="en-US" altLang="zh-CN" sz="2400"/>
              <a:t>2.</a:t>
            </a:r>
            <a:r>
              <a:rPr lang="en-US" altLang="zh-CN" sz="2800"/>
              <a:t> </a:t>
            </a:r>
            <a:r>
              <a:rPr lang="zh-CN" altLang="en-US" sz="2400" b="0"/>
              <a:t>由推论</a:t>
            </a:r>
            <a:r>
              <a:rPr lang="en-US" altLang="zh-CN" sz="2400" b="0"/>
              <a:t>1 </a:t>
            </a:r>
            <a:r>
              <a:rPr lang="zh-CN" altLang="en-US" sz="2400" b="0"/>
              <a:t>可知：若在封闭曲面</a:t>
            </a:r>
            <a:r>
              <a:rPr lang="en-US" altLang="zh-CN" sz="2400" b="0" i="1"/>
              <a:t>S </a:t>
            </a:r>
            <a:r>
              <a:rPr lang="zh-CN" altLang="en-US" sz="2400" b="0"/>
              <a:t>内处处有</a:t>
            </a:r>
            <a:r>
              <a:rPr lang="en-US" altLang="zh-CN" sz="2400" b="0"/>
              <a:t>div </a:t>
            </a:r>
            <a:r>
              <a:rPr lang="en-US" altLang="zh-CN" sz="2400" i="1"/>
              <a:t>A </a:t>
            </a:r>
            <a:r>
              <a:rPr lang="en-US" altLang="zh-CN" sz="2400" b="0"/>
              <a:t>= 0</a:t>
            </a:r>
            <a:r>
              <a:rPr lang="zh-CN" altLang="en-US" sz="2400" b="0"/>
              <a:t>，则</a:t>
            </a:r>
            <a:endParaRPr lang="zh-CN" altLang="en-US" sz="200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A766BA3-F4E6-42F0-844E-F4280FAA64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1500" y="4051300"/>
          <a:ext cx="1562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5" name="Equation" r:id="rId5" imgW="1562100" imgH="698500" progId="Equation.DSMT4">
                  <p:embed/>
                </p:oleObj>
              </mc:Choice>
              <mc:Fallback>
                <p:oleObj name="Equation" r:id="rId5" imgW="1562100" imgH="6985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4051300"/>
                        <a:ext cx="1562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1" name="TextBox 4">
            <a:extLst>
              <a:ext uri="{FF2B5EF4-FFF2-40B4-BE49-F238E27FC236}">
                <a16:creationId xmlns:a16="http://schemas.microsoft.com/office/drawing/2014/main" id="{22FBECEA-BE85-4CA5-8A01-1CC03EA7F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5013325"/>
            <a:ext cx="8605837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推论</a:t>
            </a:r>
            <a:r>
              <a:rPr lang="en-US" altLang="zh-CN" sz="2400"/>
              <a:t>3.</a:t>
            </a:r>
            <a:r>
              <a:rPr lang="en-US" altLang="zh-CN" sz="2800"/>
              <a:t>    </a:t>
            </a:r>
            <a:r>
              <a:rPr lang="zh-CN" altLang="en-US" sz="2400" b="0"/>
              <a:t>若在矢量场</a:t>
            </a:r>
            <a:r>
              <a:rPr lang="en-US" altLang="zh-CN" sz="2400" i="1"/>
              <a:t>A </a:t>
            </a:r>
            <a:r>
              <a:rPr lang="zh-CN" altLang="en-US" sz="2400" b="0"/>
              <a:t>内某些点（或区域）上有</a:t>
            </a:r>
            <a:r>
              <a:rPr lang="en-US" altLang="zh-CN" sz="2400" b="0"/>
              <a:t>div </a:t>
            </a:r>
            <a:r>
              <a:rPr lang="en-US" altLang="zh-CN" sz="2400" i="1"/>
              <a:t>A </a:t>
            </a:r>
            <a:r>
              <a:rPr lang="en-US" altLang="zh-CN" sz="2400" b="0"/>
              <a:t>≠ 0 </a:t>
            </a:r>
            <a:r>
              <a:rPr lang="zh-CN" altLang="en-US" sz="2400" b="0"/>
              <a:t>或</a:t>
            </a:r>
            <a:r>
              <a:rPr lang="en-US" altLang="zh-CN" sz="2400" b="0"/>
              <a:t>div </a:t>
            </a:r>
            <a:r>
              <a:rPr lang="en-US" altLang="zh-CN" sz="2400" i="1"/>
              <a:t>A </a:t>
            </a:r>
            <a:r>
              <a:rPr lang="zh-CN" altLang="en-US" sz="2400" b="0"/>
              <a:t>不存在，而在其他的点上都有</a:t>
            </a:r>
            <a:r>
              <a:rPr lang="en-US" altLang="zh-CN" sz="2400" b="0"/>
              <a:t>div </a:t>
            </a:r>
            <a:r>
              <a:rPr lang="en-US" altLang="zh-CN" sz="2400" i="1"/>
              <a:t>A </a:t>
            </a:r>
            <a:r>
              <a:rPr lang="en-US" altLang="zh-CN" sz="2400" b="0"/>
              <a:t>= 0</a:t>
            </a:r>
            <a:r>
              <a:rPr lang="zh-CN" altLang="en-US" sz="2400" b="0"/>
              <a:t>，则穿出包围这些点（或区域）的任一封闭曲面的通量都相等，即为一常数。</a:t>
            </a:r>
            <a:endParaRPr lang="zh-CN" altLang="en-US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/>
      <p:bldP spid="15668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9" name="Slide Number Placeholder 5">
            <a:extLst>
              <a:ext uri="{FF2B5EF4-FFF2-40B4-BE49-F238E27FC236}">
                <a16:creationId xmlns:a16="http://schemas.microsoft.com/office/drawing/2014/main" id="{5A63B6FA-9C0C-4D00-B905-99593278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4D8977-FBDE-4030-AB6F-F79F2530CFAA}" type="slidenum">
              <a:rPr lang="en-US" altLang="zh-CN">
                <a:solidFill>
                  <a:srgbClr val="FFFFFF"/>
                </a:solidFill>
              </a:rPr>
              <a:pPr eaLnBrk="1" hangingPunct="1"/>
              <a:t>53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44040" name="Picture 20">
            <a:extLst>
              <a:ext uri="{FF2B5EF4-FFF2-40B4-BE49-F238E27FC236}">
                <a16:creationId xmlns:a16="http://schemas.microsoft.com/office/drawing/2014/main" id="{E9235598-9697-423E-A153-C1B73B24B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276475"/>
            <a:ext cx="2903537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1" name="内容占位符 2">
            <a:extLst>
              <a:ext uri="{FF2B5EF4-FFF2-40B4-BE49-F238E27FC236}">
                <a16:creationId xmlns:a16="http://schemas.microsoft.com/office/drawing/2014/main" id="{379B4B94-39C8-42EF-82F5-E1D49BBC128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0038" y="890588"/>
            <a:ext cx="8507412" cy="563562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hlink"/>
                </a:solidFill>
              </a:rPr>
              <a:t>1. </a:t>
            </a:r>
            <a:r>
              <a:rPr lang="zh-CN" altLang="en-US" sz="3200" b="1">
                <a:solidFill>
                  <a:schemeClr val="hlink"/>
                </a:solidFill>
              </a:rPr>
              <a:t>环量</a:t>
            </a:r>
            <a:endParaRPr lang="en-US" altLang="zh-CN" sz="3200" b="1">
              <a:solidFill>
                <a:schemeClr val="hlink"/>
              </a:solidFill>
            </a:endParaRPr>
          </a:p>
        </p:txBody>
      </p:sp>
      <p:sp>
        <p:nvSpPr>
          <p:cNvPr id="44042" name="灯片编号占位符 3">
            <a:extLst>
              <a:ext uri="{FF2B5EF4-FFF2-40B4-BE49-F238E27FC236}">
                <a16:creationId xmlns:a16="http://schemas.microsoft.com/office/drawing/2014/main" id="{48115B5B-263F-42F0-8900-9E29A9BE1A8D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4B7708-94B9-4B37-8723-27108389956B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53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44043" name="页脚占位符 4">
            <a:extLst>
              <a:ext uri="{FF2B5EF4-FFF2-40B4-BE49-F238E27FC236}">
                <a16:creationId xmlns:a16="http://schemas.microsoft.com/office/drawing/2014/main" id="{2832194D-5311-494B-BB2F-0F8F02EEE746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44044" name="TextBox 3">
            <a:extLst>
              <a:ext uri="{FF2B5EF4-FFF2-40B4-BE49-F238E27FC236}">
                <a16:creationId xmlns:a16="http://schemas.microsoft.com/office/drawing/2014/main" id="{56111AEE-493A-491C-B308-00B43CE6B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1449388"/>
            <a:ext cx="84963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求一个质点</a:t>
            </a:r>
            <a:r>
              <a:rPr lang="en-US" altLang="zh-CN" sz="2400" b="0" i="1"/>
              <a:t>M </a:t>
            </a:r>
            <a:r>
              <a:rPr lang="zh-CN" altLang="en-US" sz="2400" b="0"/>
              <a:t>在场力</a:t>
            </a:r>
            <a:r>
              <a:rPr lang="en-US" altLang="zh-CN" sz="2400" i="1"/>
              <a:t>F </a:t>
            </a:r>
            <a:r>
              <a:rPr lang="zh-CN" altLang="en-US" sz="2400" b="0"/>
              <a:t>的作用下，沿</a:t>
            </a:r>
            <a:r>
              <a:rPr lang="en-US" altLang="zh-CN" sz="2400" b="0" i="1"/>
              <a:t>l </a:t>
            </a:r>
            <a:r>
              <a:rPr lang="zh-CN" altLang="en-US" sz="2400" b="0"/>
              <a:t>正向运转一周时所作的功。</a:t>
            </a:r>
            <a:r>
              <a:rPr lang="zh-CN" altLang="en-US" sz="2400" b="0">
                <a:latin typeface="宋体" panose="02010600030101010101" pitchFamily="2" charset="-122"/>
              </a:rPr>
              <a:t>如图</a:t>
            </a:r>
            <a:r>
              <a:rPr lang="en-US" altLang="zh-CN" sz="2400" b="0">
                <a:latin typeface="宋体" panose="02010600030101010101" pitchFamily="2" charset="-122"/>
              </a:rPr>
              <a:t>,</a:t>
            </a:r>
            <a:r>
              <a:rPr lang="zh-CN" altLang="en-US" sz="2400" b="0"/>
              <a:t>设 </a:t>
            </a:r>
            <a:r>
              <a:rPr lang="en-US" altLang="zh-CN" sz="2400" i="1"/>
              <a:t>t </a:t>
            </a:r>
            <a:r>
              <a:rPr lang="zh-CN" altLang="en-US" sz="2400" b="0"/>
              <a:t>为指向正向的</a:t>
            </a:r>
            <a:r>
              <a:rPr lang="en-US" altLang="zh-CN" sz="2400" b="0" i="1"/>
              <a:t>l</a:t>
            </a:r>
            <a:r>
              <a:rPr lang="zh-CN" altLang="en-US" sz="2400" b="0"/>
              <a:t>的切向矢量</a:t>
            </a:r>
            <a:r>
              <a:rPr lang="en-US" altLang="zh-CN" sz="2400" b="0"/>
              <a:t>,</a:t>
            </a:r>
          </a:p>
        </p:txBody>
      </p:sp>
      <p:graphicFrame>
        <p:nvGraphicFramePr>
          <p:cNvPr id="44034" name="对象 13">
            <a:extLst>
              <a:ext uri="{FF2B5EF4-FFF2-40B4-BE49-F238E27FC236}">
                <a16:creationId xmlns:a16="http://schemas.microsoft.com/office/drawing/2014/main" id="{8F306D26-EB39-42E0-98A0-65B61FFCBE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2997200"/>
          <a:ext cx="1346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7" name="Equation" r:id="rId4" imgW="1346200" imgH="381000" progId="Equation.DSMT4">
                  <p:embed/>
                </p:oleObj>
              </mc:Choice>
              <mc:Fallback>
                <p:oleObj name="Equation" r:id="rId4" imgW="1346200" imgH="3810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997200"/>
                        <a:ext cx="1346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5" name="TextBox 3">
            <a:extLst>
              <a:ext uri="{FF2B5EF4-FFF2-40B4-BE49-F238E27FC236}">
                <a16:creationId xmlns:a16="http://schemas.microsoft.com/office/drawing/2014/main" id="{2AC154C0-5F6A-4A50-AA47-2C8CACE0E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349500"/>
            <a:ext cx="85328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在</a:t>
            </a:r>
            <a:r>
              <a:rPr lang="en-US" altLang="zh-CN" sz="2400" b="0" i="1"/>
              <a:t>l </a:t>
            </a:r>
            <a:r>
              <a:rPr lang="zh-CN" altLang="en-US" sz="2400" b="0"/>
              <a:t>上取一弧元素</a:t>
            </a:r>
            <a:r>
              <a:rPr lang="en-US" altLang="zh-CN" sz="2400" b="0" i="1"/>
              <a:t>dl</a:t>
            </a:r>
            <a:r>
              <a:rPr lang="zh-CN" altLang="en-US" sz="2400" b="0"/>
              <a:t>，当质点运动经过</a:t>
            </a:r>
            <a:r>
              <a:rPr lang="en-US" altLang="zh-CN" sz="2400" b="0" i="1"/>
              <a:t>dl </a:t>
            </a:r>
            <a:r>
              <a:rPr lang="zh-CN" altLang="en-US" sz="2400" b="0"/>
              <a:t>时，</a:t>
            </a:r>
          </a:p>
          <a:p>
            <a:r>
              <a:rPr lang="zh-CN" altLang="en-US" sz="2400" b="0"/>
              <a:t>场力</a:t>
            </a:r>
            <a:r>
              <a:rPr lang="en-US" altLang="zh-CN" sz="2400" i="1"/>
              <a:t>F </a:t>
            </a:r>
            <a:r>
              <a:rPr lang="zh-CN" altLang="en-US" sz="2400" b="0"/>
              <a:t>所作的功</a:t>
            </a:r>
          </a:p>
        </p:txBody>
      </p:sp>
      <p:graphicFrame>
        <p:nvGraphicFramePr>
          <p:cNvPr id="44035" name="对象 3">
            <a:extLst>
              <a:ext uri="{FF2B5EF4-FFF2-40B4-BE49-F238E27FC236}">
                <a16:creationId xmlns:a16="http://schemas.microsoft.com/office/drawing/2014/main" id="{92065F05-DA1B-42B5-BAAB-C528229A7F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005263"/>
          <a:ext cx="325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8" name="Equation" r:id="rId6" imgW="3251200" imgH="381000" progId="Equation.DSMT4">
                  <p:embed/>
                </p:oleObj>
              </mc:Choice>
              <mc:Fallback>
                <p:oleObj name="Equation" r:id="rId6" imgW="3251200" imgH="381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005263"/>
                        <a:ext cx="3251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对象 4">
            <a:extLst>
              <a:ext uri="{FF2B5EF4-FFF2-40B4-BE49-F238E27FC236}">
                <a16:creationId xmlns:a16="http://schemas.microsoft.com/office/drawing/2014/main" id="{9506E5D5-B0E4-40A0-AC49-51E7E9CA7D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525963"/>
          <a:ext cx="3848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9" name="Equation" r:id="rId8" imgW="3848100" imgH="342900" progId="Equation.DSMT4">
                  <p:embed/>
                </p:oleObj>
              </mc:Choice>
              <mc:Fallback>
                <p:oleObj name="Equation" r:id="rId8" imgW="3848100" imgH="3429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525963"/>
                        <a:ext cx="3848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46" name="Group 19">
            <a:extLst>
              <a:ext uri="{FF2B5EF4-FFF2-40B4-BE49-F238E27FC236}">
                <a16:creationId xmlns:a16="http://schemas.microsoft.com/office/drawing/2014/main" id="{ED33E793-B92A-4EF3-96F2-A908D1DE142C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429000"/>
            <a:ext cx="5761038" cy="457200"/>
            <a:chOff x="249" y="2251"/>
            <a:chExt cx="3629" cy="288"/>
          </a:xfrm>
        </p:grpSpPr>
        <p:sp>
          <p:nvSpPr>
            <p:cNvPr id="44051" name="TextBox 3">
              <a:extLst>
                <a:ext uri="{FF2B5EF4-FFF2-40B4-BE49-F238E27FC236}">
                  <a16:creationId xmlns:a16="http://schemas.microsoft.com/office/drawing/2014/main" id="{AD289520-793A-449B-8E83-AC470B097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251"/>
              <a:ext cx="36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0"/>
                <a:t>以 </a:t>
              </a:r>
              <a:r>
                <a:rPr lang="en-US" altLang="zh-CN" sz="2400"/>
                <a:t>     </a:t>
              </a:r>
              <a:r>
                <a:rPr lang="zh-CN" altLang="en-US" sz="2400" b="0"/>
                <a:t>表示</a:t>
              </a:r>
              <a:r>
                <a:rPr lang="en-US" altLang="zh-CN" sz="2400" b="0" i="1"/>
                <a:t>l </a:t>
              </a:r>
              <a:r>
                <a:rPr lang="zh-CN" altLang="en-US" sz="2400" b="0"/>
                <a:t>的单位切向矢量，则</a:t>
              </a:r>
            </a:p>
          </p:txBody>
        </p:sp>
        <p:graphicFrame>
          <p:nvGraphicFramePr>
            <p:cNvPr id="44038" name="Object 13">
              <a:extLst>
                <a:ext uri="{FF2B5EF4-FFF2-40B4-BE49-F238E27FC236}">
                  <a16:creationId xmlns:a16="http://schemas.microsoft.com/office/drawing/2014/main" id="{75830904-C4D7-4D6C-B186-1AB14A4EB7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7" y="2341"/>
            <a:ext cx="128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40" name="Equation" r:id="rId10" imgW="203024" imgH="203024" progId="Equation.DSMT4">
                    <p:embed/>
                  </p:oleObj>
                </mc:Choice>
                <mc:Fallback>
                  <p:oleObj name="Equation" r:id="rId10" imgW="203024" imgH="203024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341"/>
                          <a:ext cx="128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47" name="TextBox 1">
            <a:extLst>
              <a:ext uri="{FF2B5EF4-FFF2-40B4-BE49-F238E27FC236}">
                <a16:creationId xmlns:a16="http://schemas.microsoft.com/office/drawing/2014/main" id="{CB74DA13-A8AC-4F5A-91B1-5F692A4C3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941888"/>
            <a:ext cx="6551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其中</a:t>
            </a:r>
            <a:r>
              <a:rPr lang="en-US" altLang="zh-CN" sz="2400" b="0" i="1"/>
              <a:t>d</a:t>
            </a:r>
            <a:r>
              <a:rPr lang="en-US" altLang="zh-CN" sz="2400" i="1"/>
              <a:t>l =τ</a:t>
            </a:r>
            <a:r>
              <a:rPr lang="en-US" altLang="zh-CN" sz="2400" b="0"/>
              <a:t>d</a:t>
            </a:r>
            <a:r>
              <a:rPr lang="en-US" altLang="zh-CN" sz="2400" b="0" i="1"/>
              <a:t>l </a:t>
            </a:r>
            <a:r>
              <a:rPr lang="en-US" altLang="zh-CN" sz="2400" b="0"/>
              <a:t>:</a:t>
            </a:r>
            <a:r>
              <a:rPr lang="zh-CN" altLang="en-US" sz="2400" b="0"/>
              <a:t>其方向与</a:t>
            </a:r>
            <a:r>
              <a:rPr lang="en-US" altLang="zh-CN" sz="2400" i="1"/>
              <a:t>t </a:t>
            </a:r>
            <a:r>
              <a:rPr lang="zh-CN" altLang="en-US" sz="2400" b="0"/>
              <a:t>一致，模等于弧长</a:t>
            </a:r>
            <a:r>
              <a:rPr lang="en-US" altLang="zh-CN" sz="2400" b="0" i="1"/>
              <a:t>dl</a:t>
            </a:r>
            <a:endParaRPr lang="en-US" altLang="zh-CN" sz="2400" b="0"/>
          </a:p>
        </p:txBody>
      </p:sp>
      <p:sp>
        <p:nvSpPr>
          <p:cNvPr id="44048" name="副标题 3">
            <a:extLst>
              <a:ext uri="{FF2B5EF4-FFF2-40B4-BE49-F238E27FC236}">
                <a16:creationId xmlns:a16="http://schemas.microsoft.com/office/drawing/2014/main" id="{85EB4719-5FFE-47BF-BBA2-BB0FAFD84EBC}"/>
              </a:ext>
            </a:extLst>
          </p:cNvPr>
          <p:cNvSpPr>
            <a:spLocks/>
          </p:cNvSpPr>
          <p:nvPr/>
        </p:nvSpPr>
        <p:spPr bwMode="auto">
          <a:xfrm>
            <a:off x="1547813" y="333375"/>
            <a:ext cx="6910387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矢量场的环量及旋度</a:t>
            </a:r>
          </a:p>
        </p:txBody>
      </p:sp>
      <p:sp>
        <p:nvSpPr>
          <p:cNvPr id="44049" name="Text Box 17">
            <a:extLst>
              <a:ext uri="{FF2B5EF4-FFF2-40B4-BE49-F238E27FC236}">
                <a16:creationId xmlns:a16="http://schemas.microsoft.com/office/drawing/2014/main" id="{5451F992-2A12-4CD7-81AB-A4DBB226C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411663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/>
              <a:t>故有：</a:t>
            </a:r>
          </a:p>
        </p:txBody>
      </p:sp>
      <p:sp>
        <p:nvSpPr>
          <p:cNvPr id="44050" name="TextBox 1">
            <a:extLst>
              <a:ext uri="{FF2B5EF4-FFF2-40B4-BE49-F238E27FC236}">
                <a16:creationId xmlns:a16="http://schemas.microsoft.com/office/drawing/2014/main" id="{CAE68579-8C6C-4F36-B2D7-C3024B8B7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502275"/>
            <a:ext cx="864235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400" b="0"/>
              <a:t>当质点沿封闭曲线</a:t>
            </a:r>
            <a:r>
              <a:rPr lang="en-US" altLang="zh-CN" sz="2400" b="0" i="1"/>
              <a:t>l </a:t>
            </a:r>
            <a:r>
              <a:rPr lang="zh-CN" altLang="en-US" sz="2400" b="0"/>
              <a:t>运转一周时，场力</a:t>
            </a:r>
            <a:r>
              <a:rPr lang="en-US" altLang="zh-CN" sz="2400" i="1"/>
              <a:t>F </a:t>
            </a:r>
            <a:r>
              <a:rPr lang="zh-CN" altLang="en-US" sz="2400" b="0"/>
              <a:t>所作的功，就</a:t>
            </a:r>
          </a:p>
          <a:p>
            <a:pPr>
              <a:lnSpc>
                <a:spcPct val="125000"/>
              </a:lnSpc>
            </a:pPr>
            <a:r>
              <a:rPr lang="zh-CN" altLang="en-US" sz="2400" b="0"/>
              <a:t>可用曲线积分表示为</a:t>
            </a:r>
            <a:endParaRPr lang="en-US" altLang="zh-CN" sz="2400" b="0"/>
          </a:p>
        </p:txBody>
      </p:sp>
      <p:graphicFrame>
        <p:nvGraphicFramePr>
          <p:cNvPr id="44037" name="对象 1">
            <a:extLst>
              <a:ext uri="{FF2B5EF4-FFF2-40B4-BE49-F238E27FC236}">
                <a16:creationId xmlns:a16="http://schemas.microsoft.com/office/drawing/2014/main" id="{88FDD7D1-60F4-46B9-85AE-2C5EA4944F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6021388"/>
          <a:ext cx="4940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1" name="Equation" r:id="rId12" imgW="4940300" imgH="698500" progId="Equation.DSMT4">
                  <p:embed/>
                </p:oleObj>
              </mc:Choice>
              <mc:Fallback>
                <p:oleObj name="Equation" r:id="rId12" imgW="4940300" imgH="6985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6021388"/>
                        <a:ext cx="4940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C4DAF5A-7FBC-4261-9E1B-19191E99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D48AA4C-B1BB-4D48-ABA1-F4D68A2C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6A80-CC18-47FF-8EC4-16B13167EF5B}" type="slidenum">
              <a:rPr lang="en-US" altLang="zh-CN" smtClean="0"/>
              <a:pPr/>
              <a:t>54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609E61-A99A-403E-B70D-3BFB870D7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56471"/>
            <a:ext cx="7935227" cy="54408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5C6A520-8EC6-4ED7-9EE8-66EC1640D7CB}"/>
              </a:ext>
            </a:extLst>
          </p:cNvPr>
          <p:cNvSpPr txBox="1"/>
          <p:nvPr/>
        </p:nvSpPr>
        <p:spPr>
          <a:xfrm>
            <a:off x="467544" y="54868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自然界和工程中常见的现象</a:t>
            </a:r>
          </a:p>
        </p:txBody>
      </p:sp>
    </p:spTree>
    <p:extLst>
      <p:ext uri="{BB962C8B-B14F-4D97-AF65-F5344CB8AC3E}">
        <p14:creationId xmlns:p14="http://schemas.microsoft.com/office/powerpoint/2010/main" val="36470460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Slide Number Placeholder 5">
            <a:extLst>
              <a:ext uri="{FF2B5EF4-FFF2-40B4-BE49-F238E27FC236}">
                <a16:creationId xmlns:a16="http://schemas.microsoft.com/office/drawing/2014/main" id="{DC72E1F9-1F71-4197-BC42-F2C2915A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2ECFE5-22E6-42B8-A97A-9E294BC7D049}" type="slidenum">
              <a:rPr lang="en-US" altLang="zh-CN">
                <a:solidFill>
                  <a:srgbClr val="FFFFFF"/>
                </a:solidFill>
              </a:rPr>
              <a:pPr eaLnBrk="1" hangingPunct="1"/>
              <a:t>55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5063" name="灯片编号占位符 3">
            <a:extLst>
              <a:ext uri="{FF2B5EF4-FFF2-40B4-BE49-F238E27FC236}">
                <a16:creationId xmlns:a16="http://schemas.microsoft.com/office/drawing/2014/main" id="{3E0D3820-E0EF-4584-BB8A-80C464F56F10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EFBACA-E030-4485-8245-DBE60FA83225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55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45064" name="页脚占位符 4">
            <a:extLst>
              <a:ext uri="{FF2B5EF4-FFF2-40B4-BE49-F238E27FC236}">
                <a16:creationId xmlns:a16="http://schemas.microsoft.com/office/drawing/2014/main" id="{3C554C3A-68DB-4485-91CA-F23FC2B2D0BD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45065" name="TextBox 1">
            <a:extLst>
              <a:ext uri="{FF2B5EF4-FFF2-40B4-BE49-F238E27FC236}">
                <a16:creationId xmlns:a16="http://schemas.microsoft.com/office/drawing/2014/main" id="{2244F01A-90C0-4CDF-A01A-0415C6BAF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49275"/>
            <a:ext cx="86423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）环量的定义</a:t>
            </a:r>
            <a:r>
              <a:rPr lang="zh-CN" altLang="en-US" sz="2400" b="0"/>
              <a:t>：设有矢量场</a:t>
            </a:r>
            <a:r>
              <a:rPr lang="en-US" altLang="zh-CN" sz="2400" i="1"/>
              <a:t>A </a:t>
            </a:r>
            <a:r>
              <a:rPr lang="en-US" altLang="zh-CN" sz="2400" b="0"/>
              <a:t>(</a:t>
            </a:r>
            <a:r>
              <a:rPr lang="en-US" altLang="zh-CN" sz="2400" b="0" i="1"/>
              <a:t>M</a:t>
            </a:r>
            <a:r>
              <a:rPr lang="en-US" altLang="zh-CN" sz="2400" b="0"/>
              <a:t>) </a:t>
            </a:r>
            <a:r>
              <a:rPr lang="zh-CN" altLang="en-US" sz="2400" b="0"/>
              <a:t>，则沿场中某一封闭的有向曲线</a:t>
            </a:r>
            <a:r>
              <a:rPr lang="en-US" altLang="zh-CN" sz="2400" b="0" i="1"/>
              <a:t>l </a:t>
            </a:r>
            <a:r>
              <a:rPr lang="zh-CN" altLang="en-US" sz="2400" b="0"/>
              <a:t>的曲线积分</a:t>
            </a:r>
            <a:endParaRPr lang="en-US" altLang="zh-CN" sz="2400" b="0"/>
          </a:p>
        </p:txBody>
      </p:sp>
      <p:graphicFrame>
        <p:nvGraphicFramePr>
          <p:cNvPr id="45058" name="对象 5">
            <a:extLst>
              <a:ext uri="{FF2B5EF4-FFF2-40B4-BE49-F238E27FC236}">
                <a16:creationId xmlns:a16="http://schemas.microsoft.com/office/drawing/2014/main" id="{E0698DAA-04C5-49A6-8081-9A2DB5F507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5263" y="1773238"/>
          <a:ext cx="3848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7" name="Equation" r:id="rId3" imgW="3848100" imgH="698500" progId="Equation.DSMT4">
                  <p:embed/>
                </p:oleObj>
              </mc:Choice>
              <mc:Fallback>
                <p:oleObj name="Equation" r:id="rId3" imgW="3848100" imgH="6985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1773238"/>
                        <a:ext cx="3848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TextBox 1">
            <a:extLst>
              <a:ext uri="{FF2B5EF4-FFF2-40B4-BE49-F238E27FC236}">
                <a16:creationId xmlns:a16="http://schemas.microsoft.com/office/drawing/2014/main" id="{A21E9B9A-C99A-4529-BD28-B4378152C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2636838"/>
            <a:ext cx="864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叫做此矢量场按积分所取方向沿曲线</a:t>
            </a:r>
            <a:r>
              <a:rPr lang="en-US" altLang="zh-CN" sz="2400" b="0" i="1"/>
              <a:t>l </a:t>
            </a:r>
            <a:r>
              <a:rPr lang="zh-CN" altLang="en-US" sz="2400" b="0"/>
              <a:t>的</a:t>
            </a:r>
            <a:r>
              <a:rPr lang="zh-CN" altLang="en-US" sz="2400"/>
              <a:t>环量</a:t>
            </a:r>
            <a:r>
              <a:rPr lang="zh-CN" altLang="en-US" sz="2400" b="0"/>
              <a:t>。</a:t>
            </a:r>
            <a:endParaRPr lang="en-US" altLang="zh-CN" sz="2400" b="0"/>
          </a:p>
        </p:txBody>
      </p:sp>
      <p:sp>
        <p:nvSpPr>
          <p:cNvPr id="162823" name="TextBox 1">
            <a:extLst>
              <a:ext uri="{FF2B5EF4-FFF2-40B4-BE49-F238E27FC236}">
                <a16:creationId xmlns:a16="http://schemas.microsoft.com/office/drawing/2014/main" id="{4C4A1582-CEC9-4941-BD1D-00AE7ECB0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3246438"/>
            <a:ext cx="864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在直角坐标系中</a:t>
            </a:r>
            <a:endParaRPr lang="en-US" altLang="zh-CN" sz="2400" b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9598FA2-5DBD-4EF2-9419-CCBD77C7E8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2900" y="5734050"/>
          <a:ext cx="6299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8" name="Equation" r:id="rId5" imgW="6299200" imgH="698500" progId="Equation.DSMT4">
                  <p:embed/>
                </p:oleObj>
              </mc:Choice>
              <mc:Fallback>
                <p:oleObj name="Equation" r:id="rId5" imgW="6299200" imgH="6985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5734050"/>
                        <a:ext cx="6299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>
            <a:extLst>
              <a:ext uri="{FF2B5EF4-FFF2-40B4-BE49-F238E27FC236}">
                <a16:creationId xmlns:a16="http://schemas.microsoft.com/office/drawing/2014/main" id="{847FDDE0-960F-492D-B7B2-49ACA6A105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7663" y="3751263"/>
          <a:ext cx="4927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9" name="Equation" r:id="rId7" imgW="4927600" imgH="342900" progId="Equation.DSMT4">
                  <p:embed/>
                </p:oleObj>
              </mc:Choice>
              <mc:Fallback>
                <p:oleObj name="Equation" r:id="rId7" imgW="4927600" imgH="342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3751263"/>
                        <a:ext cx="4927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6" name="TextBox 1">
            <a:extLst>
              <a:ext uri="{FF2B5EF4-FFF2-40B4-BE49-F238E27FC236}">
                <a16:creationId xmlns:a16="http://schemas.microsoft.com/office/drawing/2014/main" id="{1BF1F07E-2455-4E6B-804E-4C941DE0C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5178425"/>
            <a:ext cx="864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环量可以写成</a:t>
            </a:r>
            <a:endParaRPr lang="en-US" altLang="zh-CN" sz="2400" b="0"/>
          </a:p>
        </p:txBody>
      </p:sp>
      <p:graphicFrame>
        <p:nvGraphicFramePr>
          <p:cNvPr id="4" name="Object 11">
            <a:extLst>
              <a:ext uri="{FF2B5EF4-FFF2-40B4-BE49-F238E27FC236}">
                <a16:creationId xmlns:a16="http://schemas.microsoft.com/office/drawing/2014/main" id="{53EDA068-D69C-4BD4-81BD-DFBA4FF88C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7663" y="4183063"/>
          <a:ext cx="5410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0" name="Equation" r:id="rId9" imgW="5410200" imgH="812800" progId="Equation.DSMT4">
                  <p:embed/>
                </p:oleObj>
              </mc:Choice>
              <mc:Fallback>
                <p:oleObj name="Equation" r:id="rId9" imgW="5410200" imgH="812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4183063"/>
                        <a:ext cx="5410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3" grpId="0"/>
      <p:bldP spid="16282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页脚占位符 1">
            <a:extLst>
              <a:ext uri="{FF2B5EF4-FFF2-40B4-BE49-F238E27FC236}">
                <a16:creationId xmlns:a16="http://schemas.microsoft.com/office/drawing/2014/main" id="{A6DF7C52-435A-4BB7-BB00-FD7FD3C3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82947" name="灯片编号占位符 2">
            <a:extLst>
              <a:ext uri="{FF2B5EF4-FFF2-40B4-BE49-F238E27FC236}">
                <a16:creationId xmlns:a16="http://schemas.microsoft.com/office/drawing/2014/main" id="{A1F801C2-E1B0-4F7D-9DAF-D27C5F98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C2C896-7275-4751-9B2B-D61904833247}" type="slidenum">
              <a:rPr lang="en-US" altLang="zh-CN">
                <a:solidFill>
                  <a:srgbClr val="FFFFFF"/>
                </a:solidFill>
              </a:rPr>
              <a:pPr eaLnBrk="1" hangingPunct="1"/>
              <a:t>56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82948" name="Picture 2">
            <a:extLst>
              <a:ext uri="{FF2B5EF4-FFF2-40B4-BE49-F238E27FC236}">
                <a16:creationId xmlns:a16="http://schemas.microsoft.com/office/drawing/2014/main" id="{3D896F96-BD7E-4068-A2FF-FBA77CDBE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643063"/>
            <a:ext cx="5049838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4">
            <a:extLst>
              <a:ext uri="{FF2B5EF4-FFF2-40B4-BE49-F238E27FC236}">
                <a16:creationId xmlns:a16="http://schemas.microsoft.com/office/drawing/2014/main" id="{F0D0E2CD-A815-4DB1-94B8-9F7010E2A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85750"/>
            <a:ext cx="55435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5">
            <a:extLst>
              <a:ext uri="{FF2B5EF4-FFF2-40B4-BE49-F238E27FC236}">
                <a16:creationId xmlns:a16="http://schemas.microsoft.com/office/drawing/2014/main" id="{6B090A1B-A75F-41D8-8B99-5D9DA531B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4286250"/>
            <a:ext cx="6786563" cy="24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1" name="Picture 6">
            <a:extLst>
              <a:ext uri="{FF2B5EF4-FFF2-40B4-BE49-F238E27FC236}">
                <a16:creationId xmlns:a16="http://schemas.microsoft.com/office/drawing/2014/main" id="{95C16C83-75B5-4A2E-BD80-9AFE41DD3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85813"/>
            <a:ext cx="41783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Slide Number Placeholder 5">
            <a:extLst>
              <a:ext uri="{FF2B5EF4-FFF2-40B4-BE49-F238E27FC236}">
                <a16:creationId xmlns:a16="http://schemas.microsoft.com/office/drawing/2014/main" id="{4BC01A86-179B-4E76-8B3F-39DB78E1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D8A616-57ED-4F5F-A3D4-0EC4B47E4C17}" type="slidenum">
              <a:rPr lang="en-US" altLang="zh-CN">
                <a:solidFill>
                  <a:srgbClr val="FFFFFF"/>
                </a:solidFill>
              </a:rPr>
              <a:pPr eaLnBrk="1" hangingPunct="1"/>
              <a:t>57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6087" name="灯片编号占位符 3">
            <a:extLst>
              <a:ext uri="{FF2B5EF4-FFF2-40B4-BE49-F238E27FC236}">
                <a16:creationId xmlns:a16="http://schemas.microsoft.com/office/drawing/2014/main" id="{654D4661-8BB9-4601-A0B7-E63EDE556F14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7A7A374-6F6C-4126-80BF-742859624DC9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57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46088" name="页脚占位符 4">
            <a:extLst>
              <a:ext uri="{FF2B5EF4-FFF2-40B4-BE49-F238E27FC236}">
                <a16:creationId xmlns:a16="http://schemas.microsoft.com/office/drawing/2014/main" id="{E9EC8502-22B6-4520-BCB4-69E35FB5BE32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10244" name="TextBox 1">
            <a:extLst>
              <a:ext uri="{FF2B5EF4-FFF2-40B4-BE49-F238E27FC236}">
                <a16:creationId xmlns:a16="http://schemas.microsoft.com/office/drawing/2014/main" id="{E15576A2-1B89-4D35-904A-D6CCD4B69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773238"/>
            <a:ext cx="882173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/>
              <a:t>解：</a:t>
            </a:r>
            <a:r>
              <a:rPr lang="zh-CN" altLang="en-US" sz="2400" b="0"/>
              <a:t>对于平面封闭曲线，在无特别申明时，即指沿逆时针方向。</a:t>
            </a:r>
            <a:endParaRPr lang="en-US" altLang="zh-CN" sz="2400" b="0"/>
          </a:p>
        </p:txBody>
      </p:sp>
      <p:sp>
        <p:nvSpPr>
          <p:cNvPr id="46090" name="TextBox 1">
            <a:extLst>
              <a:ext uri="{FF2B5EF4-FFF2-40B4-BE49-F238E27FC236}">
                <a16:creationId xmlns:a16="http://schemas.microsoft.com/office/drawing/2014/main" id="{77F8C84E-97AA-420B-9F6F-F5E11BF54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92150"/>
            <a:ext cx="88566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例</a:t>
            </a:r>
            <a:r>
              <a:rPr lang="en-US" altLang="zh-CN" sz="2400"/>
              <a:t>1</a:t>
            </a:r>
            <a:r>
              <a:rPr lang="en-US" altLang="zh-CN" sz="2400" b="0"/>
              <a:t>. </a:t>
            </a:r>
            <a:r>
              <a:rPr lang="zh-CN" altLang="en-US" sz="2400" b="0"/>
              <a:t>设有平面矢量场</a:t>
            </a:r>
            <a:r>
              <a:rPr lang="en-US" altLang="zh-CN" sz="2400" i="1"/>
              <a:t>A </a:t>
            </a:r>
            <a:r>
              <a:rPr lang="en-US" altLang="zh-CN" sz="2400" b="0"/>
              <a:t>= − </a:t>
            </a:r>
            <a:r>
              <a:rPr lang="en-US" altLang="zh-CN" sz="2400" b="0" i="1"/>
              <a:t>y</a:t>
            </a:r>
            <a:r>
              <a:rPr lang="en-US" altLang="zh-CN" sz="2400" i="1"/>
              <a:t>i </a:t>
            </a:r>
            <a:r>
              <a:rPr lang="en-US" altLang="zh-CN" sz="2400" b="0"/>
              <a:t>+ </a:t>
            </a:r>
            <a:r>
              <a:rPr lang="en-US" altLang="zh-CN" sz="2400" b="0" i="1"/>
              <a:t>x</a:t>
            </a:r>
            <a:r>
              <a:rPr lang="en-US" altLang="zh-CN" sz="2400" i="1"/>
              <a:t>j </a:t>
            </a:r>
            <a:r>
              <a:rPr lang="zh-CN" altLang="en-US" sz="2400" b="0"/>
              <a:t>，</a:t>
            </a:r>
            <a:r>
              <a:rPr lang="en-US" altLang="zh-CN" sz="2400" b="0" i="1"/>
              <a:t>l </a:t>
            </a:r>
            <a:r>
              <a:rPr lang="zh-CN" altLang="en-US" sz="2400" b="0"/>
              <a:t>为场中的星形线   </a:t>
            </a:r>
            <a:r>
              <a:rPr lang="en-US" altLang="zh-CN" sz="2400" b="0" i="1">
                <a:solidFill>
                  <a:schemeClr val="bg1"/>
                </a:solidFill>
              </a:rPr>
              <a:t>x </a:t>
            </a:r>
            <a:r>
              <a:rPr lang="en-US" altLang="zh-CN" sz="2400" b="0">
                <a:solidFill>
                  <a:schemeClr val="bg1"/>
                </a:solidFill>
              </a:rPr>
              <a:t>=</a:t>
            </a:r>
            <a:r>
              <a:rPr lang="en-US" altLang="zh-CN" sz="2400" b="0" i="1">
                <a:solidFill>
                  <a:schemeClr val="bg1"/>
                </a:solidFill>
              </a:rPr>
              <a:t>R   </a:t>
            </a:r>
            <a:r>
              <a:rPr lang="en-US" altLang="zh-CN" sz="2400" b="0">
                <a:solidFill>
                  <a:schemeClr val="bg1"/>
                </a:solidFill>
              </a:rPr>
              <a:t>cos3</a:t>
            </a:r>
            <a:r>
              <a:rPr lang="el-GR" altLang="zh-CN" sz="2400" b="0"/>
              <a:t>, </a:t>
            </a:r>
            <a:r>
              <a:rPr lang="en-US" altLang="zh-CN" sz="2400" b="0" i="1">
                <a:solidFill>
                  <a:schemeClr val="bg1"/>
                </a:solidFill>
              </a:rPr>
              <a:t>y </a:t>
            </a:r>
            <a:r>
              <a:rPr lang="en-US" altLang="zh-CN" sz="2400" b="0">
                <a:solidFill>
                  <a:schemeClr val="bg1"/>
                </a:solidFill>
              </a:rPr>
              <a:t>=</a:t>
            </a:r>
            <a:r>
              <a:rPr lang="en-US" altLang="zh-CN" sz="2400" b="0" i="1">
                <a:solidFill>
                  <a:schemeClr val="bg1"/>
                </a:solidFill>
              </a:rPr>
              <a:t>R                    </a:t>
            </a:r>
            <a:r>
              <a:rPr lang="zh-CN" altLang="en-US" sz="2400" b="0"/>
              <a:t> </a:t>
            </a:r>
            <a:r>
              <a:rPr lang="zh-CN" altLang="el-GR" sz="2400" b="0"/>
              <a:t>（</a:t>
            </a:r>
            <a:r>
              <a:rPr lang="zh-CN" altLang="en-US" sz="2400" b="0"/>
              <a:t>图</a:t>
            </a:r>
            <a:r>
              <a:rPr lang="en-US" altLang="zh-CN" sz="2400" b="0"/>
              <a:t>2 </a:t>
            </a:r>
            <a:r>
              <a:rPr lang="zh-CN" altLang="en-US" sz="2400" b="0"/>
              <a:t>− </a:t>
            </a:r>
            <a:r>
              <a:rPr lang="en-US" altLang="zh-CN" sz="2400" b="0"/>
              <a:t>19</a:t>
            </a:r>
            <a:r>
              <a:rPr lang="zh-CN" altLang="en-US" sz="2400" b="0"/>
              <a:t>）。 求此矢量场沿</a:t>
            </a:r>
            <a:r>
              <a:rPr lang="en-US" altLang="zh-CN" sz="2400" b="0" i="1"/>
              <a:t>l </a:t>
            </a:r>
            <a:r>
              <a:rPr lang="zh-CN" altLang="en-US" sz="2400" b="0"/>
              <a:t>正向的环量 </a:t>
            </a:r>
            <a:r>
              <a:rPr lang="en-US" altLang="zh-CN" sz="2400" b="0" i="1"/>
              <a:t>Γ</a:t>
            </a:r>
            <a:r>
              <a:rPr lang="en-US" altLang="zh-CN" sz="2400" b="0"/>
              <a:t> </a:t>
            </a:r>
            <a:r>
              <a:rPr lang="zh-CN" altLang="en-US" sz="2400" b="0"/>
              <a:t>。</a:t>
            </a:r>
            <a:endParaRPr lang="en-US" altLang="zh-CN" sz="2400" b="0"/>
          </a:p>
        </p:txBody>
      </p:sp>
      <p:graphicFrame>
        <p:nvGraphicFramePr>
          <p:cNvPr id="46082" name="对象 2">
            <a:extLst>
              <a:ext uri="{FF2B5EF4-FFF2-40B4-BE49-F238E27FC236}">
                <a16:creationId xmlns:a16="http://schemas.microsoft.com/office/drawing/2014/main" id="{09BAEBEB-9BA1-4A27-851A-8033BCA96C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5188" y="714375"/>
          <a:ext cx="1460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0" name="Equation" r:id="rId3" imgW="1459866" imgH="342751" progId="Equation.DSMT4">
                  <p:embed/>
                </p:oleObj>
              </mc:Choice>
              <mc:Fallback>
                <p:oleObj name="Equation" r:id="rId3" imgW="1459866" imgH="342751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88" y="714375"/>
                        <a:ext cx="1460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对象 4">
            <a:extLst>
              <a:ext uri="{FF2B5EF4-FFF2-40B4-BE49-F238E27FC236}">
                <a16:creationId xmlns:a16="http://schemas.microsoft.com/office/drawing/2014/main" id="{EBBB56F1-5531-45F6-A281-0158E009B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175" y="1077913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1" name="Equation" r:id="rId5" imgW="1447172" imgH="406224" progId="Equation.DSMT4">
                  <p:embed/>
                </p:oleObj>
              </mc:Choice>
              <mc:Fallback>
                <p:oleObj name="Equation" r:id="rId5" imgW="1447172" imgH="406224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1077913"/>
                        <a:ext cx="144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BFF105F-6F83-4AE9-A353-221DDB2CAB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565400"/>
          <a:ext cx="59944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2" name="Equation" r:id="rId7" imgW="5994400" imgH="1397000" progId="Equation.DSMT4">
                  <p:embed/>
                </p:oleObj>
              </mc:Choice>
              <mc:Fallback>
                <p:oleObj name="Equation" r:id="rId7" imgW="5994400" imgH="13970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565400"/>
                        <a:ext cx="59944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0" name="Picture 22" descr="C:\Users\Fenfen\AppData\Local\Temp\SNAGHTML4f88ef.PNG">
            <a:extLst>
              <a:ext uri="{FF2B5EF4-FFF2-40B4-BE49-F238E27FC236}">
                <a16:creationId xmlns:a16="http://schemas.microsoft.com/office/drawing/2014/main" id="{F3E5E62A-F646-4F38-B1DE-D05C24A1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988" y="2351088"/>
            <a:ext cx="2351087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2">
            <a:extLst>
              <a:ext uri="{FF2B5EF4-FFF2-40B4-BE49-F238E27FC236}">
                <a16:creationId xmlns:a16="http://schemas.microsoft.com/office/drawing/2014/main" id="{17C7B835-8CB7-456E-8406-874F8D13A5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149725"/>
          <a:ext cx="55118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3" name="Equation" r:id="rId10" imgW="5511800" imgH="2235200" progId="Equation.DSMT4">
                  <p:embed/>
                </p:oleObj>
              </mc:Choice>
              <mc:Fallback>
                <p:oleObj name="Equation" r:id="rId10" imgW="5511800" imgH="2235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49725"/>
                        <a:ext cx="5511800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Slide Number Placeholder 5">
            <a:extLst>
              <a:ext uri="{FF2B5EF4-FFF2-40B4-BE49-F238E27FC236}">
                <a16:creationId xmlns:a16="http://schemas.microsoft.com/office/drawing/2014/main" id="{98E0AD42-6A1C-4CA5-B0E5-68F5DDB1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030C9B-55E0-47D3-A0EB-AECD3539D2D6}" type="slidenum">
              <a:rPr lang="en-US" altLang="zh-CN">
                <a:solidFill>
                  <a:srgbClr val="FFFFFF"/>
                </a:solidFill>
              </a:rPr>
              <a:pPr eaLnBrk="1" hangingPunct="1"/>
              <a:t>58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7111" name="灯片编号占位符 3">
            <a:extLst>
              <a:ext uri="{FF2B5EF4-FFF2-40B4-BE49-F238E27FC236}">
                <a16:creationId xmlns:a16="http://schemas.microsoft.com/office/drawing/2014/main" id="{C4EFE609-71E5-4D6A-8638-58DCFFAA8BA3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B15D3F-C62A-49AE-99DA-02F4C4517C6E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58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47112" name="页脚占位符 4">
            <a:extLst>
              <a:ext uri="{FF2B5EF4-FFF2-40B4-BE49-F238E27FC236}">
                <a16:creationId xmlns:a16="http://schemas.microsoft.com/office/drawing/2014/main" id="{7D5D75EB-8BFB-49D6-BB7A-1EE36342613C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pic>
        <p:nvPicPr>
          <p:cNvPr id="47113" name="Picture 2">
            <a:extLst>
              <a:ext uri="{FF2B5EF4-FFF2-40B4-BE49-F238E27FC236}">
                <a16:creationId xmlns:a16="http://schemas.microsoft.com/office/drawing/2014/main" id="{475D05E6-6F1C-4F9D-A277-7F4226A7C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276475"/>
            <a:ext cx="18637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4" name="对象 11">
            <a:extLst>
              <a:ext uri="{FF2B5EF4-FFF2-40B4-BE49-F238E27FC236}">
                <a16:creationId xmlns:a16="http://schemas.microsoft.com/office/drawing/2014/main" id="{F7BC22BC-A104-44FF-B438-20319F2B3D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5500688"/>
          <a:ext cx="4660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3" name="Equation" r:id="rId4" imgW="4660900" imgH="1066800" progId="Equation.DSMT4">
                  <p:embed/>
                </p:oleObj>
              </mc:Choice>
              <mc:Fallback>
                <p:oleObj name="Equation" r:id="rId4" imgW="4660900" imgH="10668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5500688"/>
                        <a:ext cx="4660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TextBox 1">
            <a:extLst>
              <a:ext uri="{FF2B5EF4-FFF2-40B4-BE49-F238E27FC236}">
                <a16:creationId xmlns:a16="http://schemas.microsoft.com/office/drawing/2014/main" id="{28BFE2CA-226B-4233-9316-C3E5DC0B3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3375"/>
            <a:ext cx="864235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）环量面密度：</a:t>
            </a:r>
          </a:p>
          <a:p>
            <a:pPr>
              <a:lnSpc>
                <a:spcPct val="150000"/>
              </a:lnSpc>
            </a:pPr>
            <a:r>
              <a:rPr lang="zh-CN" altLang="en-US" sz="2400" b="0"/>
              <a:t>设</a:t>
            </a:r>
            <a:r>
              <a:rPr lang="en-US" altLang="zh-CN" sz="2400" b="0" i="1"/>
              <a:t>M</a:t>
            </a:r>
            <a:r>
              <a:rPr lang="zh-CN" altLang="en-US" sz="2400" b="0"/>
              <a:t>为矢量场</a:t>
            </a:r>
            <a:r>
              <a:rPr lang="en-US" altLang="zh-CN" sz="2400" i="1"/>
              <a:t>A</a:t>
            </a:r>
            <a:r>
              <a:rPr lang="zh-CN" altLang="en-US" sz="2400" b="0"/>
              <a:t>中的一点，在</a:t>
            </a:r>
            <a:r>
              <a:rPr lang="en-US" altLang="zh-CN" sz="2400" b="0" i="1"/>
              <a:t>M</a:t>
            </a:r>
            <a:r>
              <a:rPr lang="zh-CN" altLang="en-US" sz="2400" b="0"/>
              <a:t>点处取定一个方向</a:t>
            </a:r>
            <a:r>
              <a:rPr lang="en-US" altLang="zh-CN" sz="2400" i="1"/>
              <a:t>n</a:t>
            </a:r>
            <a:r>
              <a:rPr lang="zh-CN" altLang="en-US" sz="2400" b="0"/>
              <a:t>，再过</a:t>
            </a:r>
            <a:r>
              <a:rPr lang="en-US" altLang="zh-CN" sz="2400" b="0" i="1"/>
              <a:t>M</a:t>
            </a:r>
            <a:r>
              <a:rPr lang="zh-CN" altLang="en-US" sz="2400" b="0"/>
              <a:t>点任作一微小曲面</a:t>
            </a:r>
            <a:r>
              <a:rPr lang="en-US" altLang="zh-CN" sz="2400" b="0"/>
              <a:t>Δ</a:t>
            </a:r>
            <a:r>
              <a:rPr lang="en-US" altLang="zh-CN" sz="2400" b="0" i="1"/>
              <a:t>S </a:t>
            </a:r>
            <a:r>
              <a:rPr lang="zh-CN" altLang="en-US" sz="2400" b="0"/>
              <a:t>（</a:t>
            </a:r>
            <a:r>
              <a:rPr lang="en-US" altLang="zh-CN" sz="2400" i="1"/>
              <a:t>n</a:t>
            </a:r>
            <a:r>
              <a:rPr lang="zh-CN" altLang="en-US" sz="2400" b="0"/>
              <a:t>为其法矢）。</a:t>
            </a:r>
            <a:r>
              <a:rPr lang="en-US" altLang="zh-CN" sz="2400" b="0"/>
              <a:t>Δ</a:t>
            </a:r>
            <a:r>
              <a:rPr lang="en-US" altLang="zh-CN" sz="2400" b="0" i="1"/>
              <a:t>S</a:t>
            </a:r>
            <a:r>
              <a:rPr lang="zh-CN" altLang="en-US" sz="2400" b="0"/>
              <a:t>为其表面积，其周界为</a:t>
            </a:r>
            <a:r>
              <a:rPr lang="en-US" altLang="zh-CN" sz="2400" b="0"/>
              <a:t>Δ</a:t>
            </a:r>
            <a:r>
              <a:rPr lang="en-US" altLang="zh-CN" sz="2400" b="0" i="1"/>
              <a:t>l </a:t>
            </a:r>
            <a:r>
              <a:rPr lang="zh-CN" altLang="en-US" sz="2400" b="0"/>
              <a:t>，如图</a:t>
            </a:r>
            <a:r>
              <a:rPr lang="en-US" altLang="zh-CN" sz="2400" b="0"/>
              <a:t>(2 </a:t>
            </a:r>
            <a:r>
              <a:rPr lang="zh-CN" altLang="en-US" sz="2400" b="0"/>
              <a:t>− </a:t>
            </a:r>
            <a:r>
              <a:rPr lang="en-US" altLang="zh-CN" sz="2400" b="0"/>
              <a:t>20)</a:t>
            </a:r>
            <a:r>
              <a:rPr lang="zh-CN" altLang="en-US" sz="240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b="0"/>
              <a:t>当曲面</a:t>
            </a:r>
            <a:r>
              <a:rPr lang="en-US" altLang="zh-CN" sz="2400" b="0"/>
              <a:t>Δ</a:t>
            </a:r>
            <a:r>
              <a:rPr lang="en-US" altLang="zh-CN" sz="2400" b="0" i="1"/>
              <a:t>S </a:t>
            </a:r>
            <a:r>
              <a:rPr lang="zh-CN" altLang="en-US" sz="2400" b="0"/>
              <a:t>在保持</a:t>
            </a:r>
            <a:r>
              <a:rPr lang="en-US" altLang="zh-CN" sz="2400" i="1"/>
              <a:t>M</a:t>
            </a:r>
            <a:r>
              <a:rPr lang="zh-CN" altLang="en-US" sz="2400" b="0"/>
              <a:t>点于其上的条件下，沿着</a:t>
            </a:r>
          </a:p>
          <a:p>
            <a:pPr>
              <a:lnSpc>
                <a:spcPct val="150000"/>
              </a:lnSpc>
            </a:pPr>
            <a:r>
              <a:rPr lang="zh-CN" altLang="en-US" sz="2400" b="0"/>
              <a:t>自身缩向</a:t>
            </a:r>
            <a:r>
              <a:rPr lang="en-US" altLang="zh-CN" sz="2400" i="1"/>
              <a:t>M</a:t>
            </a:r>
            <a:r>
              <a:rPr lang="en-US" altLang="zh-CN" sz="2400" b="0" i="1"/>
              <a:t> </a:t>
            </a:r>
            <a:r>
              <a:rPr lang="zh-CN" altLang="en-US" sz="2400" b="0"/>
              <a:t>点时，若矢量场沿</a:t>
            </a:r>
            <a:r>
              <a:rPr lang="en-US" altLang="zh-CN" sz="2400" b="0"/>
              <a:t>Δ</a:t>
            </a:r>
            <a:r>
              <a:rPr lang="en-US" altLang="zh-CN" sz="2400" b="0" i="1"/>
              <a:t>l </a:t>
            </a:r>
            <a:r>
              <a:rPr lang="zh-CN" altLang="en-US" sz="2400" b="0"/>
              <a:t>之正向的环</a:t>
            </a:r>
          </a:p>
          <a:p>
            <a:pPr>
              <a:lnSpc>
                <a:spcPct val="150000"/>
              </a:lnSpc>
            </a:pPr>
            <a:r>
              <a:rPr lang="zh-CN" altLang="en-US" sz="2400" b="0"/>
              <a:t>量 </a:t>
            </a:r>
            <a:r>
              <a:rPr lang="en-US" altLang="zh-CN" sz="2400" b="0"/>
              <a:t>     </a:t>
            </a:r>
            <a:r>
              <a:rPr lang="zh-CN" altLang="en-US" sz="2400" b="0"/>
              <a:t>与面积</a:t>
            </a:r>
            <a:r>
              <a:rPr lang="en-US" altLang="zh-CN" sz="2400" b="0"/>
              <a:t>Δ</a:t>
            </a:r>
            <a:r>
              <a:rPr lang="en-US" altLang="zh-CN" sz="2400" b="0" i="1"/>
              <a:t>S </a:t>
            </a:r>
            <a:r>
              <a:rPr lang="zh-CN" altLang="en-US" sz="2400" b="0"/>
              <a:t>之比         的极限存在，则称</a:t>
            </a:r>
          </a:p>
          <a:p>
            <a:pPr>
              <a:lnSpc>
                <a:spcPct val="150000"/>
              </a:lnSpc>
            </a:pPr>
            <a:r>
              <a:rPr lang="zh-CN" altLang="en-US" sz="2400" b="0"/>
              <a:t>其为矢量</a:t>
            </a:r>
            <a:r>
              <a:rPr lang="en-US" altLang="zh-CN" sz="2400" i="1"/>
              <a:t>A </a:t>
            </a:r>
            <a:r>
              <a:rPr lang="zh-CN" altLang="en-US" sz="2400" b="0"/>
              <a:t>在点</a:t>
            </a:r>
            <a:r>
              <a:rPr lang="en-US" altLang="zh-CN" sz="2400" b="0" i="1"/>
              <a:t>M </a:t>
            </a:r>
            <a:r>
              <a:rPr lang="zh-CN" altLang="en-US" sz="2400" b="0"/>
              <a:t>处沿方向</a:t>
            </a:r>
            <a:r>
              <a:rPr lang="en-US" altLang="zh-CN" sz="2400" i="1"/>
              <a:t>n </a:t>
            </a:r>
            <a:r>
              <a:rPr lang="zh-CN" altLang="en-US" sz="2400" b="0"/>
              <a:t>的环量面密度</a:t>
            </a:r>
          </a:p>
          <a:p>
            <a:pPr>
              <a:lnSpc>
                <a:spcPct val="150000"/>
              </a:lnSpc>
            </a:pPr>
            <a:r>
              <a:rPr lang="zh-CN" altLang="en-US" sz="2400" b="0"/>
              <a:t>（就是环量对面积的变化率，</a:t>
            </a:r>
            <a:r>
              <a:rPr lang="zh-CN" altLang="en-US" sz="2400" b="0">
                <a:solidFill>
                  <a:srgbClr val="FF0000"/>
                </a:solidFill>
              </a:rPr>
              <a:t>表明在某点处环绕的强弱</a:t>
            </a:r>
            <a:r>
              <a:rPr lang="zh-CN" altLang="en-US" sz="2400" b="0"/>
              <a:t>），记作</a:t>
            </a:r>
            <a:r>
              <a:rPr lang="el-GR" altLang="zh-CN" sz="2400" b="0">
                <a:solidFill>
                  <a:schemeClr val="bg1"/>
                </a:solidFill>
              </a:rPr>
              <a:t>μ</a:t>
            </a:r>
            <a:r>
              <a:rPr lang="en-US" altLang="zh-CN" sz="2400" b="0" i="1">
                <a:solidFill>
                  <a:schemeClr val="bg1"/>
                </a:solidFill>
              </a:rPr>
              <a:t>n</a:t>
            </a:r>
            <a:r>
              <a:rPr lang="zh-CN" altLang="en-US" sz="2400" b="0"/>
              <a:t>，即</a:t>
            </a:r>
            <a:endParaRPr lang="en-US" altLang="zh-CN" sz="2400" b="0"/>
          </a:p>
        </p:txBody>
      </p:sp>
      <p:graphicFrame>
        <p:nvGraphicFramePr>
          <p:cNvPr id="47107" name="对象 1">
            <a:extLst>
              <a:ext uri="{FF2B5EF4-FFF2-40B4-BE49-F238E27FC236}">
                <a16:creationId xmlns:a16="http://schemas.microsoft.com/office/drawing/2014/main" id="{CA443559-6DB3-4D5C-A011-A7BA6D657F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8825" y="3703638"/>
          <a:ext cx="481013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4" name="Equation" r:id="rId6" imgW="533169" imgH="736280" progId="Equation.DSMT4">
                  <p:embed/>
                </p:oleObj>
              </mc:Choice>
              <mc:Fallback>
                <p:oleObj name="Equation" r:id="rId6" imgW="533169" imgH="7362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3703638"/>
                        <a:ext cx="481013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对象 2">
            <a:extLst>
              <a:ext uri="{FF2B5EF4-FFF2-40B4-BE49-F238E27FC236}">
                <a16:creationId xmlns:a16="http://schemas.microsoft.com/office/drawing/2014/main" id="{B14DD28E-44A8-4620-BEFF-68207582B5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5357813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5" name="Equation" r:id="rId8" imgW="330057" imgH="380835" progId="Equation.DSMT4">
                  <p:embed/>
                </p:oleObj>
              </mc:Choice>
              <mc:Fallback>
                <p:oleObj name="Equation" r:id="rId8" imgW="330057" imgH="380835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5357813"/>
                        <a:ext cx="33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10">
            <a:extLst>
              <a:ext uri="{FF2B5EF4-FFF2-40B4-BE49-F238E27FC236}">
                <a16:creationId xmlns:a16="http://schemas.microsoft.com/office/drawing/2014/main" id="{416269CA-10D4-46EA-BF2A-5D371FB88D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860800"/>
          <a:ext cx="482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6" name="Equation" r:id="rId10" imgW="482181" imgH="266469" progId="Equation.DSMT4">
                  <p:embed/>
                </p:oleObj>
              </mc:Choice>
              <mc:Fallback>
                <p:oleObj name="Equation" r:id="rId10" imgW="482181" imgH="26646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860800"/>
                        <a:ext cx="4826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Slide Number Placeholder 5">
            <a:extLst>
              <a:ext uri="{FF2B5EF4-FFF2-40B4-BE49-F238E27FC236}">
                <a16:creationId xmlns:a16="http://schemas.microsoft.com/office/drawing/2014/main" id="{BB27DDFA-A3D4-4ABD-85EC-9887F9A7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76914C-C637-47F4-8FDE-B40968A4DB4C}" type="slidenum">
              <a:rPr lang="en-US" altLang="zh-CN">
                <a:solidFill>
                  <a:srgbClr val="FFFFFF"/>
                </a:solidFill>
              </a:rPr>
              <a:pPr eaLnBrk="1" hangingPunct="1"/>
              <a:t>59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8136" name="灯片编号占位符 3">
            <a:extLst>
              <a:ext uri="{FF2B5EF4-FFF2-40B4-BE49-F238E27FC236}">
                <a16:creationId xmlns:a16="http://schemas.microsoft.com/office/drawing/2014/main" id="{C0F30DB6-3B30-4F2A-948B-CE1140CB20FD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117453-4A38-4F14-8395-51F65B1D9379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59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48137" name="页脚占位符 4">
            <a:extLst>
              <a:ext uri="{FF2B5EF4-FFF2-40B4-BE49-F238E27FC236}">
                <a16:creationId xmlns:a16="http://schemas.microsoft.com/office/drawing/2014/main" id="{DC67E27B-4911-4774-97E9-5DBEB8AA8752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48138" name="TextBox 1">
            <a:extLst>
              <a:ext uri="{FF2B5EF4-FFF2-40B4-BE49-F238E27FC236}">
                <a16:creationId xmlns:a16="http://schemas.microsoft.com/office/drawing/2014/main" id="{C1B668DF-67D9-46B9-A9B5-0700F33F2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841375"/>
            <a:ext cx="86328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0"/>
              <a:t>在直角坐标系中，设</a:t>
            </a:r>
            <a:endParaRPr lang="en-US" altLang="zh-CN" sz="2200" b="0"/>
          </a:p>
        </p:txBody>
      </p:sp>
      <p:sp>
        <p:nvSpPr>
          <p:cNvPr id="14342" name="TextBox 1">
            <a:extLst>
              <a:ext uri="{FF2B5EF4-FFF2-40B4-BE49-F238E27FC236}">
                <a16:creationId xmlns:a16="http://schemas.microsoft.com/office/drawing/2014/main" id="{AE806830-3921-44C6-A776-9AF90E71C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268413"/>
            <a:ext cx="43116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0"/>
              <a:t>则由斯托克斯公式有：</a:t>
            </a:r>
            <a:endParaRPr lang="en-US" altLang="zh-CN" sz="2200" b="0"/>
          </a:p>
        </p:txBody>
      </p:sp>
      <p:sp>
        <p:nvSpPr>
          <p:cNvPr id="48140" name="TextBox 1">
            <a:extLst>
              <a:ext uri="{FF2B5EF4-FFF2-40B4-BE49-F238E27FC236}">
                <a16:creationId xmlns:a16="http://schemas.microsoft.com/office/drawing/2014/main" id="{024C1A43-AA69-4901-A9D1-AB152E779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913"/>
            <a:ext cx="86423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）环量面密度的计算公式。</a:t>
            </a:r>
            <a:endParaRPr lang="en-US" altLang="zh-CN" sz="2400" b="0"/>
          </a:p>
        </p:txBody>
      </p:sp>
      <p:sp>
        <p:nvSpPr>
          <p:cNvPr id="14344" name="TextBox 1">
            <a:extLst>
              <a:ext uri="{FF2B5EF4-FFF2-40B4-BE49-F238E27FC236}">
                <a16:creationId xmlns:a16="http://schemas.microsoft.com/office/drawing/2014/main" id="{8C3D6C94-F382-454D-A961-2DF2C0A7A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573463"/>
            <a:ext cx="86328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0"/>
              <a:t>再按积分中值定理有</a:t>
            </a:r>
            <a:endParaRPr lang="en-US" altLang="zh-CN" sz="2200" b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A2BEC8C-15FA-4D01-8ACF-1D900A414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3300" y="1325563"/>
          <a:ext cx="7672388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0" name="Equation" r:id="rId3" imgW="9093200" imgH="2578100" progId="Equation.DSMT4">
                  <p:embed/>
                </p:oleObj>
              </mc:Choice>
              <mc:Fallback>
                <p:oleObj name="Equation" r:id="rId3" imgW="9093200" imgH="25781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1325563"/>
                        <a:ext cx="7672388" cy="217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9">
            <a:extLst>
              <a:ext uri="{FF2B5EF4-FFF2-40B4-BE49-F238E27FC236}">
                <a16:creationId xmlns:a16="http://schemas.microsoft.com/office/drawing/2014/main" id="{BC8CBBD2-7AEB-4E76-BF56-7106F99B5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908050"/>
          <a:ext cx="4927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1" name="Equation" r:id="rId5" imgW="4927600" imgH="342900" progId="Equation.DSMT4">
                  <p:embed/>
                </p:oleObj>
              </mc:Choice>
              <mc:Fallback>
                <p:oleObj name="Equation" r:id="rId5" imgW="4927600" imgH="342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908050"/>
                        <a:ext cx="4927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05C09AFA-0653-4715-9F7C-3D1F0C9B4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97425"/>
            <a:ext cx="86328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0"/>
              <a:t>其中，</a:t>
            </a:r>
            <a:r>
              <a:rPr lang="en-US" altLang="zh-CN" sz="2200" b="0" i="1"/>
              <a:t>M*</a:t>
            </a:r>
            <a:r>
              <a:rPr lang="zh-CN" altLang="en-US" sz="2200" b="0"/>
              <a:t>为</a:t>
            </a:r>
            <a:r>
              <a:rPr lang="en-US" altLang="zh-CN" sz="2200" b="0"/>
              <a:t>Δ</a:t>
            </a:r>
            <a:r>
              <a:rPr lang="en-US" altLang="zh-CN" sz="2200" b="0" i="1"/>
              <a:t>s </a:t>
            </a:r>
            <a:r>
              <a:rPr lang="zh-CN" altLang="en-US" sz="2200" b="0"/>
              <a:t>上某一点，当</a:t>
            </a:r>
            <a:r>
              <a:rPr lang="en-US" altLang="zh-CN" sz="2200" b="0"/>
              <a:t>Δ</a:t>
            </a:r>
            <a:r>
              <a:rPr lang="en-US" altLang="zh-CN" sz="2200" b="0" i="1"/>
              <a:t>s</a:t>
            </a:r>
            <a:r>
              <a:rPr lang="zh-CN" altLang="en-US" sz="2200" b="0"/>
              <a:t>→</a:t>
            </a:r>
            <a:r>
              <a:rPr lang="en-US" altLang="zh-CN" sz="2200" b="0" i="1"/>
              <a:t>M </a:t>
            </a:r>
            <a:r>
              <a:rPr lang="zh-CN" altLang="en-US" sz="2200" b="0"/>
              <a:t>时有</a:t>
            </a:r>
            <a:r>
              <a:rPr lang="en-US" altLang="zh-CN" sz="2200" b="0" i="1"/>
              <a:t>M</a:t>
            </a:r>
            <a:r>
              <a:rPr lang="zh-CN" altLang="en-US" sz="2200" b="0"/>
              <a:t>*→</a:t>
            </a:r>
            <a:r>
              <a:rPr lang="en-US" altLang="zh-CN" sz="2200" b="0" i="1"/>
              <a:t>M </a:t>
            </a:r>
            <a:r>
              <a:rPr lang="zh-CN" altLang="en-US" sz="2200" b="0"/>
              <a:t>。于是</a:t>
            </a:r>
            <a:endParaRPr lang="en-US" altLang="zh-CN" sz="2200" b="0"/>
          </a:p>
        </p:txBody>
      </p:sp>
      <p:graphicFrame>
        <p:nvGraphicFramePr>
          <p:cNvPr id="50188" name="Object 12">
            <a:extLst>
              <a:ext uri="{FF2B5EF4-FFF2-40B4-BE49-F238E27FC236}">
                <a16:creationId xmlns:a16="http://schemas.microsoft.com/office/drawing/2014/main" id="{3FC8BD06-9519-49A9-889C-F1D97950E3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4005263"/>
          <a:ext cx="820737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2" name="Equation" r:id="rId7" imgW="9296400" imgH="876300" progId="Equation.DSMT4">
                  <p:embed/>
                </p:oleObj>
              </mc:Choice>
              <mc:Fallback>
                <p:oleObj name="Equation" r:id="rId7" imgW="9296400" imgH="876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005263"/>
                        <a:ext cx="820737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对象 2">
            <a:extLst>
              <a:ext uri="{FF2B5EF4-FFF2-40B4-BE49-F238E27FC236}">
                <a16:creationId xmlns:a16="http://schemas.microsoft.com/office/drawing/2014/main" id="{2C636434-DF97-4761-95EF-0F74E0B38D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5373688"/>
          <a:ext cx="813117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3" name="Equation" r:id="rId9" imgW="8813800" imgH="736600" progId="Equation.DSMT4">
                  <p:embed/>
                </p:oleObj>
              </mc:Choice>
              <mc:Fallback>
                <p:oleObj name="Equation" r:id="rId9" imgW="8813800" imgH="736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373688"/>
                        <a:ext cx="8131175" cy="67786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>
            <a:extLst>
              <a:ext uri="{FF2B5EF4-FFF2-40B4-BE49-F238E27FC236}">
                <a16:creationId xmlns:a16="http://schemas.microsoft.com/office/drawing/2014/main" id="{F8E42F5E-9904-4A7A-BF13-1BAF0D8664A0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6165850"/>
            <a:ext cx="8632825" cy="427038"/>
            <a:chOff x="113" y="1979"/>
            <a:chExt cx="5438" cy="269"/>
          </a:xfrm>
        </p:grpSpPr>
        <p:sp>
          <p:nvSpPr>
            <p:cNvPr id="48144" name="TextBox 1">
              <a:extLst>
                <a:ext uri="{FF2B5EF4-FFF2-40B4-BE49-F238E27FC236}">
                  <a16:creationId xmlns:a16="http://schemas.microsoft.com/office/drawing/2014/main" id="{0420ECB6-D11B-4C2C-A935-564E22E64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1979"/>
              <a:ext cx="54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200" b="0"/>
                <a:t>其中</a:t>
              </a:r>
              <a:r>
                <a:rPr lang="en-US" altLang="zh-CN" sz="2200" b="0"/>
                <a:t>                                     </a:t>
              </a:r>
              <a:r>
                <a:rPr lang="zh-CN" altLang="en-US" sz="2200" b="0"/>
                <a:t>为在</a:t>
              </a:r>
              <a:r>
                <a:rPr lang="en-US" altLang="zh-CN" sz="2200" b="0" i="1"/>
                <a:t>M </a:t>
              </a:r>
              <a:r>
                <a:rPr lang="zh-CN" altLang="en-US" sz="2200" b="0"/>
                <a:t>点处</a:t>
              </a:r>
              <a:r>
                <a:rPr lang="en-US" altLang="zh-CN" sz="2200" i="1"/>
                <a:t>n </a:t>
              </a:r>
              <a:r>
                <a:rPr lang="zh-CN" altLang="en-US" sz="2200" b="0"/>
                <a:t>的方向余弦</a:t>
              </a:r>
              <a:endParaRPr lang="en-US" altLang="zh-CN" sz="2200" b="0"/>
            </a:p>
          </p:txBody>
        </p:sp>
        <p:graphicFrame>
          <p:nvGraphicFramePr>
            <p:cNvPr id="48134" name="Object 16">
              <a:extLst>
                <a:ext uri="{FF2B5EF4-FFF2-40B4-BE49-F238E27FC236}">
                  <a16:creationId xmlns:a16="http://schemas.microsoft.com/office/drawing/2014/main" id="{5D86A265-3632-4EB1-8E44-ECD2ECC151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6" y="1989"/>
            <a:ext cx="146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34" name="Equation" r:id="rId11" imgW="2324100" imgH="342900" progId="Equation.DSMT4">
                    <p:embed/>
                  </p:oleObj>
                </mc:Choice>
                <mc:Fallback>
                  <p:oleObj name="Equation" r:id="rId11" imgW="2324100" imgH="3429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6" y="1989"/>
                          <a:ext cx="146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  <p:bldP spid="14344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>
            <a:extLst>
              <a:ext uri="{FF2B5EF4-FFF2-40B4-BE49-F238E27FC236}">
                <a16:creationId xmlns:a16="http://schemas.microsoft.com/office/drawing/2014/main" id="{A1487DC1-D83F-4D84-8C97-AECBA901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313B31-F8B7-4A8D-B9AE-80E73388B329}" type="slidenum">
              <a:rPr lang="en-US" altLang="zh-CN">
                <a:solidFill>
                  <a:srgbClr val="FFFFFF"/>
                </a:solidFill>
              </a:rPr>
              <a:pPr eaLnBrk="1" hangingPunct="1"/>
              <a:t>6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430B1D-8F90-4E53-8C4A-B86F83AE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</a:rPr>
              <a:t>             </a:t>
            </a:r>
            <a:r>
              <a:rPr lang="zh-CN" altLang="en-US" b="1">
                <a:solidFill>
                  <a:srgbClr val="FF0000"/>
                </a:solidFill>
                <a:latin typeface="黑体" pitchFamily="49" charset="-122"/>
              </a:rPr>
              <a:t>场 论</a:t>
            </a:r>
          </a:p>
        </p:txBody>
      </p:sp>
      <p:sp>
        <p:nvSpPr>
          <p:cNvPr id="76804" name="内容占位符 2">
            <a:extLst>
              <a:ext uri="{FF2B5EF4-FFF2-40B4-BE49-F238E27FC236}">
                <a16:creationId xmlns:a16="http://schemas.microsoft.com/office/drawing/2014/main" id="{6FA7B863-2573-4B9D-A7E9-78A0E325C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4000" b="1">
                <a:latin typeface="华文楷体" panose="02010600040101010101" pitchFamily="2" charset="-122"/>
                <a:ea typeface="华文楷体" panose="02010600040101010101" pitchFamily="2" charset="-122"/>
              </a:rPr>
              <a:t>2.1 </a:t>
            </a:r>
            <a:r>
              <a:rPr lang="zh-CN" altLang="en-US" sz="4000">
                <a:latin typeface="华文楷体" panose="02010600040101010101" pitchFamily="2" charset="-122"/>
                <a:ea typeface="华文楷体" panose="02010600040101010101" pitchFamily="2" charset="-122"/>
              </a:rPr>
              <a:t>场</a:t>
            </a:r>
            <a:endParaRPr lang="en-US" altLang="zh-CN" sz="40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en-US" altLang="zh-CN" sz="4000" b="1">
                <a:latin typeface="华文楷体" panose="02010600040101010101" pitchFamily="2" charset="-122"/>
                <a:ea typeface="华文楷体" panose="02010600040101010101" pitchFamily="2" charset="-122"/>
              </a:rPr>
              <a:t>2.2 </a:t>
            </a:r>
            <a:r>
              <a:rPr lang="zh-CN" altLang="en-US" sz="4000">
                <a:latin typeface="华文楷体" panose="02010600040101010101" pitchFamily="2" charset="-122"/>
                <a:ea typeface="华文楷体" panose="02010600040101010101" pitchFamily="2" charset="-122"/>
              </a:rPr>
              <a:t>数量场的</a:t>
            </a:r>
            <a:r>
              <a:rPr lang="zh-CN" altLang="en-US" sz="40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方向导数</a:t>
            </a:r>
            <a:r>
              <a:rPr lang="zh-CN" altLang="en-US" sz="400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40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梯度</a:t>
            </a:r>
          </a:p>
          <a:p>
            <a:pPr eaLnBrk="1" hangingPunct="1"/>
            <a:r>
              <a:rPr lang="en-US" altLang="zh-CN" sz="4000" b="1">
                <a:latin typeface="华文楷体" panose="02010600040101010101" pitchFamily="2" charset="-122"/>
                <a:ea typeface="华文楷体" panose="02010600040101010101" pitchFamily="2" charset="-122"/>
              </a:rPr>
              <a:t>2.3 </a:t>
            </a:r>
            <a:r>
              <a:rPr lang="zh-CN" altLang="en-US" sz="4000">
                <a:latin typeface="华文楷体" panose="02010600040101010101" pitchFamily="2" charset="-122"/>
                <a:ea typeface="华文楷体" panose="02010600040101010101" pitchFamily="2" charset="-122"/>
              </a:rPr>
              <a:t>矢量场的</a:t>
            </a:r>
            <a:r>
              <a:rPr lang="zh-CN" altLang="en-US" sz="40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通量</a:t>
            </a:r>
            <a:r>
              <a:rPr lang="zh-CN" altLang="en-US" sz="4000">
                <a:latin typeface="华文楷体" panose="02010600040101010101" pitchFamily="2" charset="-122"/>
                <a:ea typeface="华文楷体" panose="02010600040101010101" pitchFamily="2" charset="-122"/>
              </a:rPr>
              <a:t>及</a:t>
            </a:r>
            <a:r>
              <a:rPr lang="zh-CN" altLang="en-US" sz="40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散度</a:t>
            </a:r>
            <a:endParaRPr lang="en-US" altLang="zh-CN" sz="4000" b="1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en-US" altLang="zh-CN" sz="4000" b="1">
                <a:latin typeface="华文楷体" panose="02010600040101010101" pitchFamily="2" charset="-122"/>
                <a:ea typeface="华文楷体" panose="02010600040101010101" pitchFamily="2" charset="-122"/>
              </a:rPr>
              <a:t>2.4 </a:t>
            </a:r>
            <a:r>
              <a:rPr lang="zh-CN" altLang="en-US" sz="4000">
                <a:latin typeface="华文楷体" panose="02010600040101010101" pitchFamily="2" charset="-122"/>
                <a:ea typeface="华文楷体" panose="02010600040101010101" pitchFamily="2" charset="-122"/>
              </a:rPr>
              <a:t>矢量场的</a:t>
            </a:r>
            <a:r>
              <a:rPr lang="zh-CN" altLang="en-US" sz="40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环量</a:t>
            </a:r>
            <a:r>
              <a:rPr lang="zh-CN" altLang="en-US" sz="4000">
                <a:latin typeface="华文楷体" panose="02010600040101010101" pitchFamily="2" charset="-122"/>
                <a:ea typeface="华文楷体" panose="02010600040101010101" pitchFamily="2" charset="-122"/>
              </a:rPr>
              <a:t>及</a:t>
            </a:r>
            <a:r>
              <a:rPr lang="zh-CN" altLang="en-US" sz="40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旋度</a:t>
            </a:r>
          </a:p>
          <a:p>
            <a:pPr eaLnBrk="1" hangingPunct="1"/>
            <a:r>
              <a:rPr lang="en-US" altLang="zh-CN" sz="4000" b="1">
                <a:latin typeface="华文楷体" panose="02010600040101010101" pitchFamily="2" charset="-122"/>
                <a:ea typeface="华文楷体" panose="02010600040101010101" pitchFamily="2" charset="-122"/>
              </a:rPr>
              <a:t>2.5 </a:t>
            </a:r>
            <a:r>
              <a:rPr lang="zh-CN" altLang="en-US" sz="4000">
                <a:latin typeface="华文楷体" panose="02010600040101010101" pitchFamily="2" charset="-122"/>
                <a:ea typeface="华文楷体" panose="02010600040101010101" pitchFamily="2" charset="-122"/>
              </a:rPr>
              <a:t>几种重要的矢量场</a:t>
            </a:r>
          </a:p>
        </p:txBody>
      </p:sp>
      <p:sp>
        <p:nvSpPr>
          <p:cNvPr id="76805" name="灯片编号占位符 5">
            <a:extLst>
              <a:ext uri="{FF2B5EF4-FFF2-40B4-BE49-F238E27FC236}">
                <a16:creationId xmlns:a16="http://schemas.microsoft.com/office/drawing/2014/main" id="{446463D3-97E4-4D18-9A21-462A7D3217E2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E88C65-6CFE-472A-973E-D9DEE2C5F1EB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6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76806" name="页脚占位符 6">
            <a:extLst>
              <a:ext uri="{FF2B5EF4-FFF2-40B4-BE49-F238E27FC236}">
                <a16:creationId xmlns:a16="http://schemas.microsoft.com/office/drawing/2014/main" id="{AA1CBEEE-8963-4B94-A50E-1BECE245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FFFF"/>
                </a:solidFill>
              </a:rPr>
              <a:t>第二章 场论</a:t>
            </a: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页脚占位符 1">
            <a:extLst>
              <a:ext uri="{FF2B5EF4-FFF2-40B4-BE49-F238E27FC236}">
                <a16:creationId xmlns:a16="http://schemas.microsoft.com/office/drawing/2014/main" id="{7405D412-76B5-42D9-86D4-73069B12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83971" name="灯片编号占位符 2">
            <a:extLst>
              <a:ext uri="{FF2B5EF4-FFF2-40B4-BE49-F238E27FC236}">
                <a16:creationId xmlns:a16="http://schemas.microsoft.com/office/drawing/2014/main" id="{4FA5FE79-D48C-44C2-94BC-8C4CAD4E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3D51E2-C7D7-4F8E-96A2-259D7FF5D8D8}" type="slidenum">
              <a:rPr lang="en-US" altLang="zh-CN">
                <a:solidFill>
                  <a:srgbClr val="FFFFFF"/>
                </a:solidFill>
              </a:rPr>
              <a:pPr eaLnBrk="1" hangingPunct="1"/>
              <a:t>60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83972" name="Picture 2">
            <a:extLst>
              <a:ext uri="{FF2B5EF4-FFF2-40B4-BE49-F238E27FC236}">
                <a16:creationId xmlns:a16="http://schemas.microsoft.com/office/drawing/2014/main" id="{3751FDBC-9CAA-4916-AF67-70DC7843C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85750"/>
            <a:ext cx="76771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3">
            <a:extLst>
              <a:ext uri="{FF2B5EF4-FFF2-40B4-BE49-F238E27FC236}">
                <a16:creationId xmlns:a16="http://schemas.microsoft.com/office/drawing/2014/main" id="{602B864F-5A95-4571-8068-92AE8FD97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3000375"/>
            <a:ext cx="697547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Slide Number Placeholder 5">
            <a:extLst>
              <a:ext uri="{FF2B5EF4-FFF2-40B4-BE49-F238E27FC236}">
                <a16:creationId xmlns:a16="http://schemas.microsoft.com/office/drawing/2014/main" id="{8BD87752-0688-49C0-9D0D-CD1CA7E7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3CD699-50A1-4DE9-96BD-35906249F5BB}" type="slidenum">
              <a:rPr lang="en-US" altLang="zh-CN">
                <a:solidFill>
                  <a:srgbClr val="FFFFFF"/>
                </a:solidFill>
              </a:rPr>
              <a:pPr eaLnBrk="1" hangingPunct="1"/>
              <a:t>61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9158" name="灯片编号占位符 3">
            <a:extLst>
              <a:ext uri="{FF2B5EF4-FFF2-40B4-BE49-F238E27FC236}">
                <a16:creationId xmlns:a16="http://schemas.microsoft.com/office/drawing/2014/main" id="{51BDBA98-91B3-4386-89C6-97B11F136C66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3D8574E-3ECE-4883-80EB-9EA75787F5A6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61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49159" name="页脚占位符 4">
            <a:extLst>
              <a:ext uri="{FF2B5EF4-FFF2-40B4-BE49-F238E27FC236}">
                <a16:creationId xmlns:a16="http://schemas.microsoft.com/office/drawing/2014/main" id="{F1AFB600-FB13-4378-B64B-1A07FD035DCE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16388" name="TextBox 1">
            <a:extLst>
              <a:ext uri="{FF2B5EF4-FFF2-40B4-BE49-F238E27FC236}">
                <a16:creationId xmlns:a16="http://schemas.microsoft.com/office/drawing/2014/main" id="{E606E149-4B34-4E84-9386-8F917B9AF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573463"/>
            <a:ext cx="863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故在点</a:t>
            </a:r>
            <a:r>
              <a:rPr lang="en-US" altLang="zh-CN" sz="2400" b="0" i="1"/>
              <a:t>M </a:t>
            </a:r>
            <a:r>
              <a:rPr lang="zh-CN" altLang="en-US" sz="2400" b="0"/>
              <a:t>处沿</a:t>
            </a:r>
            <a:r>
              <a:rPr lang="en-US" altLang="zh-CN" sz="2400" i="1"/>
              <a:t>n </a:t>
            </a:r>
            <a:r>
              <a:rPr lang="zh-CN" altLang="en-US" sz="2400" b="0"/>
              <a:t>方向的环量面密度为</a:t>
            </a:r>
            <a:endParaRPr lang="en-US" altLang="zh-CN" sz="2400" b="0"/>
          </a:p>
        </p:txBody>
      </p:sp>
      <p:graphicFrame>
        <p:nvGraphicFramePr>
          <p:cNvPr id="52226" name="对象 1">
            <a:extLst>
              <a:ext uri="{FF2B5EF4-FFF2-40B4-BE49-F238E27FC236}">
                <a16:creationId xmlns:a16="http://schemas.microsoft.com/office/drawing/2014/main" id="{7F171532-29AD-41B2-A0EE-7B1E22D23C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420938"/>
          <a:ext cx="3924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5" name="Equation" r:id="rId3" imgW="3924300" imgH="736600" progId="Equation.DSMT4">
                  <p:embed/>
                </p:oleObj>
              </mc:Choice>
              <mc:Fallback>
                <p:oleObj name="Equation" r:id="rId3" imgW="3924300" imgH="736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420938"/>
                        <a:ext cx="3924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对象 2">
            <a:extLst>
              <a:ext uri="{FF2B5EF4-FFF2-40B4-BE49-F238E27FC236}">
                <a16:creationId xmlns:a16="http://schemas.microsoft.com/office/drawing/2014/main" id="{923D39F3-CC10-4849-A813-3E77F8C151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2038" y="4241800"/>
          <a:ext cx="7086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6" name="Equation" r:id="rId5" imgW="7086600" imgH="2133600" progId="Equation.DSMT4">
                  <p:embed/>
                </p:oleObj>
              </mc:Choice>
              <mc:Fallback>
                <p:oleObj name="Equation" r:id="rId5" imgW="7086600" imgH="2133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4241800"/>
                        <a:ext cx="70866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61" name="组合 2">
            <a:extLst>
              <a:ext uri="{FF2B5EF4-FFF2-40B4-BE49-F238E27FC236}">
                <a16:creationId xmlns:a16="http://schemas.microsoft.com/office/drawing/2014/main" id="{F72408D3-C4D1-4F0D-B852-3BD4027F456F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476250"/>
            <a:ext cx="8632825" cy="822325"/>
            <a:chOff x="331788" y="4437063"/>
            <a:chExt cx="8632825" cy="822325"/>
          </a:xfrm>
        </p:grpSpPr>
        <p:sp>
          <p:nvSpPr>
            <p:cNvPr id="49163" name="TextBox 1">
              <a:extLst>
                <a:ext uri="{FF2B5EF4-FFF2-40B4-BE49-F238E27FC236}">
                  <a16:creationId xmlns:a16="http://schemas.microsoft.com/office/drawing/2014/main" id="{7AECEC54-2030-4A0F-9380-F56EBC285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88" y="4437063"/>
              <a:ext cx="863282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/>
                <a:t>例</a:t>
              </a:r>
              <a:r>
                <a:rPr lang="en-US" altLang="zh-CN" sz="2400"/>
                <a:t>2</a:t>
              </a:r>
              <a:r>
                <a:rPr lang="en-US" altLang="zh-CN" sz="2400" b="0"/>
                <a:t>. </a:t>
              </a:r>
              <a:r>
                <a:rPr lang="zh-CN" altLang="en-US" sz="2400" b="0"/>
                <a:t>求矢量场</a:t>
              </a:r>
              <a:r>
                <a:rPr lang="en-US" altLang="zh-CN" sz="2400" i="1">
                  <a:solidFill>
                    <a:schemeClr val="bg1"/>
                  </a:solidFill>
                </a:rPr>
                <a:t>A </a:t>
              </a:r>
              <a:r>
                <a:rPr lang="en-US" altLang="zh-CN" sz="2400" b="0">
                  <a:solidFill>
                    <a:schemeClr val="bg1"/>
                  </a:solidFill>
                </a:rPr>
                <a:t>= </a:t>
              </a:r>
              <a:r>
                <a:rPr lang="en-US" altLang="zh-CN" sz="2400" b="0" i="1">
                  <a:solidFill>
                    <a:schemeClr val="bg1"/>
                  </a:solidFill>
                </a:rPr>
                <a:t>xz</a:t>
              </a:r>
              <a:r>
                <a:rPr lang="en-US" altLang="zh-CN" sz="2400" b="0">
                  <a:solidFill>
                    <a:schemeClr val="bg1"/>
                  </a:solidFill>
                </a:rPr>
                <a:t>3</a:t>
              </a:r>
              <a:r>
                <a:rPr lang="en-US" altLang="zh-CN" sz="2400" i="1">
                  <a:solidFill>
                    <a:schemeClr val="bg1"/>
                  </a:solidFill>
                </a:rPr>
                <a:t>i </a:t>
              </a:r>
              <a:r>
                <a:rPr lang="en-US" altLang="zh-CN" sz="2400" b="0">
                  <a:solidFill>
                    <a:schemeClr val="bg1"/>
                  </a:solidFill>
                </a:rPr>
                <a:t>− 2</a:t>
              </a:r>
              <a:r>
                <a:rPr lang="en-US" altLang="zh-CN" sz="2400" b="0" i="1">
                  <a:solidFill>
                    <a:schemeClr val="bg1"/>
                  </a:solidFill>
                </a:rPr>
                <a:t>x</a:t>
              </a:r>
              <a:r>
                <a:rPr lang="en-US" altLang="zh-CN" sz="2400" b="0">
                  <a:solidFill>
                    <a:schemeClr val="bg1"/>
                  </a:solidFill>
                </a:rPr>
                <a:t>2</a:t>
              </a:r>
              <a:r>
                <a:rPr lang="en-US" altLang="zh-CN" sz="2400" b="0" i="1">
                  <a:solidFill>
                    <a:schemeClr val="bg1"/>
                  </a:solidFill>
                </a:rPr>
                <a:t>yz</a:t>
              </a:r>
              <a:r>
                <a:rPr lang="en-US" altLang="zh-CN" sz="2400" i="1">
                  <a:solidFill>
                    <a:schemeClr val="bg1"/>
                  </a:solidFill>
                </a:rPr>
                <a:t>j </a:t>
              </a:r>
              <a:r>
                <a:rPr lang="en-US" altLang="zh-CN" sz="2400" b="0">
                  <a:solidFill>
                    <a:schemeClr val="bg1"/>
                  </a:solidFill>
                </a:rPr>
                <a:t>+ 2</a:t>
              </a:r>
              <a:r>
                <a:rPr lang="en-US" altLang="zh-CN" sz="2400" b="0" i="1">
                  <a:solidFill>
                    <a:schemeClr val="bg1"/>
                  </a:solidFill>
                </a:rPr>
                <a:t>yz</a:t>
              </a:r>
              <a:r>
                <a:rPr lang="en-US" altLang="zh-CN" sz="2400" b="0">
                  <a:solidFill>
                    <a:schemeClr val="bg1"/>
                  </a:solidFill>
                </a:rPr>
                <a:t>4</a:t>
              </a:r>
              <a:r>
                <a:rPr lang="en-US" altLang="zh-CN" sz="2400" i="1">
                  <a:solidFill>
                    <a:schemeClr val="bg1"/>
                  </a:solidFill>
                </a:rPr>
                <a:t>k   </a:t>
              </a:r>
              <a:r>
                <a:rPr lang="zh-CN" altLang="en-US" sz="2400" b="0"/>
                <a:t>在点</a:t>
              </a:r>
              <a:r>
                <a:rPr lang="en-US" altLang="zh-CN" sz="2400" b="0" i="1"/>
                <a:t>M</a:t>
              </a:r>
              <a:r>
                <a:rPr lang="en-US" altLang="zh-CN" sz="2400" b="0"/>
                <a:t>( 1 , − 2 , 1 ) </a:t>
              </a:r>
              <a:r>
                <a:rPr lang="zh-CN" altLang="en-US" sz="2400" b="0"/>
                <a:t>处沿矢量</a:t>
              </a:r>
              <a:r>
                <a:rPr lang="en-US" altLang="zh-CN" sz="2400" i="1"/>
                <a:t>n </a:t>
              </a:r>
              <a:r>
                <a:rPr lang="en-US" altLang="zh-CN" sz="2400" b="0"/>
                <a:t>= 6</a:t>
              </a:r>
              <a:r>
                <a:rPr lang="en-US" altLang="zh-CN" sz="2400" i="1"/>
                <a:t>i </a:t>
              </a:r>
              <a:r>
                <a:rPr lang="en-US" altLang="zh-CN" sz="2400" b="0"/>
                <a:t>+ 2</a:t>
              </a:r>
              <a:r>
                <a:rPr lang="en-US" altLang="zh-CN" sz="2400" i="1"/>
                <a:t>j </a:t>
              </a:r>
              <a:r>
                <a:rPr lang="en-US" altLang="zh-CN" sz="2400" b="0"/>
                <a:t>+ 3</a:t>
              </a:r>
              <a:r>
                <a:rPr lang="en-US" altLang="zh-CN" sz="2400" i="1"/>
                <a:t>k </a:t>
              </a:r>
              <a:r>
                <a:rPr lang="zh-CN" altLang="en-US" sz="2400" b="0"/>
                <a:t>方向的环量面密度。</a:t>
              </a:r>
              <a:endParaRPr lang="en-US" altLang="zh-CN" sz="2400" b="0"/>
            </a:p>
          </p:txBody>
        </p:sp>
        <p:graphicFrame>
          <p:nvGraphicFramePr>
            <p:cNvPr id="49156" name="对象 3">
              <a:extLst>
                <a:ext uri="{FF2B5EF4-FFF2-40B4-BE49-F238E27FC236}">
                  <a16:creationId xmlns:a16="http://schemas.microsoft.com/office/drawing/2014/main" id="{EDFCCF96-E1D7-44CE-AF95-37723F9336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44738" y="4462463"/>
            <a:ext cx="31623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77" name="Equation" r:id="rId7" imgW="3162300" imgH="406400" progId="Equation.DSMT4">
                    <p:embed/>
                  </p:oleObj>
                </mc:Choice>
                <mc:Fallback>
                  <p:oleObj name="Equation" r:id="rId7" imgW="3162300" imgH="406400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4738" y="4462463"/>
                          <a:ext cx="31623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0" name="TextBox 1">
            <a:extLst>
              <a:ext uri="{FF2B5EF4-FFF2-40B4-BE49-F238E27FC236}">
                <a16:creationId xmlns:a16="http://schemas.microsoft.com/office/drawing/2014/main" id="{4F4880E0-6340-4059-9D8A-7AC4D1754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00213"/>
            <a:ext cx="849788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/>
              <a:t>解：</a:t>
            </a:r>
            <a:r>
              <a:rPr lang="zh-CN" altLang="en-US" sz="2400" b="0"/>
              <a:t>矢量</a:t>
            </a:r>
            <a:r>
              <a:rPr lang="en-US" altLang="zh-CN" sz="2400" i="1"/>
              <a:t>n </a:t>
            </a:r>
            <a:r>
              <a:rPr lang="zh-CN" altLang="en-US" sz="2400" b="0"/>
              <a:t>的方向余弦</a:t>
            </a:r>
            <a:endParaRPr lang="en-US" altLang="zh-CN" sz="2400" b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537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4" name="Slide Number Placeholder 5">
            <a:extLst>
              <a:ext uri="{FF2B5EF4-FFF2-40B4-BE49-F238E27FC236}">
                <a16:creationId xmlns:a16="http://schemas.microsoft.com/office/drawing/2014/main" id="{2C49825C-A045-44B3-8875-1D417D98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D45BFF4-D9FD-4EFC-8549-ECF9AE68B39C}" type="slidenum">
              <a:rPr lang="en-US" altLang="zh-CN">
                <a:solidFill>
                  <a:srgbClr val="FFFFFF"/>
                </a:solidFill>
              </a:rPr>
              <a:pPr eaLnBrk="1" hangingPunct="1"/>
              <a:t>62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0185" name="内容占位符 2">
            <a:extLst>
              <a:ext uri="{FF2B5EF4-FFF2-40B4-BE49-F238E27FC236}">
                <a16:creationId xmlns:a16="http://schemas.microsoft.com/office/drawing/2014/main" id="{53823E34-623A-488B-B9AB-A6A9FF64929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549275"/>
            <a:ext cx="8507413" cy="563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99"/>
                </a:solidFill>
              </a:rPr>
              <a:t>2. </a:t>
            </a:r>
            <a:r>
              <a:rPr lang="zh-CN" altLang="en-US" sz="3200" b="1">
                <a:solidFill>
                  <a:srgbClr val="000099"/>
                </a:solidFill>
              </a:rPr>
              <a:t>旋度</a:t>
            </a:r>
            <a:endParaRPr lang="en-US" altLang="zh-CN" sz="3200" b="1">
              <a:solidFill>
                <a:srgbClr val="000099"/>
              </a:solidFill>
            </a:endParaRPr>
          </a:p>
        </p:txBody>
      </p:sp>
      <p:sp>
        <p:nvSpPr>
          <p:cNvPr id="50186" name="灯片编号占位符 3">
            <a:extLst>
              <a:ext uri="{FF2B5EF4-FFF2-40B4-BE49-F238E27FC236}">
                <a16:creationId xmlns:a16="http://schemas.microsoft.com/office/drawing/2014/main" id="{E4DDFF7C-A157-4CB8-A863-9B6F19152339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49C2AD-15FA-432B-8AB9-94A0EB0B8DB5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62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50187" name="页脚占位符 4">
            <a:extLst>
              <a:ext uri="{FF2B5EF4-FFF2-40B4-BE49-F238E27FC236}">
                <a16:creationId xmlns:a16="http://schemas.microsoft.com/office/drawing/2014/main" id="{12686C96-7EFD-46BC-8B19-AD2D4AD9053C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50188" name="TextBox 3">
            <a:extLst>
              <a:ext uri="{FF2B5EF4-FFF2-40B4-BE49-F238E27FC236}">
                <a16:creationId xmlns:a16="http://schemas.microsoft.com/office/drawing/2014/main" id="{92BE90F5-543B-4D0A-95A5-A13DAFE6E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435100"/>
            <a:ext cx="85328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400" b="0"/>
              <a:t>根据环量面密度的计算公式</a:t>
            </a:r>
            <a:r>
              <a:rPr lang="en-US" altLang="zh-CN" sz="2400" b="0"/>
              <a:t>(4. 11)</a:t>
            </a:r>
            <a:r>
              <a:rPr lang="zh-CN" altLang="en-US" sz="2400" b="0"/>
              <a:t>，把其中的三个数</a:t>
            </a:r>
            <a:r>
              <a:rPr lang="en-US" altLang="zh-CN" sz="2400" b="0"/>
              <a:t>                  </a:t>
            </a:r>
          </a:p>
          <a:p>
            <a:pPr>
              <a:lnSpc>
                <a:spcPct val="125000"/>
              </a:lnSpc>
            </a:pPr>
            <a:r>
              <a:rPr lang="zh-CN" altLang="en-US" sz="2400" b="0"/>
              <a:t>                                     视为一个矢量</a:t>
            </a:r>
            <a:r>
              <a:rPr lang="en-US" altLang="zh-CN" sz="2400" i="1"/>
              <a:t>R </a:t>
            </a:r>
            <a:r>
              <a:rPr lang="zh-CN" altLang="en-US" sz="2400" b="0"/>
              <a:t>的三个坐标，即取</a:t>
            </a:r>
          </a:p>
        </p:txBody>
      </p:sp>
      <p:sp>
        <p:nvSpPr>
          <p:cNvPr id="50189" name="TextBox 3">
            <a:extLst>
              <a:ext uri="{FF2B5EF4-FFF2-40B4-BE49-F238E27FC236}">
                <a16:creationId xmlns:a16="http://schemas.microsoft.com/office/drawing/2014/main" id="{B7C8A53D-B582-4ADC-94EB-4D140A614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403600"/>
            <a:ext cx="853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/>
              <a:t>R </a:t>
            </a:r>
            <a:r>
              <a:rPr lang="zh-CN" altLang="en-US" sz="2400" b="0"/>
              <a:t>在给定点处为一固定矢量，则（</a:t>
            </a:r>
            <a:r>
              <a:rPr lang="en-US" altLang="zh-CN" sz="2400" b="0"/>
              <a:t>4.11</a:t>
            </a:r>
            <a:r>
              <a:rPr lang="zh-CN" altLang="en-US" sz="2400" b="0"/>
              <a:t>）式可以写为</a:t>
            </a:r>
          </a:p>
        </p:txBody>
      </p:sp>
      <p:sp>
        <p:nvSpPr>
          <p:cNvPr id="50190" name="TextBox 3">
            <a:extLst>
              <a:ext uri="{FF2B5EF4-FFF2-40B4-BE49-F238E27FC236}">
                <a16:creationId xmlns:a16="http://schemas.microsoft.com/office/drawing/2014/main" id="{102CFC5A-3B7A-47F9-A0A6-B6AE63ED6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700588"/>
            <a:ext cx="853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其中</a:t>
            </a:r>
            <a:r>
              <a:rPr lang="en-US" altLang="zh-CN" sz="2400" i="1"/>
              <a:t>                                               </a:t>
            </a:r>
            <a:r>
              <a:rPr lang="zh-CN" altLang="en-US" sz="2400" b="0"/>
              <a:t>为方向</a:t>
            </a:r>
            <a:r>
              <a:rPr lang="en-US" altLang="zh-CN" sz="2400" i="1"/>
              <a:t>n </a:t>
            </a:r>
            <a:r>
              <a:rPr lang="zh-CN" altLang="en-US" sz="2400" b="0"/>
              <a:t>上的单位矢量。</a:t>
            </a:r>
          </a:p>
        </p:txBody>
      </p:sp>
      <p:graphicFrame>
        <p:nvGraphicFramePr>
          <p:cNvPr id="50178" name="对象 1">
            <a:extLst>
              <a:ext uri="{FF2B5EF4-FFF2-40B4-BE49-F238E27FC236}">
                <a16:creationId xmlns:a16="http://schemas.microsoft.com/office/drawing/2014/main" id="{BF4FF17A-1CD5-4954-9607-7590462595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722563"/>
          <a:ext cx="6896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4" name="Equation" r:id="rId3" imgW="6896100" imgH="419100" progId="Equation.DSMT4">
                  <p:embed/>
                </p:oleObj>
              </mc:Choice>
              <mc:Fallback>
                <p:oleObj name="Equation" r:id="rId3" imgW="6896100" imgH="4191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22563"/>
                        <a:ext cx="6896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对象 5">
            <a:extLst>
              <a:ext uri="{FF2B5EF4-FFF2-40B4-BE49-F238E27FC236}">
                <a16:creationId xmlns:a16="http://schemas.microsoft.com/office/drawing/2014/main" id="{920A858C-A832-41FD-88AE-A55BF1B1B4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2288" y="4038600"/>
          <a:ext cx="557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5" name="Equation" r:id="rId5" imgW="5575300" imgH="444500" progId="Equation.DSMT4">
                  <p:embed/>
                </p:oleObj>
              </mc:Choice>
              <mc:Fallback>
                <p:oleObj name="Equation" r:id="rId5" imgW="5575300" imgH="4445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4038600"/>
                        <a:ext cx="5575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1" name="TextBox 3">
            <a:extLst>
              <a:ext uri="{FF2B5EF4-FFF2-40B4-BE49-F238E27FC236}">
                <a16:creationId xmlns:a16="http://schemas.microsoft.com/office/drawing/2014/main" id="{8C145CF3-18FE-4BB3-934F-07D85896D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492750"/>
            <a:ext cx="853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矢量</a:t>
            </a:r>
            <a:r>
              <a:rPr lang="en-US" altLang="zh-CN" sz="2400" i="1"/>
              <a:t>R</a:t>
            </a:r>
            <a:r>
              <a:rPr lang="zh-CN" altLang="en-US" sz="2400" b="0"/>
              <a:t>叫做矢量场</a:t>
            </a:r>
            <a:r>
              <a:rPr lang="en-US" altLang="zh-CN" sz="2400" i="1"/>
              <a:t>A </a:t>
            </a:r>
            <a:r>
              <a:rPr lang="zh-CN" altLang="en-US" sz="2400" b="0"/>
              <a:t>的旋度</a:t>
            </a:r>
          </a:p>
        </p:txBody>
      </p:sp>
      <p:graphicFrame>
        <p:nvGraphicFramePr>
          <p:cNvPr id="50180" name="Object 11">
            <a:extLst>
              <a:ext uri="{FF2B5EF4-FFF2-40B4-BE49-F238E27FC236}">
                <a16:creationId xmlns:a16="http://schemas.microsoft.com/office/drawing/2014/main" id="{3BCB2DC5-3DEF-479B-B5EE-A359C1DC77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8850" y="1570038"/>
          <a:ext cx="135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6" name="Equation" r:id="rId7" imgW="1358900" imgH="419100" progId="Equation.DSMT4">
                  <p:embed/>
                </p:oleObj>
              </mc:Choice>
              <mc:Fallback>
                <p:oleObj name="Equation" r:id="rId7" imgW="1358900" imgH="419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1570038"/>
                        <a:ext cx="1358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12">
            <a:extLst>
              <a:ext uri="{FF2B5EF4-FFF2-40B4-BE49-F238E27FC236}">
                <a16:creationId xmlns:a16="http://schemas.microsoft.com/office/drawing/2014/main" id="{EB6B0103-6FBC-4D5B-A996-E99233E5E0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875" y="2001838"/>
          <a:ext cx="2463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7" name="Equation" r:id="rId9" imgW="2463800" imgH="419100" progId="Equation.DSMT4">
                  <p:embed/>
                </p:oleObj>
              </mc:Choice>
              <mc:Fallback>
                <p:oleObj name="Equation" r:id="rId9" imgW="2463800" imgH="419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2001838"/>
                        <a:ext cx="2463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13">
            <a:extLst>
              <a:ext uri="{FF2B5EF4-FFF2-40B4-BE49-F238E27FC236}">
                <a16:creationId xmlns:a16="http://schemas.microsoft.com/office/drawing/2014/main" id="{48AA4DEE-B4AE-4C9C-B476-B3CDD1C35E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699000"/>
          <a:ext cx="360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8" name="Equation" r:id="rId11" imgW="3606800" imgH="406400" progId="Equation.DSMT4">
                  <p:embed/>
                </p:oleObj>
              </mc:Choice>
              <mc:Fallback>
                <p:oleObj name="Equation" r:id="rId11" imgW="3606800" imgH="406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699000"/>
                        <a:ext cx="360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对象 2">
            <a:extLst>
              <a:ext uri="{FF2B5EF4-FFF2-40B4-BE49-F238E27FC236}">
                <a16:creationId xmlns:a16="http://schemas.microsoft.com/office/drawing/2014/main" id="{2C008737-DF5A-4C39-8224-7F0BD9ED7A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692150"/>
          <a:ext cx="671353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9" name="Equation" r:id="rId13" imgW="8750300" imgH="736600" progId="Equation.DSMT4">
                  <p:embed/>
                </p:oleObj>
              </mc:Choice>
              <mc:Fallback>
                <p:oleObj name="Equation" r:id="rId13" imgW="8750300" imgH="736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692150"/>
                        <a:ext cx="6713538" cy="56356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Slide Number Placeholder 5">
            <a:extLst>
              <a:ext uri="{FF2B5EF4-FFF2-40B4-BE49-F238E27FC236}">
                <a16:creationId xmlns:a16="http://schemas.microsoft.com/office/drawing/2014/main" id="{FD1D2410-5535-4761-8BA0-32A8DB61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312B63-34FD-4E9C-A6B3-C2F88F841DDC}" type="slidenum">
              <a:rPr lang="en-US" altLang="zh-CN">
                <a:solidFill>
                  <a:srgbClr val="FFFFFF"/>
                </a:solidFill>
              </a:rPr>
              <a:pPr eaLnBrk="1" hangingPunct="1"/>
              <a:t>63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1206" name="灯片编号占位符 3">
            <a:extLst>
              <a:ext uri="{FF2B5EF4-FFF2-40B4-BE49-F238E27FC236}">
                <a16:creationId xmlns:a16="http://schemas.microsoft.com/office/drawing/2014/main" id="{B466F5F6-306B-4FDC-B9F3-F336F3E07093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9BBC9B-FF57-4EAD-B7C0-5C99D0A2DBC5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63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51207" name="页脚占位符 4">
            <a:extLst>
              <a:ext uri="{FF2B5EF4-FFF2-40B4-BE49-F238E27FC236}">
                <a16:creationId xmlns:a16="http://schemas.microsoft.com/office/drawing/2014/main" id="{2A02048E-560A-468D-B504-84A9BABD2A3A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51208" name="TextBox 3">
            <a:extLst>
              <a:ext uri="{FF2B5EF4-FFF2-40B4-BE49-F238E27FC236}">
                <a16:creationId xmlns:a16="http://schemas.microsoft.com/office/drawing/2014/main" id="{961F5D40-87D9-4CC7-8802-E9CB0028A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33475"/>
            <a:ext cx="85328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若在矢量场</a:t>
            </a:r>
            <a:r>
              <a:rPr lang="en-US" altLang="zh-CN" sz="2400" i="1"/>
              <a:t>A </a:t>
            </a:r>
            <a:r>
              <a:rPr lang="zh-CN" altLang="en-US" sz="2400" b="0"/>
              <a:t>中的一点</a:t>
            </a:r>
            <a:r>
              <a:rPr lang="en-US" altLang="zh-CN" sz="2400" b="0" i="1"/>
              <a:t>M </a:t>
            </a:r>
            <a:r>
              <a:rPr lang="zh-CN" altLang="en-US" sz="2400" b="0"/>
              <a:t>处存在这样的一个矢量</a:t>
            </a:r>
            <a:r>
              <a:rPr lang="en-US" altLang="zh-CN" sz="2400" i="1"/>
              <a:t>R </a:t>
            </a:r>
            <a:r>
              <a:rPr lang="zh-CN" altLang="en-US" sz="2400" b="0"/>
              <a:t>，矢量场</a:t>
            </a:r>
            <a:r>
              <a:rPr lang="en-US" altLang="zh-CN" sz="2400" i="1"/>
              <a:t>A </a:t>
            </a:r>
            <a:r>
              <a:rPr lang="zh-CN" altLang="en-US" sz="2400" b="0"/>
              <a:t>在点</a:t>
            </a:r>
            <a:r>
              <a:rPr lang="en-US" altLang="zh-CN" sz="2400" b="0" i="1"/>
              <a:t>M </a:t>
            </a:r>
            <a:r>
              <a:rPr lang="zh-CN" altLang="en-US" sz="2400" b="0"/>
              <a:t>处沿其方向的环量面密度为最大，这个最大的数值，正好就是</a:t>
            </a:r>
            <a:r>
              <a:rPr lang="en-US" altLang="zh-CN" sz="2400" b="0"/>
              <a:t>|</a:t>
            </a:r>
            <a:r>
              <a:rPr lang="en-US" altLang="zh-CN" sz="2400" i="1"/>
              <a:t>R| </a:t>
            </a:r>
            <a:r>
              <a:rPr lang="zh-CN" altLang="en-US" sz="2400" b="0"/>
              <a:t>，则称矢量</a:t>
            </a:r>
            <a:r>
              <a:rPr lang="en-US" altLang="zh-CN" sz="2400" i="1"/>
              <a:t>R </a:t>
            </a:r>
            <a:r>
              <a:rPr lang="zh-CN" altLang="en-US" sz="2400" b="0"/>
              <a:t>为矢量场</a:t>
            </a:r>
            <a:r>
              <a:rPr lang="en-US" altLang="zh-CN" sz="2400" i="1"/>
              <a:t>A </a:t>
            </a:r>
            <a:r>
              <a:rPr lang="zh-CN" altLang="en-US" sz="2400" b="0"/>
              <a:t>在点</a:t>
            </a:r>
            <a:r>
              <a:rPr lang="en-US" altLang="zh-CN" sz="2400" b="0" i="1"/>
              <a:t>M </a:t>
            </a:r>
            <a:r>
              <a:rPr lang="zh-CN" altLang="en-US" sz="2400" b="0"/>
              <a:t>处的</a:t>
            </a:r>
            <a:r>
              <a:rPr lang="zh-CN" altLang="en-US" sz="2400"/>
              <a:t>旋度</a:t>
            </a:r>
            <a:r>
              <a:rPr lang="zh-CN" altLang="en-US" sz="2400" b="0"/>
              <a:t>，</a:t>
            </a:r>
          </a:p>
          <a:p>
            <a:r>
              <a:rPr lang="zh-CN" altLang="en-US" sz="2400" b="0"/>
              <a:t>记作</a:t>
            </a:r>
            <a:r>
              <a:rPr lang="zh-CN" altLang="en-US" sz="2400"/>
              <a:t> </a:t>
            </a:r>
            <a:r>
              <a:rPr lang="en-US" altLang="zh-CN" sz="2400"/>
              <a:t>rot </a:t>
            </a:r>
            <a:r>
              <a:rPr lang="en-US" altLang="zh-CN" sz="2400" i="1"/>
              <a:t>A</a:t>
            </a:r>
            <a:r>
              <a:rPr lang="zh-CN" altLang="en-US" sz="2400" b="0"/>
              <a:t>，即</a:t>
            </a:r>
          </a:p>
        </p:txBody>
      </p:sp>
      <p:sp>
        <p:nvSpPr>
          <p:cNvPr id="51209" name="TextBox 3">
            <a:extLst>
              <a:ext uri="{FF2B5EF4-FFF2-40B4-BE49-F238E27FC236}">
                <a16:creationId xmlns:a16="http://schemas.microsoft.com/office/drawing/2014/main" id="{A4DFDFA1-8AD5-4F2C-88DB-7D21DB462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49275"/>
            <a:ext cx="85328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）旋度的定义：</a:t>
            </a:r>
          </a:p>
        </p:txBody>
      </p:sp>
      <p:sp>
        <p:nvSpPr>
          <p:cNvPr id="51210" name="TextBox 3">
            <a:extLst>
              <a:ext uri="{FF2B5EF4-FFF2-40B4-BE49-F238E27FC236}">
                <a16:creationId xmlns:a16="http://schemas.microsoft.com/office/drawing/2014/main" id="{9F90D9FA-E862-4D28-B73C-12B0F819D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068638"/>
            <a:ext cx="853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简言之，</a:t>
            </a:r>
            <a:r>
              <a:rPr lang="zh-CN" altLang="en-US" sz="2400">
                <a:solidFill>
                  <a:srgbClr val="3333FF"/>
                </a:solidFill>
              </a:rPr>
              <a:t>旋度矢量在数值和方向上表出了最大的环量面密度</a:t>
            </a:r>
            <a:r>
              <a:rPr lang="zh-CN" altLang="en-US" sz="2400" b="0"/>
              <a:t>。</a:t>
            </a:r>
          </a:p>
        </p:txBody>
      </p:sp>
      <p:sp>
        <p:nvSpPr>
          <p:cNvPr id="18440" name="TextBox 3">
            <a:extLst>
              <a:ext uri="{FF2B5EF4-FFF2-40B4-BE49-F238E27FC236}">
                <a16:creationId xmlns:a16="http://schemas.microsoft.com/office/drawing/2014/main" id="{EB58F5FE-13FC-47B1-88A8-904C62F61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644900"/>
            <a:ext cx="85328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在直角坐标系中有</a:t>
            </a:r>
          </a:p>
        </p:txBody>
      </p:sp>
      <p:graphicFrame>
        <p:nvGraphicFramePr>
          <p:cNvPr id="18441" name="对象 4">
            <a:extLst>
              <a:ext uri="{FF2B5EF4-FFF2-40B4-BE49-F238E27FC236}">
                <a16:creationId xmlns:a16="http://schemas.microsoft.com/office/drawing/2014/main" id="{AD6607BC-F135-4C2D-A48B-A890422C4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221163"/>
          <a:ext cx="742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4" name="Equation" r:id="rId3" imgW="7429500" imgH="419100" progId="Equation.DSMT4">
                  <p:embed/>
                </p:oleObj>
              </mc:Choice>
              <mc:Fallback>
                <p:oleObj name="Equation" r:id="rId3" imgW="7429500" imgH="4191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221163"/>
                        <a:ext cx="7429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9">
            <a:extLst>
              <a:ext uri="{FF2B5EF4-FFF2-40B4-BE49-F238E27FC236}">
                <a16:creationId xmlns:a16="http://schemas.microsoft.com/office/drawing/2014/main" id="{F4E32E86-48DF-40C0-BB9B-464843503A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2636838"/>
          <a:ext cx="1866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5" name="Equation" r:id="rId5" imgW="1866090" imgH="342751" progId="Equation.DSMT4">
                  <p:embed/>
                </p:oleObj>
              </mc:Choice>
              <mc:Fallback>
                <p:oleObj name="Equation" r:id="rId5" imgW="1866090" imgH="34275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636838"/>
                        <a:ext cx="1866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1">
            <a:extLst>
              <a:ext uri="{FF2B5EF4-FFF2-40B4-BE49-F238E27FC236}">
                <a16:creationId xmlns:a16="http://schemas.microsoft.com/office/drawing/2014/main" id="{9D2D4636-671F-415D-A33A-F47F8CFB82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4724400"/>
          <a:ext cx="4838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6" name="Equation" r:id="rId7" imgW="4838700" imgH="1778000" progId="Equation.DSMT4">
                  <p:embed/>
                </p:oleObj>
              </mc:Choice>
              <mc:Fallback>
                <p:oleObj name="Equation" r:id="rId7" imgW="4838700" imgH="1778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724400"/>
                        <a:ext cx="48387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TextBox 3">
            <a:extLst>
              <a:ext uri="{FF2B5EF4-FFF2-40B4-BE49-F238E27FC236}">
                <a16:creationId xmlns:a16="http://schemas.microsoft.com/office/drawing/2014/main" id="{E60F769B-7881-40FE-A2F5-D77B87DF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870450"/>
            <a:ext cx="853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或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/>
      <p:bldP spid="5428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>
            <a:extLst>
              <a:ext uri="{FF2B5EF4-FFF2-40B4-BE49-F238E27FC236}">
                <a16:creationId xmlns:a16="http://schemas.microsoft.com/office/drawing/2014/main" id="{3DFDF8BC-29B2-4DF3-B98D-5A3CC457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87E0A8-211C-46EE-B18A-8B1A2E46E3B7}" type="slidenum">
              <a:rPr lang="en-US" altLang="zh-CN">
                <a:solidFill>
                  <a:srgbClr val="FFFFFF"/>
                </a:solidFill>
              </a:rPr>
              <a:pPr eaLnBrk="1" hangingPunct="1"/>
              <a:t>64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2229" name="灯片编号占位符 3">
            <a:extLst>
              <a:ext uri="{FF2B5EF4-FFF2-40B4-BE49-F238E27FC236}">
                <a16:creationId xmlns:a16="http://schemas.microsoft.com/office/drawing/2014/main" id="{B3C5C531-A668-46B8-B4AA-7CB1F60C55B7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64888D0-712F-4143-BEBF-EFCFFA455823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64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52230" name="页脚占位符 4">
            <a:extLst>
              <a:ext uri="{FF2B5EF4-FFF2-40B4-BE49-F238E27FC236}">
                <a16:creationId xmlns:a16="http://schemas.microsoft.com/office/drawing/2014/main" id="{B434475E-4F8A-4242-B716-FC6B6B936549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52231" name="TextBox 3">
            <a:extLst>
              <a:ext uri="{FF2B5EF4-FFF2-40B4-BE49-F238E27FC236}">
                <a16:creationId xmlns:a16="http://schemas.microsoft.com/office/drawing/2014/main" id="{ED302791-6094-4C7B-8C7C-C1B652224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20713"/>
            <a:ext cx="8280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000099"/>
                </a:solidFill>
              </a:rPr>
              <a:t>旋度的性质</a:t>
            </a:r>
            <a:r>
              <a:rPr lang="zh-CN" altLang="en-US" sz="2400" b="0"/>
              <a:t>：旋度矢量在任一方向上的投影，就等于该方向上的环量面密度，即</a:t>
            </a:r>
          </a:p>
        </p:txBody>
      </p:sp>
      <p:sp>
        <p:nvSpPr>
          <p:cNvPr id="19461" name="TextBox 3">
            <a:extLst>
              <a:ext uri="{FF2B5EF4-FFF2-40B4-BE49-F238E27FC236}">
                <a16:creationId xmlns:a16="http://schemas.microsoft.com/office/drawing/2014/main" id="{A68BB743-4801-4DDE-8496-7F3AAAA56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4508500"/>
            <a:ext cx="85328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         例如在磁场</a:t>
            </a:r>
            <a:r>
              <a:rPr lang="en-US" altLang="zh-CN" sz="2400" i="1"/>
              <a:t>H </a:t>
            </a:r>
            <a:r>
              <a:rPr lang="zh-CN" altLang="en-US" sz="2400" b="0"/>
              <a:t>中，旋度</a:t>
            </a:r>
            <a:r>
              <a:rPr lang="en-US" altLang="zh-CN" sz="2400"/>
              <a:t>rot</a:t>
            </a:r>
            <a:r>
              <a:rPr lang="en-US" altLang="zh-CN" sz="2400" b="0"/>
              <a:t> </a:t>
            </a:r>
            <a:r>
              <a:rPr lang="en-US" altLang="zh-CN" sz="2400" i="1"/>
              <a:t>H </a:t>
            </a:r>
            <a:r>
              <a:rPr lang="zh-CN" altLang="en-US" sz="2400" b="0"/>
              <a:t>是这样一个矢量，在给定点处，它的方向乃是最大电流密度的方向，其模即为最大电流密度的数值，而且它在任一方向上的投影，就给出该方向上的电流密度。在电学上称</a:t>
            </a:r>
            <a:r>
              <a:rPr lang="en-US" altLang="zh-CN" sz="2400"/>
              <a:t>rot </a:t>
            </a:r>
            <a:r>
              <a:rPr lang="en-US" altLang="zh-CN" sz="2400" i="1"/>
              <a:t>H </a:t>
            </a:r>
            <a:r>
              <a:rPr lang="zh-CN" altLang="en-US" sz="2400" b="0"/>
              <a:t>为</a:t>
            </a:r>
            <a:r>
              <a:rPr lang="zh-CN" altLang="en-US" sz="2400"/>
              <a:t>电流密度矢量</a:t>
            </a:r>
            <a:r>
              <a:rPr lang="zh-CN" altLang="en-US" sz="2400" b="0"/>
              <a:t>。</a:t>
            </a:r>
          </a:p>
        </p:txBody>
      </p:sp>
      <p:graphicFrame>
        <p:nvGraphicFramePr>
          <p:cNvPr id="52226" name="对象 1">
            <a:extLst>
              <a:ext uri="{FF2B5EF4-FFF2-40B4-BE49-F238E27FC236}">
                <a16:creationId xmlns:a16="http://schemas.microsoft.com/office/drawing/2014/main" id="{C4190437-014B-4F53-B6A8-8BB04BE94A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557338"/>
          <a:ext cx="584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8" name="Equation" r:id="rId3" imgW="5842000" imgH="444500" progId="Equation.DSMT4">
                  <p:embed/>
                </p:oleObj>
              </mc:Choice>
              <mc:Fallback>
                <p:oleObj name="Equation" r:id="rId3" imgW="5842000" imgH="4445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557338"/>
                        <a:ext cx="5842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7" name="TextBox 3">
            <a:extLst>
              <a:ext uri="{FF2B5EF4-FFF2-40B4-BE49-F238E27FC236}">
                <a16:creationId xmlns:a16="http://schemas.microsoft.com/office/drawing/2014/main" id="{5BD6AE52-EC11-48C9-89F3-57894B9D9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01913"/>
            <a:ext cx="85328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根据斯托克斯公式，环量的计算公式可以写成：</a:t>
            </a:r>
            <a:endParaRPr lang="zh-CN" altLang="en-US" sz="2400"/>
          </a:p>
        </p:txBody>
      </p:sp>
      <p:graphicFrame>
        <p:nvGraphicFramePr>
          <p:cNvPr id="55308" name="对象 4">
            <a:extLst>
              <a:ext uri="{FF2B5EF4-FFF2-40B4-BE49-F238E27FC236}">
                <a16:creationId xmlns:a16="http://schemas.microsoft.com/office/drawing/2014/main" id="{E780C5FF-3B62-4E58-BB0E-1588EBA89F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3284538"/>
          <a:ext cx="4902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9" name="Equation" r:id="rId5" imgW="4902200" imgH="698500" progId="Equation.DSMT4">
                  <p:embed/>
                </p:oleObj>
              </mc:Choice>
              <mc:Fallback>
                <p:oleObj name="Equation" r:id="rId5" imgW="4902200" imgH="6985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284538"/>
                        <a:ext cx="4902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5530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47C54289-DAFE-4C3A-B7F3-CA278C2CA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728663"/>
            <a:ext cx="3527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>
                <a:solidFill>
                  <a:schemeClr val="bg1"/>
                </a:solidFill>
              </a:rPr>
              <a:t>    散度和旋度的区别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</a:p>
        </p:txBody>
      </p:sp>
      <p:graphicFrame>
        <p:nvGraphicFramePr>
          <p:cNvPr id="99331" name="Object 3">
            <a:extLst>
              <a:ext uri="{FF2B5EF4-FFF2-40B4-BE49-F238E27FC236}">
                <a16:creationId xmlns:a16="http://schemas.microsoft.com/office/drawing/2014/main" id="{C3C41678-EBBE-4FE9-BDFD-ADC6301560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068638"/>
          <a:ext cx="24257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6" name="Equation" r:id="rId3" imgW="1193760" imgH="228600" progId="Equation.DSMT4">
                  <p:embed/>
                </p:oleObj>
              </mc:Choice>
              <mc:Fallback>
                <p:oleObj name="Equation" r:id="rId3" imgW="119376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068638"/>
                        <a:ext cx="24257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4">
            <a:extLst>
              <a:ext uri="{FF2B5EF4-FFF2-40B4-BE49-F238E27FC236}">
                <a16:creationId xmlns:a16="http://schemas.microsoft.com/office/drawing/2014/main" id="{32E1A044-EF5D-415F-A6ED-3821E61BC7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3176588"/>
          <a:ext cx="2590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7" name="Equation" r:id="rId5" imgW="1168200" imgH="203040" progId="Equation.DSMT4">
                  <p:embed/>
                </p:oleObj>
              </mc:Choice>
              <mc:Fallback>
                <p:oleObj name="Equation" r:id="rId5" imgW="11682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176588"/>
                        <a:ext cx="2590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>
            <a:extLst>
              <a:ext uri="{FF2B5EF4-FFF2-40B4-BE49-F238E27FC236}">
                <a16:creationId xmlns:a16="http://schemas.microsoft.com/office/drawing/2014/main" id="{406FD967-4A5F-47A6-9F26-9E37C30423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768975"/>
          <a:ext cx="24320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8" name="Equation" r:id="rId7" imgW="1193760" imgH="228600" progId="Equation.DSMT4">
                  <p:embed/>
                </p:oleObj>
              </mc:Choice>
              <mc:Fallback>
                <p:oleObj name="Equation" r:id="rId7" imgW="119376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768975"/>
                        <a:ext cx="24320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>
            <a:extLst>
              <a:ext uri="{FF2B5EF4-FFF2-40B4-BE49-F238E27FC236}">
                <a16:creationId xmlns:a16="http://schemas.microsoft.com/office/drawing/2014/main" id="{1F76F6CD-C463-4435-B3C2-C58500D414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5768975"/>
          <a:ext cx="24320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9" name="Equation" r:id="rId9" imgW="1193760" imgH="228600" progId="Equation.DSMT4">
                  <p:embed/>
                </p:oleObj>
              </mc:Choice>
              <mc:Fallback>
                <p:oleObj name="Equation" r:id="rId9" imgW="119376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768975"/>
                        <a:ext cx="24320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7ED3B212-930B-411C-93AC-FEA342EA1FA8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1376363"/>
            <a:ext cx="2449512" cy="1655762"/>
            <a:chOff x="657" y="754"/>
            <a:chExt cx="1543" cy="1043"/>
          </a:xfrm>
        </p:grpSpPr>
        <p:sp>
          <p:nvSpPr>
            <p:cNvPr id="53309" name="Rectangle 8">
              <a:extLst>
                <a:ext uri="{FF2B5EF4-FFF2-40B4-BE49-F238E27FC236}">
                  <a16:creationId xmlns:a16="http://schemas.microsoft.com/office/drawing/2014/main" id="{B9FB5C46-712F-40E1-A159-76094875D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754"/>
              <a:ext cx="1543" cy="104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endParaRPr lang="zh-CN" altLang="en-US" sz="2400" b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53310" name="Group 9">
              <a:extLst>
                <a:ext uri="{FF2B5EF4-FFF2-40B4-BE49-F238E27FC236}">
                  <a16:creationId xmlns:a16="http://schemas.microsoft.com/office/drawing/2014/main" id="{2B4DB6D4-815A-4B45-BD97-E1B06BBB8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912"/>
              <a:ext cx="1225" cy="680"/>
              <a:chOff x="793" y="890"/>
              <a:chExt cx="1225" cy="680"/>
            </a:xfrm>
          </p:grpSpPr>
          <p:sp>
            <p:nvSpPr>
              <p:cNvPr id="53312" name="Line 10">
                <a:extLst>
                  <a:ext uri="{FF2B5EF4-FFF2-40B4-BE49-F238E27FC236}">
                    <a16:creationId xmlns:a16="http://schemas.microsoft.com/office/drawing/2014/main" id="{BD9BB155-1878-4EAC-BD91-C8C48E06DD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" y="890"/>
                <a:ext cx="1225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3" name="Line 11">
                <a:extLst>
                  <a:ext uri="{FF2B5EF4-FFF2-40B4-BE49-F238E27FC236}">
                    <a16:creationId xmlns:a16="http://schemas.microsoft.com/office/drawing/2014/main" id="{B286F9A1-E08E-4F80-A04E-AC168D22D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" y="1026"/>
                <a:ext cx="1225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4" name="Line 12">
                <a:extLst>
                  <a:ext uri="{FF2B5EF4-FFF2-40B4-BE49-F238E27FC236}">
                    <a16:creationId xmlns:a16="http://schemas.microsoft.com/office/drawing/2014/main" id="{E23098C3-E117-4A1E-A16E-8ED24B150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" y="1162"/>
                <a:ext cx="1225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5" name="Line 13">
                <a:extLst>
                  <a:ext uri="{FF2B5EF4-FFF2-40B4-BE49-F238E27FC236}">
                    <a16:creationId xmlns:a16="http://schemas.microsoft.com/office/drawing/2014/main" id="{31F82039-5DD7-447A-8320-9612138B0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" y="1298"/>
                <a:ext cx="1225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6" name="Line 14">
                <a:extLst>
                  <a:ext uri="{FF2B5EF4-FFF2-40B4-BE49-F238E27FC236}">
                    <a16:creationId xmlns:a16="http://schemas.microsoft.com/office/drawing/2014/main" id="{D9EBD6F7-C78A-4BD6-9AC7-EFB441A200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" y="1434"/>
                <a:ext cx="1225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7" name="Line 15">
                <a:extLst>
                  <a:ext uri="{FF2B5EF4-FFF2-40B4-BE49-F238E27FC236}">
                    <a16:creationId xmlns:a16="http://schemas.microsoft.com/office/drawing/2014/main" id="{86553403-D1E2-4A3F-829F-6E4A5E1BB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" y="1570"/>
                <a:ext cx="1225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311" name="Oval 16">
              <a:extLst>
                <a:ext uri="{FF2B5EF4-FFF2-40B4-BE49-F238E27FC236}">
                  <a16:creationId xmlns:a16="http://schemas.microsoft.com/office/drawing/2014/main" id="{9F6D5B21-DE64-4C9B-A783-17D1CC427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207"/>
              <a:ext cx="91" cy="9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id="{113813CF-B711-4758-B28E-4AB134175368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1376363"/>
            <a:ext cx="2449512" cy="1655762"/>
            <a:chOff x="3107" y="799"/>
            <a:chExt cx="1543" cy="1043"/>
          </a:xfrm>
        </p:grpSpPr>
        <p:sp>
          <p:nvSpPr>
            <p:cNvPr id="53292" name="Rectangle 18">
              <a:extLst>
                <a:ext uri="{FF2B5EF4-FFF2-40B4-BE49-F238E27FC236}">
                  <a16:creationId xmlns:a16="http://schemas.microsoft.com/office/drawing/2014/main" id="{3EA97B61-16E6-4F5B-87E0-8C0F05B7D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799"/>
              <a:ext cx="1543" cy="104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endParaRPr lang="zh-CN" altLang="en-US" sz="2400" b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53293" name="Group 19">
              <a:extLst>
                <a:ext uri="{FF2B5EF4-FFF2-40B4-BE49-F238E27FC236}">
                  <a16:creationId xmlns:a16="http://schemas.microsoft.com/office/drawing/2014/main" id="{475C5467-F189-49BA-AA2A-451BB30C9E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3" y="889"/>
              <a:ext cx="875" cy="885"/>
              <a:chOff x="3403" y="1253"/>
              <a:chExt cx="875" cy="885"/>
            </a:xfrm>
          </p:grpSpPr>
          <p:grpSp>
            <p:nvGrpSpPr>
              <p:cNvPr id="53294" name="Group 20">
                <a:extLst>
                  <a:ext uri="{FF2B5EF4-FFF2-40B4-BE49-F238E27FC236}">
                    <a16:creationId xmlns:a16="http://schemas.microsoft.com/office/drawing/2014/main" id="{3F79A661-567F-4ABB-BAA7-50D64A3184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7" y="1253"/>
                <a:ext cx="441" cy="448"/>
                <a:chOff x="3837" y="1253"/>
                <a:chExt cx="441" cy="448"/>
              </a:xfrm>
            </p:grpSpPr>
            <p:sp>
              <p:nvSpPr>
                <p:cNvPr id="53305" name="Line 21">
                  <a:extLst>
                    <a:ext uri="{FF2B5EF4-FFF2-40B4-BE49-F238E27FC236}">
                      <a16:creationId xmlns:a16="http://schemas.microsoft.com/office/drawing/2014/main" id="{84EC8916-32DF-4DB5-81D0-3E947C6890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1" y="1253"/>
                  <a:ext cx="0" cy="408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06" name="Line 22">
                  <a:extLst>
                    <a:ext uri="{FF2B5EF4-FFF2-40B4-BE49-F238E27FC236}">
                      <a16:creationId xmlns:a16="http://schemas.microsoft.com/office/drawing/2014/main" id="{83686B96-4EE8-466D-9875-EB08CDD8EA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00000" flipV="1">
                  <a:off x="3953" y="1293"/>
                  <a:ext cx="0" cy="408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07" name="Line 23">
                  <a:extLst>
                    <a:ext uri="{FF2B5EF4-FFF2-40B4-BE49-F238E27FC236}">
                      <a16:creationId xmlns:a16="http://schemas.microsoft.com/office/drawing/2014/main" id="{801F5885-3F84-441F-922A-7D85028F8C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3600000" flipV="1">
                  <a:off x="4041" y="1373"/>
                  <a:ext cx="0" cy="408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08" name="Line 24">
                  <a:extLst>
                    <a:ext uri="{FF2B5EF4-FFF2-40B4-BE49-F238E27FC236}">
                      <a16:creationId xmlns:a16="http://schemas.microsoft.com/office/drawing/2014/main" id="{D6B1B0D3-7790-4C60-879A-35F20B3A80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074" y="1494"/>
                  <a:ext cx="0" cy="408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295" name="Line 25">
                <a:extLst>
                  <a:ext uri="{FF2B5EF4-FFF2-40B4-BE49-F238E27FC236}">
                    <a16:creationId xmlns:a16="http://schemas.microsoft.com/office/drawing/2014/main" id="{82CA71F0-61D5-4B67-A85E-AE3A365B4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5" y="1730"/>
                <a:ext cx="0" cy="4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96" name="Line 26">
                <a:extLst>
                  <a:ext uri="{FF2B5EF4-FFF2-40B4-BE49-F238E27FC236}">
                    <a16:creationId xmlns:a16="http://schemas.microsoft.com/office/drawing/2014/main" id="{71A97E77-7F38-43D6-96C4-F96F957593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800000">
                <a:off x="3957" y="1690"/>
                <a:ext cx="0" cy="4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97" name="Line 27">
                <a:extLst>
                  <a:ext uri="{FF2B5EF4-FFF2-40B4-BE49-F238E27FC236}">
                    <a16:creationId xmlns:a16="http://schemas.microsoft.com/office/drawing/2014/main" id="{FBB367D6-17C8-4B46-B12B-09DEDE57E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3600000">
                <a:off x="4045" y="1610"/>
                <a:ext cx="0" cy="4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3298" name="Group 28">
                <a:extLst>
                  <a:ext uri="{FF2B5EF4-FFF2-40B4-BE49-F238E27FC236}">
                    <a16:creationId xmlns:a16="http://schemas.microsoft.com/office/drawing/2014/main" id="{510E5488-1CF0-49D3-A7D8-986EF8DCEC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403" y="1298"/>
                <a:ext cx="441" cy="805"/>
                <a:chOff x="3973" y="1429"/>
                <a:chExt cx="441" cy="805"/>
              </a:xfrm>
            </p:grpSpPr>
            <p:sp>
              <p:nvSpPr>
                <p:cNvPr id="53300" name="Line 29">
                  <a:extLst>
                    <a:ext uri="{FF2B5EF4-FFF2-40B4-BE49-F238E27FC236}">
                      <a16:creationId xmlns:a16="http://schemas.microsoft.com/office/drawing/2014/main" id="{71716697-66DC-484F-A8C0-D90590A40C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00000" flipV="1">
                  <a:off x="4089" y="1429"/>
                  <a:ext cx="0" cy="408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01" name="Line 30">
                  <a:extLst>
                    <a:ext uri="{FF2B5EF4-FFF2-40B4-BE49-F238E27FC236}">
                      <a16:creationId xmlns:a16="http://schemas.microsoft.com/office/drawing/2014/main" id="{4BA90477-BC0B-483E-B4C1-4AD879EAAE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3600000" flipV="1">
                  <a:off x="4177" y="1509"/>
                  <a:ext cx="0" cy="408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02" name="Line 31">
                  <a:extLst>
                    <a:ext uri="{FF2B5EF4-FFF2-40B4-BE49-F238E27FC236}">
                      <a16:creationId xmlns:a16="http://schemas.microsoft.com/office/drawing/2014/main" id="{F1DB5255-B5F9-4F44-8B8B-19B82C5BF4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210" y="1630"/>
                  <a:ext cx="0" cy="408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03" name="Line 32">
                  <a:extLst>
                    <a:ext uri="{FF2B5EF4-FFF2-40B4-BE49-F238E27FC236}">
                      <a16:creationId xmlns:a16="http://schemas.microsoft.com/office/drawing/2014/main" id="{5F493EA5-97C7-4410-94AA-39885820A7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800000">
                  <a:off x="4093" y="1826"/>
                  <a:ext cx="0" cy="408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04" name="Line 33">
                  <a:extLst>
                    <a:ext uri="{FF2B5EF4-FFF2-40B4-BE49-F238E27FC236}">
                      <a16:creationId xmlns:a16="http://schemas.microsoft.com/office/drawing/2014/main" id="{1A68F3E7-3114-4214-A16B-9F60935349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3600000">
                  <a:off x="4181" y="1746"/>
                  <a:ext cx="0" cy="408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299" name="Oval 34">
                <a:extLst>
                  <a:ext uri="{FF2B5EF4-FFF2-40B4-BE49-F238E27FC236}">
                    <a16:creationId xmlns:a16="http://schemas.microsoft.com/office/drawing/2014/main" id="{F226B640-E051-4C8F-A252-DB589C981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5" y="1661"/>
                <a:ext cx="91" cy="91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8" name="Group 35">
            <a:extLst>
              <a:ext uri="{FF2B5EF4-FFF2-40B4-BE49-F238E27FC236}">
                <a16:creationId xmlns:a16="http://schemas.microsoft.com/office/drawing/2014/main" id="{D79B5324-715F-4787-96EB-5E6D6875813E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824288"/>
            <a:ext cx="2449512" cy="1800225"/>
            <a:chOff x="340" y="1842"/>
            <a:chExt cx="1543" cy="1134"/>
          </a:xfrm>
        </p:grpSpPr>
        <p:sp>
          <p:nvSpPr>
            <p:cNvPr id="53278" name="Rectangle 36">
              <a:extLst>
                <a:ext uri="{FF2B5EF4-FFF2-40B4-BE49-F238E27FC236}">
                  <a16:creationId xmlns:a16="http://schemas.microsoft.com/office/drawing/2014/main" id="{D0EB3EA9-8EB3-4DA5-B279-4C83E9E142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0" y="1842"/>
              <a:ext cx="1543" cy="113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endParaRPr lang="zh-CN" altLang="en-US" sz="2400" b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53279" name="Group 37">
              <a:extLst>
                <a:ext uri="{FF2B5EF4-FFF2-40B4-BE49-F238E27FC236}">
                  <a16:creationId xmlns:a16="http://schemas.microsoft.com/office/drawing/2014/main" id="{4A0A4127-DB94-44F3-B5FF-21C9E470A06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4" y="1939"/>
              <a:ext cx="952" cy="952"/>
              <a:chOff x="657" y="1933"/>
              <a:chExt cx="861" cy="861"/>
            </a:xfrm>
          </p:grpSpPr>
          <p:sp>
            <p:nvSpPr>
              <p:cNvPr id="53287" name="Oval 38">
                <a:extLst>
                  <a:ext uri="{FF2B5EF4-FFF2-40B4-BE49-F238E27FC236}">
                    <a16:creationId xmlns:a16="http://schemas.microsoft.com/office/drawing/2014/main" id="{F62023B8-34FD-48BB-80AD-5E3525D8529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7" y="1933"/>
                <a:ext cx="861" cy="861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3288" name="Oval 39">
                <a:extLst>
                  <a:ext uri="{FF2B5EF4-FFF2-40B4-BE49-F238E27FC236}">
                    <a16:creationId xmlns:a16="http://schemas.microsoft.com/office/drawing/2014/main" id="{0CADB392-C174-414C-92DA-BFB14279509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9" y="2024"/>
                <a:ext cx="680" cy="680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3289" name="Oval 40">
                <a:extLst>
                  <a:ext uri="{FF2B5EF4-FFF2-40B4-BE49-F238E27FC236}">
                    <a16:creationId xmlns:a16="http://schemas.microsoft.com/office/drawing/2014/main" id="{6FBFAA22-7F72-4998-AC59-CFE5EB9C05C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39" y="2115"/>
                <a:ext cx="499" cy="499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3290" name="Oval 41">
                <a:extLst>
                  <a:ext uri="{FF2B5EF4-FFF2-40B4-BE49-F238E27FC236}">
                    <a16:creationId xmlns:a16="http://schemas.microsoft.com/office/drawing/2014/main" id="{042E777C-97C3-4DD5-9B7E-DC62E2E5AD8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30" y="2206"/>
                <a:ext cx="317" cy="317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3291" name="Oval 42">
                <a:extLst>
                  <a:ext uri="{FF2B5EF4-FFF2-40B4-BE49-F238E27FC236}">
                    <a16:creationId xmlns:a16="http://schemas.microsoft.com/office/drawing/2014/main" id="{20F7F976-4706-48C0-80C4-B0E0EED427C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020" y="2296"/>
                <a:ext cx="136" cy="136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53280" name="Oval 43">
              <a:extLst>
                <a:ext uri="{FF2B5EF4-FFF2-40B4-BE49-F238E27FC236}">
                  <a16:creationId xmlns:a16="http://schemas.microsoft.com/office/drawing/2014/main" id="{E70B3C1E-BC51-457B-935B-ED4A50EED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2371"/>
              <a:ext cx="91" cy="9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3281" name="Group 44">
              <a:extLst>
                <a:ext uri="{FF2B5EF4-FFF2-40B4-BE49-F238E27FC236}">
                  <a16:creationId xmlns:a16="http://schemas.microsoft.com/office/drawing/2014/main" id="{AD9E315E-BB08-4F6A-B50B-F7DD66D5F5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0" y="2355"/>
              <a:ext cx="401" cy="136"/>
              <a:chOff x="1180" y="2326"/>
              <a:chExt cx="401" cy="136"/>
            </a:xfrm>
          </p:grpSpPr>
          <p:sp>
            <p:nvSpPr>
              <p:cNvPr id="53282" name="Line 45">
                <a:extLst>
                  <a:ext uri="{FF2B5EF4-FFF2-40B4-BE49-F238E27FC236}">
                    <a16:creationId xmlns:a16="http://schemas.microsoft.com/office/drawing/2014/main" id="{87F489CB-E1D2-4C43-8FEE-4695A677A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1" y="2326"/>
                <a:ext cx="0" cy="13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3" name="Line 46">
                <a:extLst>
                  <a:ext uri="{FF2B5EF4-FFF2-40B4-BE49-F238E27FC236}">
                    <a16:creationId xmlns:a16="http://schemas.microsoft.com/office/drawing/2014/main" id="{1F5F45B6-64A6-4720-94B0-96982E477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2" y="2326"/>
                <a:ext cx="0" cy="13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4" name="Line 47">
                <a:extLst>
                  <a:ext uri="{FF2B5EF4-FFF2-40B4-BE49-F238E27FC236}">
                    <a16:creationId xmlns:a16="http://schemas.microsoft.com/office/drawing/2014/main" id="{57E4C6DD-BBFA-48A8-B11B-A8F8F5A1B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3" y="2326"/>
                <a:ext cx="0" cy="13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5" name="Line 48">
                <a:extLst>
                  <a:ext uri="{FF2B5EF4-FFF2-40B4-BE49-F238E27FC236}">
                    <a16:creationId xmlns:a16="http://schemas.microsoft.com/office/drawing/2014/main" id="{C349E4A0-0392-4D88-A4C1-735C131D59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9" y="2326"/>
                <a:ext cx="0" cy="13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6" name="Line 49">
                <a:extLst>
                  <a:ext uri="{FF2B5EF4-FFF2-40B4-BE49-F238E27FC236}">
                    <a16:creationId xmlns:a16="http://schemas.microsoft.com/office/drawing/2014/main" id="{87FF29B9-3AF0-4A60-8BBB-175ED641E1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0" y="2348"/>
                <a:ext cx="0" cy="10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50">
            <a:extLst>
              <a:ext uri="{FF2B5EF4-FFF2-40B4-BE49-F238E27FC236}">
                <a16:creationId xmlns:a16="http://schemas.microsoft.com/office/drawing/2014/main" id="{2378128A-DDCE-488B-B1DF-26DE76771A8D}"/>
              </a:ext>
            </a:extLst>
          </p:cNvPr>
          <p:cNvGrpSpPr>
            <a:grpSpLocks/>
          </p:cNvGrpSpPr>
          <p:nvPr/>
        </p:nvGrpSpPr>
        <p:grpSpPr bwMode="auto">
          <a:xfrm>
            <a:off x="4930775" y="3897313"/>
            <a:ext cx="2449513" cy="1727200"/>
            <a:chOff x="3106" y="2342"/>
            <a:chExt cx="1543" cy="1088"/>
          </a:xfrm>
        </p:grpSpPr>
        <p:sp>
          <p:nvSpPr>
            <p:cNvPr id="53260" name="Rectangle 51">
              <a:extLst>
                <a:ext uri="{FF2B5EF4-FFF2-40B4-BE49-F238E27FC236}">
                  <a16:creationId xmlns:a16="http://schemas.microsoft.com/office/drawing/2014/main" id="{E27A88B3-6A75-4921-93E2-1135221DC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2342"/>
              <a:ext cx="1543" cy="10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endParaRPr lang="zh-CN" altLang="en-US" sz="2400" b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53261" name="Group 52">
              <a:extLst>
                <a:ext uri="{FF2B5EF4-FFF2-40B4-BE49-F238E27FC236}">
                  <a16:creationId xmlns:a16="http://schemas.microsoft.com/office/drawing/2014/main" id="{3AFEA936-4887-4306-8041-403590E66A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3" y="2478"/>
              <a:ext cx="760" cy="862"/>
              <a:chOff x="3120" y="2341"/>
              <a:chExt cx="760" cy="862"/>
            </a:xfrm>
          </p:grpSpPr>
          <p:grpSp>
            <p:nvGrpSpPr>
              <p:cNvPr id="53262" name="Group 53">
                <a:extLst>
                  <a:ext uri="{FF2B5EF4-FFF2-40B4-BE49-F238E27FC236}">
                    <a16:creationId xmlns:a16="http://schemas.microsoft.com/office/drawing/2014/main" id="{2B6DD295-022D-4AF0-8AB8-6654B4E9F2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341"/>
                <a:ext cx="696" cy="440"/>
                <a:chOff x="3168" y="2341"/>
                <a:chExt cx="696" cy="440"/>
              </a:xfrm>
            </p:grpSpPr>
            <p:sp>
              <p:nvSpPr>
                <p:cNvPr id="53274" name="Freeform 54">
                  <a:extLst>
                    <a:ext uri="{FF2B5EF4-FFF2-40B4-BE49-F238E27FC236}">
                      <a16:creationId xmlns:a16="http://schemas.microsoft.com/office/drawing/2014/main" id="{7BCBBC09-0531-4171-840D-9D3205DE4E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8" y="2387"/>
                  <a:ext cx="357" cy="349"/>
                </a:xfrm>
                <a:custGeom>
                  <a:avLst/>
                  <a:gdLst>
                    <a:gd name="T0" fmla="*/ 336 w 357"/>
                    <a:gd name="T1" fmla="*/ 349 h 349"/>
                    <a:gd name="T2" fmla="*/ 352 w 357"/>
                    <a:gd name="T3" fmla="*/ 277 h 349"/>
                    <a:gd name="T4" fmla="*/ 344 w 357"/>
                    <a:gd name="T5" fmla="*/ 221 h 349"/>
                    <a:gd name="T6" fmla="*/ 272 w 357"/>
                    <a:gd name="T7" fmla="*/ 136 h 349"/>
                    <a:gd name="T8" fmla="*/ 136 w 357"/>
                    <a:gd name="T9" fmla="*/ 45 h 349"/>
                    <a:gd name="T10" fmla="*/ 0 w 357"/>
                    <a:gd name="T11" fmla="*/ 0 h 34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7"/>
                    <a:gd name="T19" fmla="*/ 0 h 349"/>
                    <a:gd name="T20" fmla="*/ 357 w 357"/>
                    <a:gd name="T21" fmla="*/ 349 h 34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7" h="349">
                      <a:moveTo>
                        <a:pt x="336" y="349"/>
                      </a:moveTo>
                      <a:cubicBezTo>
                        <a:pt x="339" y="337"/>
                        <a:pt x="351" y="298"/>
                        <a:pt x="352" y="277"/>
                      </a:cubicBezTo>
                      <a:cubicBezTo>
                        <a:pt x="353" y="256"/>
                        <a:pt x="357" y="245"/>
                        <a:pt x="344" y="221"/>
                      </a:cubicBezTo>
                      <a:cubicBezTo>
                        <a:pt x="331" y="197"/>
                        <a:pt x="307" y="165"/>
                        <a:pt x="272" y="136"/>
                      </a:cubicBezTo>
                      <a:cubicBezTo>
                        <a:pt x="237" y="107"/>
                        <a:pt x="181" y="68"/>
                        <a:pt x="136" y="45"/>
                      </a:cubicBezTo>
                      <a:cubicBezTo>
                        <a:pt x="91" y="22"/>
                        <a:pt x="23" y="7"/>
                        <a:pt x="0" y="0"/>
                      </a:cubicBez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3275" name="Freeform 55">
                  <a:extLst>
                    <a:ext uri="{FF2B5EF4-FFF2-40B4-BE49-F238E27FC236}">
                      <a16:creationId xmlns:a16="http://schemas.microsoft.com/office/drawing/2014/main" id="{EEDD61A0-1FC9-4FC2-BE26-88EC7B15EB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800000">
                  <a:off x="3280" y="2341"/>
                  <a:ext cx="357" cy="349"/>
                </a:xfrm>
                <a:custGeom>
                  <a:avLst/>
                  <a:gdLst>
                    <a:gd name="T0" fmla="*/ 336 w 357"/>
                    <a:gd name="T1" fmla="*/ 349 h 349"/>
                    <a:gd name="T2" fmla="*/ 352 w 357"/>
                    <a:gd name="T3" fmla="*/ 277 h 349"/>
                    <a:gd name="T4" fmla="*/ 344 w 357"/>
                    <a:gd name="T5" fmla="*/ 221 h 349"/>
                    <a:gd name="T6" fmla="*/ 272 w 357"/>
                    <a:gd name="T7" fmla="*/ 136 h 349"/>
                    <a:gd name="T8" fmla="*/ 136 w 357"/>
                    <a:gd name="T9" fmla="*/ 45 h 349"/>
                    <a:gd name="T10" fmla="*/ 0 w 357"/>
                    <a:gd name="T11" fmla="*/ 0 h 34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7"/>
                    <a:gd name="T19" fmla="*/ 0 h 349"/>
                    <a:gd name="T20" fmla="*/ 357 w 357"/>
                    <a:gd name="T21" fmla="*/ 349 h 34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7" h="349">
                      <a:moveTo>
                        <a:pt x="336" y="349"/>
                      </a:moveTo>
                      <a:cubicBezTo>
                        <a:pt x="339" y="337"/>
                        <a:pt x="351" y="298"/>
                        <a:pt x="352" y="277"/>
                      </a:cubicBezTo>
                      <a:cubicBezTo>
                        <a:pt x="353" y="256"/>
                        <a:pt x="357" y="245"/>
                        <a:pt x="344" y="221"/>
                      </a:cubicBezTo>
                      <a:cubicBezTo>
                        <a:pt x="331" y="197"/>
                        <a:pt x="307" y="165"/>
                        <a:pt x="272" y="136"/>
                      </a:cubicBezTo>
                      <a:cubicBezTo>
                        <a:pt x="237" y="107"/>
                        <a:pt x="181" y="68"/>
                        <a:pt x="136" y="45"/>
                      </a:cubicBezTo>
                      <a:cubicBezTo>
                        <a:pt x="91" y="22"/>
                        <a:pt x="23" y="7"/>
                        <a:pt x="0" y="0"/>
                      </a:cubicBez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3276" name="Freeform 56">
                  <a:extLst>
                    <a:ext uri="{FF2B5EF4-FFF2-40B4-BE49-F238E27FC236}">
                      <a16:creationId xmlns:a16="http://schemas.microsoft.com/office/drawing/2014/main" id="{7A7BEDD6-DDD4-472A-85B0-B5BF454951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600000">
                  <a:off x="3400" y="2359"/>
                  <a:ext cx="357" cy="349"/>
                </a:xfrm>
                <a:custGeom>
                  <a:avLst/>
                  <a:gdLst>
                    <a:gd name="T0" fmla="*/ 336 w 357"/>
                    <a:gd name="T1" fmla="*/ 349 h 349"/>
                    <a:gd name="T2" fmla="*/ 352 w 357"/>
                    <a:gd name="T3" fmla="*/ 277 h 349"/>
                    <a:gd name="T4" fmla="*/ 344 w 357"/>
                    <a:gd name="T5" fmla="*/ 221 h 349"/>
                    <a:gd name="T6" fmla="*/ 272 w 357"/>
                    <a:gd name="T7" fmla="*/ 136 h 349"/>
                    <a:gd name="T8" fmla="*/ 136 w 357"/>
                    <a:gd name="T9" fmla="*/ 45 h 349"/>
                    <a:gd name="T10" fmla="*/ 0 w 357"/>
                    <a:gd name="T11" fmla="*/ 0 h 34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7"/>
                    <a:gd name="T19" fmla="*/ 0 h 349"/>
                    <a:gd name="T20" fmla="*/ 357 w 357"/>
                    <a:gd name="T21" fmla="*/ 349 h 34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7" h="349">
                      <a:moveTo>
                        <a:pt x="336" y="349"/>
                      </a:moveTo>
                      <a:cubicBezTo>
                        <a:pt x="339" y="337"/>
                        <a:pt x="351" y="298"/>
                        <a:pt x="352" y="277"/>
                      </a:cubicBezTo>
                      <a:cubicBezTo>
                        <a:pt x="353" y="256"/>
                        <a:pt x="357" y="245"/>
                        <a:pt x="344" y="221"/>
                      </a:cubicBezTo>
                      <a:cubicBezTo>
                        <a:pt x="331" y="197"/>
                        <a:pt x="307" y="165"/>
                        <a:pt x="272" y="136"/>
                      </a:cubicBezTo>
                      <a:cubicBezTo>
                        <a:pt x="237" y="107"/>
                        <a:pt x="181" y="68"/>
                        <a:pt x="136" y="45"/>
                      </a:cubicBezTo>
                      <a:cubicBezTo>
                        <a:pt x="91" y="22"/>
                        <a:pt x="23" y="7"/>
                        <a:pt x="0" y="0"/>
                      </a:cubicBez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3277" name="Freeform 57">
                  <a:extLst>
                    <a:ext uri="{FF2B5EF4-FFF2-40B4-BE49-F238E27FC236}">
                      <a16:creationId xmlns:a16="http://schemas.microsoft.com/office/drawing/2014/main" id="{F8329248-FF13-452A-9BFA-395C54AA21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511" y="2428"/>
                  <a:ext cx="357" cy="349"/>
                </a:xfrm>
                <a:custGeom>
                  <a:avLst/>
                  <a:gdLst>
                    <a:gd name="T0" fmla="*/ 336 w 357"/>
                    <a:gd name="T1" fmla="*/ 349 h 349"/>
                    <a:gd name="T2" fmla="*/ 352 w 357"/>
                    <a:gd name="T3" fmla="*/ 277 h 349"/>
                    <a:gd name="T4" fmla="*/ 344 w 357"/>
                    <a:gd name="T5" fmla="*/ 221 h 349"/>
                    <a:gd name="T6" fmla="*/ 272 w 357"/>
                    <a:gd name="T7" fmla="*/ 136 h 349"/>
                    <a:gd name="T8" fmla="*/ 136 w 357"/>
                    <a:gd name="T9" fmla="*/ 45 h 349"/>
                    <a:gd name="T10" fmla="*/ 0 w 357"/>
                    <a:gd name="T11" fmla="*/ 0 h 34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7"/>
                    <a:gd name="T19" fmla="*/ 0 h 349"/>
                    <a:gd name="T20" fmla="*/ 357 w 357"/>
                    <a:gd name="T21" fmla="*/ 349 h 34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7" h="349">
                      <a:moveTo>
                        <a:pt x="336" y="349"/>
                      </a:moveTo>
                      <a:cubicBezTo>
                        <a:pt x="339" y="337"/>
                        <a:pt x="351" y="298"/>
                        <a:pt x="352" y="277"/>
                      </a:cubicBezTo>
                      <a:cubicBezTo>
                        <a:pt x="353" y="256"/>
                        <a:pt x="357" y="245"/>
                        <a:pt x="344" y="221"/>
                      </a:cubicBezTo>
                      <a:cubicBezTo>
                        <a:pt x="331" y="197"/>
                        <a:pt x="307" y="165"/>
                        <a:pt x="272" y="136"/>
                      </a:cubicBezTo>
                      <a:cubicBezTo>
                        <a:pt x="237" y="107"/>
                        <a:pt x="181" y="68"/>
                        <a:pt x="136" y="45"/>
                      </a:cubicBezTo>
                      <a:cubicBezTo>
                        <a:pt x="91" y="22"/>
                        <a:pt x="23" y="7"/>
                        <a:pt x="0" y="0"/>
                      </a:cubicBez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53263" name="Group 58">
                <a:extLst>
                  <a:ext uri="{FF2B5EF4-FFF2-40B4-BE49-F238E27FC236}">
                    <a16:creationId xmlns:a16="http://schemas.microsoft.com/office/drawing/2014/main" id="{6C7F4783-BFE2-47C2-98F6-BB2C82860E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7200000">
                <a:off x="3312" y="2635"/>
                <a:ext cx="696" cy="440"/>
                <a:chOff x="3168" y="2341"/>
                <a:chExt cx="696" cy="440"/>
              </a:xfrm>
            </p:grpSpPr>
            <p:sp>
              <p:nvSpPr>
                <p:cNvPr id="53270" name="Freeform 59">
                  <a:extLst>
                    <a:ext uri="{FF2B5EF4-FFF2-40B4-BE49-F238E27FC236}">
                      <a16:creationId xmlns:a16="http://schemas.microsoft.com/office/drawing/2014/main" id="{7346ABD8-0DB3-410C-B278-9FC4BA808F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8" y="2387"/>
                  <a:ext cx="357" cy="349"/>
                </a:xfrm>
                <a:custGeom>
                  <a:avLst/>
                  <a:gdLst>
                    <a:gd name="T0" fmla="*/ 336 w 357"/>
                    <a:gd name="T1" fmla="*/ 349 h 349"/>
                    <a:gd name="T2" fmla="*/ 352 w 357"/>
                    <a:gd name="T3" fmla="*/ 277 h 349"/>
                    <a:gd name="T4" fmla="*/ 344 w 357"/>
                    <a:gd name="T5" fmla="*/ 221 h 349"/>
                    <a:gd name="T6" fmla="*/ 272 w 357"/>
                    <a:gd name="T7" fmla="*/ 136 h 349"/>
                    <a:gd name="T8" fmla="*/ 136 w 357"/>
                    <a:gd name="T9" fmla="*/ 45 h 349"/>
                    <a:gd name="T10" fmla="*/ 0 w 357"/>
                    <a:gd name="T11" fmla="*/ 0 h 34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7"/>
                    <a:gd name="T19" fmla="*/ 0 h 349"/>
                    <a:gd name="T20" fmla="*/ 357 w 357"/>
                    <a:gd name="T21" fmla="*/ 349 h 34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7" h="349">
                      <a:moveTo>
                        <a:pt x="336" y="349"/>
                      </a:moveTo>
                      <a:cubicBezTo>
                        <a:pt x="339" y="337"/>
                        <a:pt x="351" y="298"/>
                        <a:pt x="352" y="277"/>
                      </a:cubicBezTo>
                      <a:cubicBezTo>
                        <a:pt x="353" y="256"/>
                        <a:pt x="357" y="245"/>
                        <a:pt x="344" y="221"/>
                      </a:cubicBezTo>
                      <a:cubicBezTo>
                        <a:pt x="331" y="197"/>
                        <a:pt x="307" y="165"/>
                        <a:pt x="272" y="136"/>
                      </a:cubicBezTo>
                      <a:cubicBezTo>
                        <a:pt x="237" y="107"/>
                        <a:pt x="181" y="68"/>
                        <a:pt x="136" y="45"/>
                      </a:cubicBezTo>
                      <a:cubicBezTo>
                        <a:pt x="91" y="22"/>
                        <a:pt x="23" y="7"/>
                        <a:pt x="0" y="0"/>
                      </a:cubicBez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3271" name="Freeform 60">
                  <a:extLst>
                    <a:ext uri="{FF2B5EF4-FFF2-40B4-BE49-F238E27FC236}">
                      <a16:creationId xmlns:a16="http://schemas.microsoft.com/office/drawing/2014/main" id="{13DA2022-3532-40E6-B2E0-FBE597F3F1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800000">
                  <a:off x="3280" y="2341"/>
                  <a:ext cx="357" cy="349"/>
                </a:xfrm>
                <a:custGeom>
                  <a:avLst/>
                  <a:gdLst>
                    <a:gd name="T0" fmla="*/ 336 w 357"/>
                    <a:gd name="T1" fmla="*/ 349 h 349"/>
                    <a:gd name="T2" fmla="*/ 352 w 357"/>
                    <a:gd name="T3" fmla="*/ 277 h 349"/>
                    <a:gd name="T4" fmla="*/ 344 w 357"/>
                    <a:gd name="T5" fmla="*/ 221 h 349"/>
                    <a:gd name="T6" fmla="*/ 272 w 357"/>
                    <a:gd name="T7" fmla="*/ 136 h 349"/>
                    <a:gd name="T8" fmla="*/ 136 w 357"/>
                    <a:gd name="T9" fmla="*/ 45 h 349"/>
                    <a:gd name="T10" fmla="*/ 0 w 357"/>
                    <a:gd name="T11" fmla="*/ 0 h 34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7"/>
                    <a:gd name="T19" fmla="*/ 0 h 349"/>
                    <a:gd name="T20" fmla="*/ 357 w 357"/>
                    <a:gd name="T21" fmla="*/ 349 h 34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7" h="349">
                      <a:moveTo>
                        <a:pt x="336" y="349"/>
                      </a:moveTo>
                      <a:cubicBezTo>
                        <a:pt x="339" y="337"/>
                        <a:pt x="351" y="298"/>
                        <a:pt x="352" y="277"/>
                      </a:cubicBezTo>
                      <a:cubicBezTo>
                        <a:pt x="353" y="256"/>
                        <a:pt x="357" y="245"/>
                        <a:pt x="344" y="221"/>
                      </a:cubicBezTo>
                      <a:cubicBezTo>
                        <a:pt x="331" y="197"/>
                        <a:pt x="307" y="165"/>
                        <a:pt x="272" y="136"/>
                      </a:cubicBezTo>
                      <a:cubicBezTo>
                        <a:pt x="237" y="107"/>
                        <a:pt x="181" y="68"/>
                        <a:pt x="136" y="45"/>
                      </a:cubicBezTo>
                      <a:cubicBezTo>
                        <a:pt x="91" y="22"/>
                        <a:pt x="23" y="7"/>
                        <a:pt x="0" y="0"/>
                      </a:cubicBez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3272" name="Freeform 61">
                  <a:extLst>
                    <a:ext uri="{FF2B5EF4-FFF2-40B4-BE49-F238E27FC236}">
                      <a16:creationId xmlns:a16="http://schemas.microsoft.com/office/drawing/2014/main" id="{8E569BE5-7165-429B-9DC2-E1B6063097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600000">
                  <a:off x="3400" y="2359"/>
                  <a:ext cx="357" cy="349"/>
                </a:xfrm>
                <a:custGeom>
                  <a:avLst/>
                  <a:gdLst>
                    <a:gd name="T0" fmla="*/ 336 w 357"/>
                    <a:gd name="T1" fmla="*/ 349 h 349"/>
                    <a:gd name="T2" fmla="*/ 352 w 357"/>
                    <a:gd name="T3" fmla="*/ 277 h 349"/>
                    <a:gd name="T4" fmla="*/ 344 w 357"/>
                    <a:gd name="T5" fmla="*/ 221 h 349"/>
                    <a:gd name="T6" fmla="*/ 272 w 357"/>
                    <a:gd name="T7" fmla="*/ 136 h 349"/>
                    <a:gd name="T8" fmla="*/ 136 w 357"/>
                    <a:gd name="T9" fmla="*/ 45 h 349"/>
                    <a:gd name="T10" fmla="*/ 0 w 357"/>
                    <a:gd name="T11" fmla="*/ 0 h 34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7"/>
                    <a:gd name="T19" fmla="*/ 0 h 349"/>
                    <a:gd name="T20" fmla="*/ 357 w 357"/>
                    <a:gd name="T21" fmla="*/ 349 h 34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7" h="349">
                      <a:moveTo>
                        <a:pt x="336" y="349"/>
                      </a:moveTo>
                      <a:cubicBezTo>
                        <a:pt x="339" y="337"/>
                        <a:pt x="351" y="298"/>
                        <a:pt x="352" y="277"/>
                      </a:cubicBezTo>
                      <a:cubicBezTo>
                        <a:pt x="353" y="256"/>
                        <a:pt x="357" y="245"/>
                        <a:pt x="344" y="221"/>
                      </a:cubicBezTo>
                      <a:cubicBezTo>
                        <a:pt x="331" y="197"/>
                        <a:pt x="307" y="165"/>
                        <a:pt x="272" y="136"/>
                      </a:cubicBezTo>
                      <a:cubicBezTo>
                        <a:pt x="237" y="107"/>
                        <a:pt x="181" y="68"/>
                        <a:pt x="136" y="45"/>
                      </a:cubicBezTo>
                      <a:cubicBezTo>
                        <a:pt x="91" y="22"/>
                        <a:pt x="23" y="7"/>
                        <a:pt x="0" y="0"/>
                      </a:cubicBez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3273" name="Freeform 62">
                  <a:extLst>
                    <a:ext uri="{FF2B5EF4-FFF2-40B4-BE49-F238E27FC236}">
                      <a16:creationId xmlns:a16="http://schemas.microsoft.com/office/drawing/2014/main" id="{0A3527C6-1B9C-4A06-98B8-6EAC67EECF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511" y="2428"/>
                  <a:ext cx="357" cy="349"/>
                </a:xfrm>
                <a:custGeom>
                  <a:avLst/>
                  <a:gdLst>
                    <a:gd name="T0" fmla="*/ 336 w 357"/>
                    <a:gd name="T1" fmla="*/ 349 h 349"/>
                    <a:gd name="T2" fmla="*/ 352 w 357"/>
                    <a:gd name="T3" fmla="*/ 277 h 349"/>
                    <a:gd name="T4" fmla="*/ 344 w 357"/>
                    <a:gd name="T5" fmla="*/ 221 h 349"/>
                    <a:gd name="T6" fmla="*/ 272 w 357"/>
                    <a:gd name="T7" fmla="*/ 136 h 349"/>
                    <a:gd name="T8" fmla="*/ 136 w 357"/>
                    <a:gd name="T9" fmla="*/ 45 h 349"/>
                    <a:gd name="T10" fmla="*/ 0 w 357"/>
                    <a:gd name="T11" fmla="*/ 0 h 34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7"/>
                    <a:gd name="T19" fmla="*/ 0 h 349"/>
                    <a:gd name="T20" fmla="*/ 357 w 357"/>
                    <a:gd name="T21" fmla="*/ 349 h 34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7" h="349">
                      <a:moveTo>
                        <a:pt x="336" y="349"/>
                      </a:moveTo>
                      <a:cubicBezTo>
                        <a:pt x="339" y="337"/>
                        <a:pt x="351" y="298"/>
                        <a:pt x="352" y="277"/>
                      </a:cubicBezTo>
                      <a:cubicBezTo>
                        <a:pt x="353" y="256"/>
                        <a:pt x="357" y="245"/>
                        <a:pt x="344" y="221"/>
                      </a:cubicBezTo>
                      <a:cubicBezTo>
                        <a:pt x="331" y="197"/>
                        <a:pt x="307" y="165"/>
                        <a:pt x="272" y="136"/>
                      </a:cubicBezTo>
                      <a:cubicBezTo>
                        <a:pt x="237" y="107"/>
                        <a:pt x="181" y="68"/>
                        <a:pt x="136" y="45"/>
                      </a:cubicBezTo>
                      <a:cubicBezTo>
                        <a:pt x="91" y="22"/>
                        <a:pt x="23" y="7"/>
                        <a:pt x="0" y="0"/>
                      </a:cubicBez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53264" name="Group 63">
                <a:extLst>
                  <a:ext uri="{FF2B5EF4-FFF2-40B4-BE49-F238E27FC236}">
                    <a16:creationId xmlns:a16="http://schemas.microsoft.com/office/drawing/2014/main" id="{370CFF54-D36C-41E3-8719-6DEF6FB223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7200000">
                <a:off x="2992" y="2606"/>
                <a:ext cx="696" cy="440"/>
                <a:chOff x="3168" y="2341"/>
                <a:chExt cx="696" cy="440"/>
              </a:xfrm>
            </p:grpSpPr>
            <p:sp>
              <p:nvSpPr>
                <p:cNvPr id="53266" name="Freeform 64">
                  <a:extLst>
                    <a:ext uri="{FF2B5EF4-FFF2-40B4-BE49-F238E27FC236}">
                      <a16:creationId xmlns:a16="http://schemas.microsoft.com/office/drawing/2014/main" id="{F3A79518-7B8A-448C-A1F1-7A9C516E7E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8" y="2387"/>
                  <a:ext cx="357" cy="349"/>
                </a:xfrm>
                <a:custGeom>
                  <a:avLst/>
                  <a:gdLst>
                    <a:gd name="T0" fmla="*/ 336 w 357"/>
                    <a:gd name="T1" fmla="*/ 349 h 349"/>
                    <a:gd name="T2" fmla="*/ 352 w 357"/>
                    <a:gd name="T3" fmla="*/ 277 h 349"/>
                    <a:gd name="T4" fmla="*/ 344 w 357"/>
                    <a:gd name="T5" fmla="*/ 221 h 349"/>
                    <a:gd name="T6" fmla="*/ 272 w 357"/>
                    <a:gd name="T7" fmla="*/ 136 h 349"/>
                    <a:gd name="T8" fmla="*/ 136 w 357"/>
                    <a:gd name="T9" fmla="*/ 45 h 349"/>
                    <a:gd name="T10" fmla="*/ 0 w 357"/>
                    <a:gd name="T11" fmla="*/ 0 h 34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7"/>
                    <a:gd name="T19" fmla="*/ 0 h 349"/>
                    <a:gd name="T20" fmla="*/ 357 w 357"/>
                    <a:gd name="T21" fmla="*/ 349 h 34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7" h="349">
                      <a:moveTo>
                        <a:pt x="336" y="349"/>
                      </a:moveTo>
                      <a:cubicBezTo>
                        <a:pt x="339" y="337"/>
                        <a:pt x="351" y="298"/>
                        <a:pt x="352" y="277"/>
                      </a:cubicBezTo>
                      <a:cubicBezTo>
                        <a:pt x="353" y="256"/>
                        <a:pt x="357" y="245"/>
                        <a:pt x="344" y="221"/>
                      </a:cubicBezTo>
                      <a:cubicBezTo>
                        <a:pt x="331" y="197"/>
                        <a:pt x="307" y="165"/>
                        <a:pt x="272" y="136"/>
                      </a:cubicBezTo>
                      <a:cubicBezTo>
                        <a:pt x="237" y="107"/>
                        <a:pt x="181" y="68"/>
                        <a:pt x="136" y="45"/>
                      </a:cubicBezTo>
                      <a:cubicBezTo>
                        <a:pt x="91" y="22"/>
                        <a:pt x="23" y="7"/>
                        <a:pt x="0" y="0"/>
                      </a:cubicBez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3267" name="Freeform 65">
                  <a:extLst>
                    <a:ext uri="{FF2B5EF4-FFF2-40B4-BE49-F238E27FC236}">
                      <a16:creationId xmlns:a16="http://schemas.microsoft.com/office/drawing/2014/main" id="{A7E46510-4D79-4034-A48A-2DCE266E8F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800000">
                  <a:off x="3280" y="2341"/>
                  <a:ext cx="357" cy="349"/>
                </a:xfrm>
                <a:custGeom>
                  <a:avLst/>
                  <a:gdLst>
                    <a:gd name="T0" fmla="*/ 336 w 357"/>
                    <a:gd name="T1" fmla="*/ 349 h 349"/>
                    <a:gd name="T2" fmla="*/ 352 w 357"/>
                    <a:gd name="T3" fmla="*/ 277 h 349"/>
                    <a:gd name="T4" fmla="*/ 344 w 357"/>
                    <a:gd name="T5" fmla="*/ 221 h 349"/>
                    <a:gd name="T6" fmla="*/ 272 w 357"/>
                    <a:gd name="T7" fmla="*/ 136 h 349"/>
                    <a:gd name="T8" fmla="*/ 136 w 357"/>
                    <a:gd name="T9" fmla="*/ 45 h 349"/>
                    <a:gd name="T10" fmla="*/ 0 w 357"/>
                    <a:gd name="T11" fmla="*/ 0 h 34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7"/>
                    <a:gd name="T19" fmla="*/ 0 h 349"/>
                    <a:gd name="T20" fmla="*/ 357 w 357"/>
                    <a:gd name="T21" fmla="*/ 349 h 34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7" h="349">
                      <a:moveTo>
                        <a:pt x="336" y="349"/>
                      </a:moveTo>
                      <a:cubicBezTo>
                        <a:pt x="339" y="337"/>
                        <a:pt x="351" y="298"/>
                        <a:pt x="352" y="277"/>
                      </a:cubicBezTo>
                      <a:cubicBezTo>
                        <a:pt x="353" y="256"/>
                        <a:pt x="357" y="245"/>
                        <a:pt x="344" y="221"/>
                      </a:cubicBezTo>
                      <a:cubicBezTo>
                        <a:pt x="331" y="197"/>
                        <a:pt x="307" y="165"/>
                        <a:pt x="272" y="136"/>
                      </a:cubicBezTo>
                      <a:cubicBezTo>
                        <a:pt x="237" y="107"/>
                        <a:pt x="181" y="68"/>
                        <a:pt x="136" y="45"/>
                      </a:cubicBezTo>
                      <a:cubicBezTo>
                        <a:pt x="91" y="22"/>
                        <a:pt x="23" y="7"/>
                        <a:pt x="0" y="0"/>
                      </a:cubicBez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3268" name="Freeform 66">
                  <a:extLst>
                    <a:ext uri="{FF2B5EF4-FFF2-40B4-BE49-F238E27FC236}">
                      <a16:creationId xmlns:a16="http://schemas.microsoft.com/office/drawing/2014/main" id="{CCFF973B-BC01-44E1-B078-0CB4A13A7B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600000">
                  <a:off x="3400" y="2359"/>
                  <a:ext cx="357" cy="349"/>
                </a:xfrm>
                <a:custGeom>
                  <a:avLst/>
                  <a:gdLst>
                    <a:gd name="T0" fmla="*/ 336 w 357"/>
                    <a:gd name="T1" fmla="*/ 349 h 349"/>
                    <a:gd name="T2" fmla="*/ 352 w 357"/>
                    <a:gd name="T3" fmla="*/ 277 h 349"/>
                    <a:gd name="T4" fmla="*/ 344 w 357"/>
                    <a:gd name="T5" fmla="*/ 221 h 349"/>
                    <a:gd name="T6" fmla="*/ 272 w 357"/>
                    <a:gd name="T7" fmla="*/ 136 h 349"/>
                    <a:gd name="T8" fmla="*/ 136 w 357"/>
                    <a:gd name="T9" fmla="*/ 45 h 349"/>
                    <a:gd name="T10" fmla="*/ 0 w 357"/>
                    <a:gd name="T11" fmla="*/ 0 h 34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7"/>
                    <a:gd name="T19" fmla="*/ 0 h 349"/>
                    <a:gd name="T20" fmla="*/ 357 w 357"/>
                    <a:gd name="T21" fmla="*/ 349 h 34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7" h="349">
                      <a:moveTo>
                        <a:pt x="336" y="349"/>
                      </a:moveTo>
                      <a:cubicBezTo>
                        <a:pt x="339" y="337"/>
                        <a:pt x="351" y="298"/>
                        <a:pt x="352" y="277"/>
                      </a:cubicBezTo>
                      <a:cubicBezTo>
                        <a:pt x="353" y="256"/>
                        <a:pt x="357" y="245"/>
                        <a:pt x="344" y="221"/>
                      </a:cubicBezTo>
                      <a:cubicBezTo>
                        <a:pt x="331" y="197"/>
                        <a:pt x="307" y="165"/>
                        <a:pt x="272" y="136"/>
                      </a:cubicBezTo>
                      <a:cubicBezTo>
                        <a:pt x="237" y="107"/>
                        <a:pt x="181" y="68"/>
                        <a:pt x="136" y="45"/>
                      </a:cubicBezTo>
                      <a:cubicBezTo>
                        <a:pt x="91" y="22"/>
                        <a:pt x="23" y="7"/>
                        <a:pt x="0" y="0"/>
                      </a:cubicBez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3269" name="Freeform 67">
                  <a:extLst>
                    <a:ext uri="{FF2B5EF4-FFF2-40B4-BE49-F238E27FC236}">
                      <a16:creationId xmlns:a16="http://schemas.microsoft.com/office/drawing/2014/main" id="{DF5C98B1-9841-41CF-A0B9-8102C8BFB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511" y="2428"/>
                  <a:ext cx="357" cy="349"/>
                </a:xfrm>
                <a:custGeom>
                  <a:avLst/>
                  <a:gdLst>
                    <a:gd name="T0" fmla="*/ 336 w 357"/>
                    <a:gd name="T1" fmla="*/ 349 h 349"/>
                    <a:gd name="T2" fmla="*/ 352 w 357"/>
                    <a:gd name="T3" fmla="*/ 277 h 349"/>
                    <a:gd name="T4" fmla="*/ 344 w 357"/>
                    <a:gd name="T5" fmla="*/ 221 h 349"/>
                    <a:gd name="T6" fmla="*/ 272 w 357"/>
                    <a:gd name="T7" fmla="*/ 136 h 349"/>
                    <a:gd name="T8" fmla="*/ 136 w 357"/>
                    <a:gd name="T9" fmla="*/ 45 h 349"/>
                    <a:gd name="T10" fmla="*/ 0 w 357"/>
                    <a:gd name="T11" fmla="*/ 0 h 34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7"/>
                    <a:gd name="T19" fmla="*/ 0 h 349"/>
                    <a:gd name="T20" fmla="*/ 357 w 357"/>
                    <a:gd name="T21" fmla="*/ 349 h 34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7" h="349">
                      <a:moveTo>
                        <a:pt x="336" y="349"/>
                      </a:moveTo>
                      <a:cubicBezTo>
                        <a:pt x="339" y="337"/>
                        <a:pt x="351" y="298"/>
                        <a:pt x="352" y="277"/>
                      </a:cubicBezTo>
                      <a:cubicBezTo>
                        <a:pt x="353" y="256"/>
                        <a:pt x="357" y="245"/>
                        <a:pt x="344" y="221"/>
                      </a:cubicBezTo>
                      <a:cubicBezTo>
                        <a:pt x="331" y="197"/>
                        <a:pt x="307" y="165"/>
                        <a:pt x="272" y="136"/>
                      </a:cubicBezTo>
                      <a:cubicBezTo>
                        <a:pt x="237" y="107"/>
                        <a:pt x="181" y="68"/>
                        <a:pt x="136" y="45"/>
                      </a:cubicBezTo>
                      <a:cubicBezTo>
                        <a:pt x="91" y="22"/>
                        <a:pt x="23" y="7"/>
                        <a:pt x="0" y="0"/>
                      </a:cubicBez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53265" name="Oval 68">
                <a:extLst>
                  <a:ext uri="{FF2B5EF4-FFF2-40B4-BE49-F238E27FC236}">
                    <a16:creationId xmlns:a16="http://schemas.microsoft.com/office/drawing/2014/main" id="{ED74834E-1472-4A83-8E22-53DFC8004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2704"/>
                <a:ext cx="91" cy="91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Slide Number Placeholder 5">
            <a:extLst>
              <a:ext uri="{FF2B5EF4-FFF2-40B4-BE49-F238E27FC236}">
                <a16:creationId xmlns:a16="http://schemas.microsoft.com/office/drawing/2014/main" id="{18A17D03-AC5E-4BB7-A0B5-64B4FD67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F93A27-2BE7-4E68-93C1-2599F3126C76}" type="slidenum">
              <a:rPr lang="en-US" altLang="zh-CN">
                <a:solidFill>
                  <a:srgbClr val="FFFFFF"/>
                </a:solidFill>
              </a:rPr>
              <a:pPr eaLnBrk="1" hangingPunct="1"/>
              <a:t>66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4279" name="灯片编号占位符 3">
            <a:extLst>
              <a:ext uri="{FF2B5EF4-FFF2-40B4-BE49-F238E27FC236}">
                <a16:creationId xmlns:a16="http://schemas.microsoft.com/office/drawing/2014/main" id="{DEADAC6A-5803-4A19-85C1-9DAFA24A1D03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F63E7D-E638-489D-8F4B-B965E90761DF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66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54280" name="页脚占位符 4">
            <a:extLst>
              <a:ext uri="{FF2B5EF4-FFF2-40B4-BE49-F238E27FC236}">
                <a16:creationId xmlns:a16="http://schemas.microsoft.com/office/drawing/2014/main" id="{05E5A5FA-A279-4D2A-B88D-DC651B0A315A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grpSp>
        <p:nvGrpSpPr>
          <p:cNvPr id="54281" name="组合 2">
            <a:extLst>
              <a:ext uri="{FF2B5EF4-FFF2-40B4-BE49-F238E27FC236}">
                <a16:creationId xmlns:a16="http://schemas.microsoft.com/office/drawing/2014/main" id="{61BDFB0C-97CF-4039-86B9-E90E2201C33E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620713"/>
            <a:ext cx="8532813" cy="519112"/>
            <a:chOff x="251520" y="2566490"/>
            <a:chExt cx="8532812" cy="518463"/>
          </a:xfrm>
        </p:grpSpPr>
        <p:sp>
          <p:nvSpPr>
            <p:cNvPr id="54284" name="TextBox 3">
              <a:extLst>
                <a:ext uri="{FF2B5EF4-FFF2-40B4-BE49-F238E27FC236}">
                  <a16:creationId xmlns:a16="http://schemas.microsoft.com/office/drawing/2014/main" id="{66EC19F9-19CD-4A4E-B799-91239DE2F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20" y="2566490"/>
              <a:ext cx="8532812" cy="51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例</a:t>
              </a:r>
              <a:r>
                <a:rPr lang="en-US" altLang="zh-CN" sz="2800"/>
                <a:t>3. </a:t>
              </a:r>
              <a:r>
                <a:rPr lang="en-US" altLang="zh-CN" sz="2400" b="0"/>
                <a:t>	</a:t>
              </a:r>
              <a:r>
                <a:rPr lang="zh-CN" altLang="en-US" sz="2400" b="0"/>
                <a:t>求矢量场</a:t>
              </a:r>
              <a:r>
                <a:rPr lang="en-US" altLang="zh-CN" sz="2400" i="1">
                  <a:solidFill>
                    <a:schemeClr val="bg1"/>
                  </a:solidFill>
                </a:rPr>
                <a:t>A </a:t>
              </a:r>
              <a:r>
                <a:rPr lang="en-US" altLang="zh-CN" sz="2400" b="0">
                  <a:solidFill>
                    <a:schemeClr val="bg1"/>
                  </a:solidFill>
                </a:rPr>
                <a:t>= </a:t>
              </a:r>
              <a:r>
                <a:rPr lang="en-US" altLang="zh-CN" sz="2400" b="0" i="1">
                  <a:solidFill>
                    <a:schemeClr val="bg1"/>
                  </a:solidFill>
                </a:rPr>
                <a:t>xy</a:t>
              </a:r>
              <a:r>
                <a:rPr lang="en-US" altLang="zh-CN" sz="2400" b="0">
                  <a:solidFill>
                    <a:schemeClr val="bg1"/>
                  </a:solidFill>
                </a:rPr>
                <a:t>2</a:t>
              </a:r>
              <a:r>
                <a:rPr lang="en-US" altLang="zh-CN" sz="2400" b="0" i="1">
                  <a:solidFill>
                    <a:schemeClr val="bg1"/>
                  </a:solidFill>
                </a:rPr>
                <a:t>z</a:t>
              </a:r>
              <a:r>
                <a:rPr lang="en-US" altLang="zh-CN" sz="2400" b="0">
                  <a:solidFill>
                    <a:schemeClr val="bg1"/>
                  </a:solidFill>
                </a:rPr>
                <a:t>2</a:t>
              </a:r>
              <a:r>
                <a:rPr lang="en-US" altLang="zh-CN" sz="2400" i="1">
                  <a:solidFill>
                    <a:schemeClr val="bg1"/>
                  </a:solidFill>
                </a:rPr>
                <a:t>i </a:t>
              </a:r>
              <a:r>
                <a:rPr lang="en-US" altLang="zh-CN" sz="2400" b="0">
                  <a:solidFill>
                    <a:schemeClr val="bg1"/>
                  </a:solidFill>
                </a:rPr>
                <a:t>+ </a:t>
              </a:r>
              <a:r>
                <a:rPr lang="en-US" altLang="zh-CN" sz="2400" b="0" i="1">
                  <a:solidFill>
                    <a:schemeClr val="bg1"/>
                  </a:solidFill>
                </a:rPr>
                <a:t>z</a:t>
              </a:r>
              <a:r>
                <a:rPr lang="en-US" altLang="zh-CN" sz="2400" b="0">
                  <a:solidFill>
                    <a:schemeClr val="bg1"/>
                  </a:solidFill>
                </a:rPr>
                <a:t>2 sin </a:t>
              </a:r>
              <a:r>
                <a:rPr lang="en-US" altLang="zh-CN" sz="2400" b="0" i="1">
                  <a:solidFill>
                    <a:schemeClr val="bg1"/>
                  </a:solidFill>
                </a:rPr>
                <a:t>y </a:t>
              </a:r>
              <a:r>
                <a:rPr lang="en-US" altLang="zh-CN" sz="2400" i="1">
                  <a:solidFill>
                    <a:schemeClr val="bg1"/>
                  </a:solidFill>
                </a:rPr>
                <a:t>j </a:t>
              </a:r>
              <a:r>
                <a:rPr lang="en-US" altLang="zh-CN" sz="2400" b="0">
                  <a:solidFill>
                    <a:schemeClr val="bg1"/>
                  </a:solidFill>
                </a:rPr>
                <a:t>+ </a:t>
              </a:r>
              <a:r>
                <a:rPr lang="en-US" altLang="zh-CN" sz="2400" b="0" i="1">
                  <a:solidFill>
                    <a:schemeClr val="bg1"/>
                  </a:solidFill>
                </a:rPr>
                <a:t>x</a:t>
              </a:r>
              <a:r>
                <a:rPr lang="en-US" altLang="zh-CN" sz="2400" b="0">
                  <a:solidFill>
                    <a:schemeClr val="bg1"/>
                  </a:solidFill>
                </a:rPr>
                <a:t>2</a:t>
              </a:r>
              <a:r>
                <a:rPr lang="en-US" altLang="zh-CN" sz="2400" b="0" i="1">
                  <a:solidFill>
                    <a:schemeClr val="bg1"/>
                  </a:solidFill>
                </a:rPr>
                <a:t>ey</a:t>
              </a:r>
              <a:r>
                <a:rPr lang="en-US" altLang="zh-CN" sz="2400" i="1">
                  <a:solidFill>
                    <a:schemeClr val="bg1"/>
                  </a:solidFill>
                </a:rPr>
                <a:t>k </a:t>
              </a:r>
              <a:r>
                <a:rPr lang="zh-CN" altLang="en-US" sz="2400" b="0"/>
                <a:t>的旋度。</a:t>
              </a:r>
            </a:p>
          </p:txBody>
        </p:sp>
        <p:graphicFrame>
          <p:nvGraphicFramePr>
            <p:cNvPr id="54277" name="对象 1">
              <a:extLst>
                <a:ext uri="{FF2B5EF4-FFF2-40B4-BE49-F238E27FC236}">
                  <a16:creationId xmlns:a16="http://schemas.microsoft.com/office/drawing/2014/main" id="{C043759D-BFD9-4FB4-A3EB-5A2FF6055B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21657" y="2636252"/>
            <a:ext cx="3556000" cy="407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33" name="Equation" r:id="rId3" imgW="3556000" imgH="406400" progId="Equation.DSMT4">
                    <p:embed/>
                  </p:oleObj>
                </mc:Choice>
                <mc:Fallback>
                  <p:oleObj name="Equation" r:id="rId3" imgW="3556000" imgH="40640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1657" y="2636252"/>
                          <a:ext cx="3556000" cy="407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5">
            <a:extLst>
              <a:ext uri="{FF2B5EF4-FFF2-40B4-BE49-F238E27FC236}">
                <a16:creationId xmlns:a16="http://schemas.microsoft.com/office/drawing/2014/main" id="{A46196DA-57CD-4368-B096-E7B7E2A44D8F}"/>
              </a:ext>
            </a:extLst>
          </p:cNvPr>
          <p:cNvGrpSpPr>
            <a:grpSpLocks/>
          </p:cNvGrpSpPr>
          <p:nvPr/>
        </p:nvGrpSpPr>
        <p:grpSpPr bwMode="auto">
          <a:xfrm>
            <a:off x="260350" y="1312863"/>
            <a:ext cx="6048375" cy="1778000"/>
            <a:chOff x="971600" y="3212976"/>
            <a:chExt cx="6048672" cy="1778000"/>
          </a:xfrm>
        </p:grpSpPr>
        <p:sp>
          <p:nvSpPr>
            <p:cNvPr id="54283" name="TextBox 3">
              <a:extLst>
                <a:ext uri="{FF2B5EF4-FFF2-40B4-BE49-F238E27FC236}">
                  <a16:creationId xmlns:a16="http://schemas.microsoft.com/office/drawing/2014/main" id="{CDA4075B-7415-4090-B13C-5D4FCDABF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600" y="3843214"/>
              <a:ext cx="6048672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解</a:t>
              </a:r>
            </a:p>
          </p:txBody>
        </p:sp>
        <p:graphicFrame>
          <p:nvGraphicFramePr>
            <p:cNvPr id="54276" name="对象 3">
              <a:extLst>
                <a:ext uri="{FF2B5EF4-FFF2-40B4-BE49-F238E27FC236}">
                  <a16:creationId xmlns:a16="http://schemas.microsoft.com/office/drawing/2014/main" id="{3A17B9E7-BA77-4136-B94E-5EAB4F0779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3688" y="3212976"/>
            <a:ext cx="3860800" cy="177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34" name="Equation" r:id="rId5" imgW="3860800" imgH="1778000" progId="Equation.DSMT4">
                    <p:embed/>
                  </p:oleObj>
                </mc:Choice>
                <mc:Fallback>
                  <p:oleObj name="Equation" r:id="rId5" imgW="3860800" imgH="1778000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688" y="3212976"/>
                          <a:ext cx="3860800" cy="177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88" name="对象 18">
            <a:extLst>
              <a:ext uri="{FF2B5EF4-FFF2-40B4-BE49-F238E27FC236}">
                <a16:creationId xmlns:a16="http://schemas.microsoft.com/office/drawing/2014/main" id="{0412392E-F89C-400C-B3F7-2B171AF734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3187700"/>
          <a:ext cx="69596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5" name="Equation" r:id="rId7" imgW="6959600" imgH="1828800" progId="Equation.DSMT4">
                  <p:embed/>
                </p:oleObj>
              </mc:Choice>
              <mc:Fallback>
                <p:oleObj name="Equation" r:id="rId7" imgW="6959600" imgH="18288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187700"/>
                        <a:ext cx="69596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1" name="Object 11">
            <a:extLst>
              <a:ext uri="{FF2B5EF4-FFF2-40B4-BE49-F238E27FC236}">
                <a16:creationId xmlns:a16="http://schemas.microsoft.com/office/drawing/2014/main" id="{D0AD3207-1B50-4152-9FD6-C766110DAE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5373688"/>
          <a:ext cx="539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6" name="Equation" r:id="rId9" imgW="5397500" imgH="406400" progId="Equation.DSMT4">
                  <p:embed/>
                </p:oleObj>
              </mc:Choice>
              <mc:Fallback>
                <p:oleObj name="Equation" r:id="rId9" imgW="5397500" imgH="406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373688"/>
                        <a:ext cx="539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Slide Number Placeholder 5">
            <a:extLst>
              <a:ext uri="{FF2B5EF4-FFF2-40B4-BE49-F238E27FC236}">
                <a16:creationId xmlns:a16="http://schemas.microsoft.com/office/drawing/2014/main" id="{F6110729-9D52-419C-8D22-A8BC8576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E81BA3-25A1-485B-B20F-82246C34C880}" type="slidenum">
              <a:rPr lang="en-US" altLang="zh-CN">
                <a:solidFill>
                  <a:srgbClr val="FFFFFF"/>
                </a:solidFill>
              </a:rPr>
              <a:pPr eaLnBrk="1" hangingPunct="1"/>
              <a:t>67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5302" name="灯片编号占位符 3">
            <a:extLst>
              <a:ext uri="{FF2B5EF4-FFF2-40B4-BE49-F238E27FC236}">
                <a16:creationId xmlns:a16="http://schemas.microsoft.com/office/drawing/2014/main" id="{3BC26F6D-AE70-4334-AD28-14FF3A3143EB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24DA67-5B64-4567-B0BC-7282C98CF26D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67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55303" name="页脚占位符 4">
            <a:extLst>
              <a:ext uri="{FF2B5EF4-FFF2-40B4-BE49-F238E27FC236}">
                <a16:creationId xmlns:a16="http://schemas.microsoft.com/office/drawing/2014/main" id="{0964DE95-423B-4A04-9112-662913E6555C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55304" name="TextBox 3">
            <a:extLst>
              <a:ext uri="{FF2B5EF4-FFF2-40B4-BE49-F238E27FC236}">
                <a16:creationId xmlns:a16="http://schemas.microsoft.com/office/drawing/2014/main" id="{1F77D8EF-32E8-4C7B-8D65-135B38BCD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71525"/>
            <a:ext cx="85328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在计算矢量场</a:t>
            </a:r>
            <a:r>
              <a:rPr lang="en-US" altLang="zh-CN" sz="2400" i="1"/>
              <a:t>A </a:t>
            </a:r>
            <a:r>
              <a:rPr lang="en-US" altLang="zh-CN" sz="2400" b="0"/>
              <a:t>= </a:t>
            </a:r>
            <a:r>
              <a:rPr lang="en-US" altLang="zh-CN" sz="2400" b="0" i="1"/>
              <a:t>P</a:t>
            </a:r>
            <a:r>
              <a:rPr lang="en-US" altLang="zh-CN" sz="2400" i="1"/>
              <a:t>i </a:t>
            </a:r>
            <a:r>
              <a:rPr lang="en-US" altLang="zh-CN" sz="2400" b="0"/>
              <a:t>+</a:t>
            </a:r>
            <a:r>
              <a:rPr lang="en-US" altLang="zh-CN" sz="2400" b="0" i="1"/>
              <a:t>Q</a:t>
            </a:r>
            <a:r>
              <a:rPr lang="en-US" altLang="zh-CN" sz="2400" i="1"/>
              <a:t>j </a:t>
            </a:r>
            <a:r>
              <a:rPr lang="en-US" altLang="zh-CN" sz="2400" b="0"/>
              <a:t>+ </a:t>
            </a:r>
            <a:r>
              <a:rPr lang="en-US" altLang="zh-CN" sz="2400" b="0" i="1"/>
              <a:t>R</a:t>
            </a:r>
            <a:r>
              <a:rPr lang="en-US" altLang="zh-CN" sz="2400" i="1"/>
              <a:t>k </a:t>
            </a:r>
            <a:r>
              <a:rPr lang="zh-CN" altLang="en-US" sz="2400" b="0"/>
              <a:t>的散度和旋度时， 还可以用这样的方法： 求出函数</a:t>
            </a:r>
            <a:r>
              <a:rPr lang="en-US" altLang="zh-CN" sz="2400" b="0" i="1"/>
              <a:t>P </a:t>
            </a:r>
            <a:r>
              <a:rPr lang="zh-CN" altLang="en-US" sz="2400" b="0"/>
              <a:t>，</a:t>
            </a:r>
            <a:r>
              <a:rPr lang="en-US" altLang="zh-CN" sz="2400" b="0" i="1"/>
              <a:t>Q </a:t>
            </a:r>
            <a:r>
              <a:rPr lang="zh-CN" altLang="en-US" sz="2400" b="0"/>
              <a:t>，</a:t>
            </a:r>
            <a:r>
              <a:rPr lang="en-US" altLang="zh-CN" sz="2400" b="0" i="1"/>
              <a:t>R </a:t>
            </a:r>
            <a:r>
              <a:rPr lang="zh-CN" altLang="en-US" sz="2400" b="0"/>
              <a:t>对</a:t>
            </a:r>
            <a:r>
              <a:rPr lang="en-US" altLang="zh-CN" sz="2400" b="0" i="1"/>
              <a:t>x </a:t>
            </a:r>
            <a:r>
              <a:rPr lang="en-US" altLang="zh-CN" sz="2400" b="0"/>
              <a:t>, </a:t>
            </a:r>
            <a:r>
              <a:rPr lang="en-US" altLang="zh-CN" sz="2400" b="0" i="1"/>
              <a:t>y </a:t>
            </a:r>
            <a:r>
              <a:rPr lang="en-US" altLang="zh-CN" sz="2400" b="0"/>
              <a:t>, </a:t>
            </a:r>
            <a:r>
              <a:rPr lang="en-US" altLang="zh-CN" sz="2400" b="0" i="1"/>
              <a:t>z </a:t>
            </a:r>
            <a:r>
              <a:rPr lang="zh-CN" altLang="en-US" sz="2400" b="0"/>
              <a:t>的各偏导数，列成如下形式的表</a:t>
            </a:r>
            <a:endParaRPr lang="zh-CN" altLang="en-US" sz="2400"/>
          </a:p>
        </p:txBody>
      </p:sp>
      <p:sp>
        <p:nvSpPr>
          <p:cNvPr id="55305" name="TextBox 3">
            <a:extLst>
              <a:ext uri="{FF2B5EF4-FFF2-40B4-BE49-F238E27FC236}">
                <a16:creationId xmlns:a16="http://schemas.microsoft.com/office/drawing/2014/main" id="{11FF8571-562D-46EC-A657-8762D9031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365625"/>
            <a:ext cx="85328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 dirty="0"/>
              <a:t>叫做</a:t>
            </a:r>
            <a:r>
              <a:rPr lang="zh-CN" altLang="en-US" sz="2400" dirty="0">
                <a:solidFill>
                  <a:schemeClr val="hlink"/>
                </a:solidFill>
              </a:rPr>
              <a:t>矢量场</a:t>
            </a:r>
            <a:r>
              <a:rPr lang="en-US" altLang="zh-CN" sz="2400" i="1" dirty="0">
                <a:solidFill>
                  <a:schemeClr val="hlink"/>
                </a:solidFill>
              </a:rPr>
              <a:t>A </a:t>
            </a:r>
            <a:r>
              <a:rPr lang="zh-CN" altLang="en-US" sz="2400" dirty="0">
                <a:solidFill>
                  <a:schemeClr val="hlink"/>
                </a:solidFill>
              </a:rPr>
              <a:t>的雅可比（</a:t>
            </a:r>
            <a:r>
              <a:rPr lang="en-US" altLang="zh-CN" sz="2400" dirty="0">
                <a:solidFill>
                  <a:schemeClr val="hlink"/>
                </a:solidFill>
              </a:rPr>
              <a:t>Jacobi</a:t>
            </a:r>
            <a:r>
              <a:rPr lang="zh-CN" altLang="en-US" sz="2400" dirty="0">
                <a:solidFill>
                  <a:schemeClr val="hlink"/>
                </a:solidFill>
              </a:rPr>
              <a:t>）矩阵</a:t>
            </a:r>
            <a:r>
              <a:rPr lang="zh-CN" altLang="en-US" sz="2400" b="0" dirty="0"/>
              <a:t>，等号左端的</a:t>
            </a:r>
            <a:r>
              <a:rPr lang="en-US" altLang="zh-CN" sz="2400" b="0" i="1" dirty="0"/>
              <a:t>D</a:t>
            </a:r>
            <a:r>
              <a:rPr lang="en-US" altLang="zh-CN" sz="2400" i="1" dirty="0"/>
              <a:t>A </a:t>
            </a:r>
            <a:r>
              <a:rPr lang="zh-CN" altLang="en-US" sz="2400" b="0" dirty="0"/>
              <a:t>是其记号。比照散度和旋度计算公式：</a:t>
            </a:r>
            <a:endParaRPr lang="zh-CN" altLang="en-US" sz="2000" b="0" dirty="0"/>
          </a:p>
        </p:txBody>
      </p:sp>
      <p:graphicFrame>
        <p:nvGraphicFramePr>
          <p:cNvPr id="55298" name="对象 12">
            <a:extLst>
              <a:ext uri="{FF2B5EF4-FFF2-40B4-BE49-F238E27FC236}">
                <a16:creationId xmlns:a16="http://schemas.microsoft.com/office/drawing/2014/main" id="{670C873F-9853-48E4-95FF-DAA9920ED7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1700213"/>
          <a:ext cx="28956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9" name="Equation" r:id="rId3" imgW="2895600" imgH="2641600" progId="Equation.DSMT4">
                  <p:embed/>
                </p:oleObj>
              </mc:Choice>
              <mc:Fallback>
                <p:oleObj name="Equation" r:id="rId3" imgW="2895600" imgH="26416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700213"/>
                        <a:ext cx="2895600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对象 18">
            <a:extLst>
              <a:ext uri="{FF2B5EF4-FFF2-40B4-BE49-F238E27FC236}">
                <a16:creationId xmlns:a16="http://schemas.microsoft.com/office/drawing/2014/main" id="{10FC1424-E0B0-4B6C-9351-BD622B4E8A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157788"/>
          <a:ext cx="2755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0" name="Equation" r:id="rId5" imgW="2755900" imgH="787400" progId="Equation.DSMT4">
                  <p:embed/>
                </p:oleObj>
              </mc:Choice>
              <mc:Fallback>
                <p:oleObj name="Equation" r:id="rId5" imgW="2755900" imgH="7874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157788"/>
                        <a:ext cx="2755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对象 6">
            <a:extLst>
              <a:ext uri="{FF2B5EF4-FFF2-40B4-BE49-F238E27FC236}">
                <a16:creationId xmlns:a16="http://schemas.microsoft.com/office/drawing/2014/main" id="{D49EF880-5CDD-4711-BD36-EB3C482D67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5500" y="5157788"/>
          <a:ext cx="5778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1" name="Equation" r:id="rId7" imgW="5778500" imgH="787400" progId="Equation.DSMT4">
                  <p:embed/>
                </p:oleObj>
              </mc:Choice>
              <mc:Fallback>
                <p:oleObj name="Equation" r:id="rId7" imgW="5778500" imgH="7874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5157788"/>
                        <a:ext cx="5778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3" name="Text Box 9">
            <a:extLst>
              <a:ext uri="{FF2B5EF4-FFF2-40B4-BE49-F238E27FC236}">
                <a16:creationId xmlns:a16="http://schemas.microsoft.com/office/drawing/2014/main" id="{B9906AE3-8479-4DD5-A8BE-617C02BE2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021388"/>
            <a:ext cx="2735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0"/>
              <a:t>主对角线</a:t>
            </a:r>
          </a:p>
        </p:txBody>
      </p:sp>
      <p:sp>
        <p:nvSpPr>
          <p:cNvPr id="175114" name="Text Box 10">
            <a:extLst>
              <a:ext uri="{FF2B5EF4-FFF2-40B4-BE49-F238E27FC236}">
                <a16:creationId xmlns:a16="http://schemas.microsoft.com/office/drawing/2014/main" id="{D3971B53-577F-4E75-9A0E-A30570C3F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5949950"/>
            <a:ext cx="2735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0"/>
              <a:t>其余项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3" grpId="0"/>
      <p:bldP spid="17511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7E5695ED-AC20-4E70-8CC3-41CBE09A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35C3B32-642A-4FF7-8FAC-55072DB841B8}" type="slidenum">
              <a:rPr lang="en-US" altLang="zh-CN">
                <a:solidFill>
                  <a:srgbClr val="FFFFFF"/>
                </a:solidFill>
              </a:rPr>
              <a:pPr eaLnBrk="1" hangingPunct="1"/>
              <a:t>68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6327" name="灯片编号占位符 3">
            <a:extLst>
              <a:ext uri="{FF2B5EF4-FFF2-40B4-BE49-F238E27FC236}">
                <a16:creationId xmlns:a16="http://schemas.microsoft.com/office/drawing/2014/main" id="{D502CAB4-2B12-4ABF-BD04-E4F27E8EA608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EF5628-EE97-46BA-A82B-632527B86F4F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68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56328" name="页脚占位符 4">
            <a:extLst>
              <a:ext uri="{FF2B5EF4-FFF2-40B4-BE49-F238E27FC236}">
                <a16:creationId xmlns:a16="http://schemas.microsoft.com/office/drawing/2014/main" id="{C20A8833-9016-4DA5-A2B0-F866AC44FA81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56329" name="TextBox 3">
            <a:extLst>
              <a:ext uri="{FF2B5EF4-FFF2-40B4-BE49-F238E27FC236}">
                <a16:creationId xmlns:a16="http://schemas.microsoft.com/office/drawing/2014/main" id="{6EBF0246-93A3-49EF-ADC6-848762A11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35013"/>
            <a:ext cx="85328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在例</a:t>
            </a:r>
            <a:r>
              <a:rPr lang="en-US" altLang="zh-CN" sz="2400" b="0"/>
              <a:t>3 </a:t>
            </a:r>
            <a:r>
              <a:rPr lang="zh-CN" altLang="en-US" sz="2400" b="0"/>
              <a:t>中矢量场</a:t>
            </a:r>
            <a:r>
              <a:rPr lang="en-US" altLang="zh-CN" sz="2400" b="0" i="1"/>
              <a:t>A </a:t>
            </a:r>
            <a:r>
              <a:rPr lang="zh-CN" altLang="en-US" sz="2400" b="0"/>
              <a:t>中，</a:t>
            </a:r>
          </a:p>
          <a:p>
            <a:r>
              <a:rPr lang="zh-CN" altLang="en-US" sz="2400" b="0"/>
              <a:t>其雅可比矩阵为</a:t>
            </a:r>
            <a:endParaRPr lang="zh-CN" altLang="en-US" sz="2400"/>
          </a:p>
        </p:txBody>
      </p:sp>
      <p:graphicFrame>
        <p:nvGraphicFramePr>
          <p:cNvPr id="56322" name="对象 1">
            <a:extLst>
              <a:ext uri="{FF2B5EF4-FFF2-40B4-BE49-F238E27FC236}">
                <a16:creationId xmlns:a16="http://schemas.microsoft.com/office/drawing/2014/main" id="{71E32D98-9F5E-496E-A7DA-E341E59863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1700213"/>
          <a:ext cx="40640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9" name="Equation" r:id="rId3" imgW="4064000" imgH="1422400" progId="Equation.DSMT4">
                  <p:embed/>
                </p:oleObj>
              </mc:Choice>
              <mc:Fallback>
                <p:oleObj name="Equation" r:id="rId3" imgW="4064000" imgH="1422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700213"/>
                        <a:ext cx="40640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Box 3">
            <a:extLst>
              <a:ext uri="{FF2B5EF4-FFF2-40B4-BE49-F238E27FC236}">
                <a16:creationId xmlns:a16="http://schemas.microsoft.com/office/drawing/2014/main" id="{FA03CFFE-853C-4AC6-9166-0B6F3931E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070225"/>
            <a:ext cx="853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由此立得</a:t>
            </a:r>
            <a:endParaRPr lang="zh-CN" altLang="en-US" sz="2400"/>
          </a:p>
        </p:txBody>
      </p:sp>
      <p:graphicFrame>
        <p:nvGraphicFramePr>
          <p:cNvPr id="22538" name="对象 2">
            <a:extLst>
              <a:ext uri="{FF2B5EF4-FFF2-40B4-BE49-F238E27FC236}">
                <a16:creationId xmlns:a16="http://schemas.microsoft.com/office/drawing/2014/main" id="{35521822-0E02-4EBB-AC83-B9EA6EFC27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573463"/>
          <a:ext cx="518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0" name="Equation" r:id="rId5" imgW="5181600" imgH="406400" progId="Equation.DSMT4">
                  <p:embed/>
                </p:oleObj>
              </mc:Choice>
              <mc:Fallback>
                <p:oleObj name="Equation" r:id="rId5" imgW="5181600" imgH="406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573463"/>
                        <a:ext cx="5181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对象 3">
            <a:extLst>
              <a:ext uri="{FF2B5EF4-FFF2-40B4-BE49-F238E27FC236}">
                <a16:creationId xmlns:a16="http://schemas.microsoft.com/office/drawing/2014/main" id="{DF4FB139-6197-4D58-B56B-3B54E6BFD4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9700" y="4221163"/>
          <a:ext cx="675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1" name="Equation" r:id="rId7" imgW="6756400" imgH="406400" progId="Equation.DSMT4">
                  <p:embed/>
                </p:oleObj>
              </mc:Choice>
              <mc:Fallback>
                <p:oleObj name="Equation" r:id="rId7" imgW="6756400" imgH="406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4221163"/>
                        <a:ext cx="675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12">
            <a:extLst>
              <a:ext uri="{FF2B5EF4-FFF2-40B4-BE49-F238E27FC236}">
                <a16:creationId xmlns:a16="http://schemas.microsoft.com/office/drawing/2014/main" id="{9FC9D354-6669-4811-99CF-0DA962A910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765175"/>
          <a:ext cx="35560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2" name="Equation" r:id="rId9" imgW="3556000" imgH="406400" progId="Equation.DSMT4">
                  <p:embed/>
                </p:oleObj>
              </mc:Choice>
              <mc:Fallback>
                <p:oleObj name="Equation" r:id="rId9" imgW="3556000" imgH="406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765175"/>
                        <a:ext cx="35560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2" name="Slide Number Placeholder 5">
            <a:extLst>
              <a:ext uri="{FF2B5EF4-FFF2-40B4-BE49-F238E27FC236}">
                <a16:creationId xmlns:a16="http://schemas.microsoft.com/office/drawing/2014/main" id="{14FD7A62-282D-41FB-AB6B-D1EC1D14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0B61C7-C6FE-403A-AA23-84688B561E20}" type="slidenum">
              <a:rPr lang="en-US" altLang="zh-CN">
                <a:solidFill>
                  <a:srgbClr val="FFFFFF"/>
                </a:solidFill>
              </a:rPr>
              <a:pPr eaLnBrk="1" hangingPunct="1"/>
              <a:t>69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7353" name="灯片编号占位符 3">
            <a:extLst>
              <a:ext uri="{FF2B5EF4-FFF2-40B4-BE49-F238E27FC236}">
                <a16:creationId xmlns:a16="http://schemas.microsoft.com/office/drawing/2014/main" id="{8FFB4502-0C69-4971-B3E8-B6CDAD6AB4E5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719A9C-93A3-4031-9ED1-7C2BD1D6D9A8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69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57354" name="页脚占位符 4">
            <a:extLst>
              <a:ext uri="{FF2B5EF4-FFF2-40B4-BE49-F238E27FC236}">
                <a16:creationId xmlns:a16="http://schemas.microsoft.com/office/drawing/2014/main" id="{76754B97-1BAF-4A1C-80CB-55759F7C094A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56BC4FE1-213D-4082-B6AA-7537082C49A0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5045075"/>
            <a:ext cx="8569325" cy="457200"/>
            <a:chOff x="204" y="3677"/>
            <a:chExt cx="5398" cy="288"/>
          </a:xfrm>
        </p:grpSpPr>
        <p:sp>
          <p:nvSpPr>
            <p:cNvPr id="57362" name="TextBox 3">
              <a:extLst>
                <a:ext uri="{FF2B5EF4-FFF2-40B4-BE49-F238E27FC236}">
                  <a16:creationId xmlns:a16="http://schemas.microsoft.com/office/drawing/2014/main" id="{A6A445ED-A4B4-4D9C-8366-3DE6D5BE8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3677"/>
              <a:ext cx="53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0"/>
                <a:t>此结果说明                 ，场</a:t>
              </a:r>
              <a:r>
                <a:rPr lang="en-US" altLang="zh-CN" sz="2400" i="1"/>
                <a:t>A</a:t>
              </a:r>
              <a:r>
                <a:rPr lang="zh-CN" altLang="en-US" sz="2400" b="0"/>
                <a:t>的矢量线与场</a:t>
              </a:r>
              <a:r>
                <a:rPr lang="en-US" altLang="zh-CN" sz="2400"/>
                <a:t>rot </a:t>
              </a:r>
              <a:r>
                <a:rPr lang="en-US" altLang="zh-CN" sz="2400" i="1"/>
                <a:t>A</a:t>
              </a:r>
              <a:r>
                <a:rPr lang="zh-CN" altLang="en-US" sz="2400" b="0"/>
                <a:t>的矢量线正交</a:t>
              </a:r>
              <a:endParaRPr lang="zh-CN" altLang="en-US" sz="2800"/>
            </a:p>
          </p:txBody>
        </p:sp>
        <p:graphicFrame>
          <p:nvGraphicFramePr>
            <p:cNvPr id="57351" name="对象 15">
              <a:extLst>
                <a:ext uri="{FF2B5EF4-FFF2-40B4-BE49-F238E27FC236}">
                  <a16:creationId xmlns:a16="http://schemas.microsoft.com/office/drawing/2014/main" id="{9A08E239-6A1A-486A-B2D9-A96B3294F4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76" y="3713"/>
            <a:ext cx="71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85" name="Equation" r:id="rId3" imgW="1129810" imgH="342751" progId="Equation.DSMT4">
                    <p:embed/>
                  </p:oleObj>
                </mc:Choice>
                <mc:Fallback>
                  <p:oleObj name="Equation" r:id="rId3" imgW="1129810" imgH="342751" progId="Equation.DSMT4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" y="3713"/>
                          <a:ext cx="71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6">
            <a:extLst>
              <a:ext uri="{FF2B5EF4-FFF2-40B4-BE49-F238E27FC236}">
                <a16:creationId xmlns:a16="http://schemas.microsoft.com/office/drawing/2014/main" id="{F4935549-9B8D-4B9F-B79F-BE3B00B93738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575050"/>
            <a:ext cx="7743825" cy="457200"/>
            <a:chOff x="413088" y="5993257"/>
            <a:chExt cx="7743288" cy="456906"/>
          </a:xfrm>
        </p:grpSpPr>
        <p:sp>
          <p:nvSpPr>
            <p:cNvPr id="57361" name="TextBox 3">
              <a:extLst>
                <a:ext uri="{FF2B5EF4-FFF2-40B4-BE49-F238E27FC236}">
                  <a16:creationId xmlns:a16="http://schemas.microsoft.com/office/drawing/2014/main" id="{4B3B48BB-538C-4D24-8C4F-D6BCCBD60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088" y="5993257"/>
              <a:ext cx="7743288" cy="456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0"/>
                <a:t>得</a:t>
              </a:r>
            </a:p>
          </p:txBody>
        </p:sp>
        <p:graphicFrame>
          <p:nvGraphicFramePr>
            <p:cNvPr id="57350" name="对象 19">
              <a:extLst>
                <a:ext uri="{FF2B5EF4-FFF2-40B4-BE49-F238E27FC236}">
                  <a16:creationId xmlns:a16="http://schemas.microsoft.com/office/drawing/2014/main" id="{1CDB89D7-19D7-447B-B35F-BFA4C9D7AD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9040" y="6009122"/>
            <a:ext cx="5790798" cy="407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86" name="Equation" r:id="rId5" imgW="5791200" imgH="406400" progId="Equation.DSMT4">
                    <p:embed/>
                  </p:oleObj>
                </mc:Choice>
                <mc:Fallback>
                  <p:oleObj name="Equation" r:id="rId5" imgW="5791200" imgH="406400" progId="Equation.DSMT4">
                    <p:embed/>
                    <p:pic>
                      <p:nvPicPr>
                        <p:cNvPr id="0" name="对象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9040" y="6009122"/>
                          <a:ext cx="5790798" cy="407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57" name="组合 20">
            <a:extLst>
              <a:ext uri="{FF2B5EF4-FFF2-40B4-BE49-F238E27FC236}">
                <a16:creationId xmlns:a16="http://schemas.microsoft.com/office/drawing/2014/main" id="{95DAD5EA-5655-4F37-B680-829BAA6E2AC3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838200"/>
            <a:ext cx="8532812" cy="519113"/>
            <a:chOff x="395536" y="1032256"/>
            <a:chExt cx="8532813" cy="518463"/>
          </a:xfrm>
        </p:grpSpPr>
        <p:sp>
          <p:nvSpPr>
            <p:cNvPr id="57360" name="TextBox 3">
              <a:extLst>
                <a:ext uri="{FF2B5EF4-FFF2-40B4-BE49-F238E27FC236}">
                  <a16:creationId xmlns:a16="http://schemas.microsoft.com/office/drawing/2014/main" id="{B808910E-A022-4FA3-91E0-C2811E2F3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36" y="1032256"/>
              <a:ext cx="8532813" cy="51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例</a:t>
              </a:r>
              <a:r>
                <a:rPr lang="en-US" altLang="zh-CN" sz="2800"/>
                <a:t>5. </a:t>
              </a:r>
              <a:r>
                <a:rPr lang="en-US" altLang="zh-CN" sz="2400" b="0"/>
                <a:t>	 </a:t>
              </a:r>
              <a:r>
                <a:rPr lang="zh-CN" altLang="en-US" sz="2400" b="0"/>
                <a:t>设</a:t>
              </a:r>
              <a:r>
                <a:rPr lang="en-US" altLang="zh-CN" sz="2400" b="0">
                  <a:solidFill>
                    <a:schemeClr val="bg1"/>
                  </a:solidFill>
                </a:rPr>
                <a:t>ay2z2i+z2x2j+x2y		2k</a:t>
              </a:r>
              <a:r>
                <a:rPr lang="en-US" altLang="zh-CN" sz="2400" b="0"/>
                <a:t>,</a:t>
              </a:r>
              <a:r>
                <a:rPr lang="zh-CN" altLang="en-US" sz="2400" b="0"/>
                <a:t>证明</a:t>
              </a:r>
            </a:p>
          </p:txBody>
        </p:sp>
        <p:graphicFrame>
          <p:nvGraphicFramePr>
            <p:cNvPr id="57349" name="对象 22">
              <a:extLst>
                <a:ext uri="{FF2B5EF4-FFF2-40B4-BE49-F238E27FC236}">
                  <a16:creationId xmlns:a16="http://schemas.microsoft.com/office/drawing/2014/main" id="{6318BEED-DEA3-41BA-91DD-5E70E0DA0F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3511" y="1124215"/>
            <a:ext cx="3175000" cy="407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87" name="Equation" r:id="rId7" imgW="3175000" imgH="406400" progId="Equation.DSMT4">
                    <p:embed/>
                  </p:oleObj>
                </mc:Choice>
                <mc:Fallback>
                  <p:oleObj name="Equation" r:id="rId7" imgW="3175000" imgH="406400" progId="Equation.DSMT4">
                    <p:embed/>
                    <p:pic>
                      <p:nvPicPr>
                        <p:cNvPr id="0" name="对象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511" y="1124215"/>
                          <a:ext cx="3175000" cy="407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5" name="对象 23">
            <a:extLst>
              <a:ext uri="{FF2B5EF4-FFF2-40B4-BE49-F238E27FC236}">
                <a16:creationId xmlns:a16="http://schemas.microsoft.com/office/drawing/2014/main" id="{424D3124-2125-4C34-A084-D36909F4EA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1700213"/>
          <a:ext cx="34036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8" name="Equation" r:id="rId9" imgW="3403600" imgH="1422400" progId="Equation.DSMT4">
                  <p:embed/>
                </p:oleObj>
              </mc:Choice>
              <mc:Fallback>
                <p:oleObj name="Equation" r:id="rId9" imgW="3403600" imgH="142240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700213"/>
                        <a:ext cx="34036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4">
            <a:extLst>
              <a:ext uri="{FF2B5EF4-FFF2-40B4-BE49-F238E27FC236}">
                <a16:creationId xmlns:a16="http://schemas.microsoft.com/office/drawing/2014/main" id="{FA9F3CCE-3B9F-497D-9905-8F49814D5E38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292600"/>
            <a:ext cx="7743825" cy="457200"/>
            <a:chOff x="295" y="3158"/>
            <a:chExt cx="4878" cy="288"/>
          </a:xfrm>
        </p:grpSpPr>
        <p:sp>
          <p:nvSpPr>
            <p:cNvPr id="57359" name="TextBox 3">
              <a:extLst>
                <a:ext uri="{FF2B5EF4-FFF2-40B4-BE49-F238E27FC236}">
                  <a16:creationId xmlns:a16="http://schemas.microsoft.com/office/drawing/2014/main" id="{B2C2E54D-0C59-4C37-8741-E06186D08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3158"/>
              <a:ext cx="48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0"/>
                <a:t>于是有</a:t>
              </a:r>
            </a:p>
          </p:txBody>
        </p:sp>
        <p:graphicFrame>
          <p:nvGraphicFramePr>
            <p:cNvPr id="57348" name="对象 26">
              <a:extLst>
                <a:ext uri="{FF2B5EF4-FFF2-40B4-BE49-F238E27FC236}">
                  <a16:creationId xmlns:a16="http://schemas.microsoft.com/office/drawing/2014/main" id="{51910271-3E6D-43BC-ADFD-184714E307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98" y="3158"/>
            <a:ext cx="34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89" name="Equation" r:id="rId11" imgW="5410200" imgH="406400" progId="Equation.DSMT4">
                    <p:embed/>
                  </p:oleObj>
                </mc:Choice>
                <mc:Fallback>
                  <p:oleObj name="Equation" r:id="rId11" imgW="5410200" imgH="406400" progId="Equation.DSMT4">
                    <p:embed/>
                    <p:pic>
                      <p:nvPicPr>
                        <p:cNvPr id="0" name="对象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8" y="3158"/>
                          <a:ext cx="340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47" name="Object 18">
            <a:extLst>
              <a:ext uri="{FF2B5EF4-FFF2-40B4-BE49-F238E27FC236}">
                <a16:creationId xmlns:a16="http://schemas.microsoft.com/office/drawing/2014/main" id="{5736C59F-38EF-4099-BB09-8B3CE39E86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989013"/>
          <a:ext cx="153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0" name="Equation" r:id="rId13" imgW="1536700" imgH="279400" progId="Equation.DSMT4">
                  <p:embed/>
                </p:oleObj>
              </mc:Choice>
              <mc:Fallback>
                <p:oleObj name="Equation" r:id="rId13" imgW="1536700" imgH="279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989013"/>
                        <a:ext cx="153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4726AA-F89D-489C-B357-02F40D45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2672" y="19050"/>
            <a:ext cx="4114800" cy="328613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23DB50-1B8D-45EE-BB01-9BC7CE6F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3672" y="19050"/>
            <a:ext cx="1066800" cy="328613"/>
          </a:xfrm>
        </p:spPr>
        <p:txBody>
          <a:bodyPr/>
          <a:lstStyle/>
          <a:p>
            <a:fld id="{BAF84EB9-3886-4D64-86CC-84575AFE9BD7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5" name="星形: 十二角 4">
            <a:extLst>
              <a:ext uri="{FF2B5EF4-FFF2-40B4-BE49-F238E27FC236}">
                <a16:creationId xmlns:a16="http://schemas.microsoft.com/office/drawing/2014/main" id="{9E2F4515-23E7-4C35-95D8-40648F253F75}"/>
              </a:ext>
            </a:extLst>
          </p:cNvPr>
          <p:cNvSpPr/>
          <p:nvPr/>
        </p:nvSpPr>
        <p:spPr>
          <a:xfrm>
            <a:off x="3769568" y="1592696"/>
            <a:ext cx="1152128" cy="1008112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场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7EB1F75-D931-4D0A-8143-29FBE2106BA8}"/>
              </a:ext>
            </a:extLst>
          </p:cNvPr>
          <p:cNvSpPr/>
          <p:nvPr/>
        </p:nvSpPr>
        <p:spPr>
          <a:xfrm>
            <a:off x="601216" y="1592696"/>
            <a:ext cx="1296144" cy="79208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温度场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B1463FE-81B1-4FA8-A7D0-D1999174C65D}"/>
              </a:ext>
            </a:extLst>
          </p:cNvPr>
          <p:cNvSpPr/>
          <p:nvPr/>
        </p:nvSpPr>
        <p:spPr>
          <a:xfrm>
            <a:off x="5281736" y="783435"/>
            <a:ext cx="1296144" cy="72008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重力场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DAEC84-799D-467A-A931-70FD69311F56}"/>
              </a:ext>
            </a:extLst>
          </p:cNvPr>
          <p:cNvSpPr/>
          <p:nvPr/>
        </p:nvSpPr>
        <p:spPr>
          <a:xfrm>
            <a:off x="5857800" y="2363030"/>
            <a:ext cx="1296144" cy="72008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速度场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0B62904-ACA7-4783-BE7B-EB4A4B489CD3}"/>
              </a:ext>
            </a:extLst>
          </p:cNvPr>
          <p:cNvSpPr/>
          <p:nvPr/>
        </p:nvSpPr>
        <p:spPr>
          <a:xfrm>
            <a:off x="2014984" y="2420888"/>
            <a:ext cx="1296144" cy="72008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磁场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4F8601C-FCCC-467A-A0E5-C7F9550E5F02}"/>
              </a:ext>
            </a:extLst>
          </p:cNvPr>
          <p:cNvSpPr/>
          <p:nvPr/>
        </p:nvSpPr>
        <p:spPr>
          <a:xfrm>
            <a:off x="2014984" y="803912"/>
            <a:ext cx="1296144" cy="72008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电磁场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64DF33-AB55-49D8-A30D-202E58C28728}"/>
              </a:ext>
            </a:extLst>
          </p:cNvPr>
          <p:cNvSpPr txBox="1"/>
          <p:nvPr/>
        </p:nvSpPr>
        <p:spPr>
          <a:xfrm>
            <a:off x="479788" y="3738277"/>
            <a:ext cx="7186583" cy="1418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在物理里，场是一个以时空为变量的物理量。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场在时空中每一点的值都是标（数）量，则为数量场。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场在时空中每一点的值都是矢（向）量，则为矢量场。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126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Slide Number Placeholder 5">
            <a:extLst>
              <a:ext uri="{FF2B5EF4-FFF2-40B4-BE49-F238E27FC236}">
                <a16:creationId xmlns:a16="http://schemas.microsoft.com/office/drawing/2014/main" id="{FB51B2AC-B333-440B-963B-6EA5A998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67BE87-C240-46EA-B128-1EEBDDDA2D65}" type="slidenum">
              <a:rPr lang="en-US" altLang="zh-CN">
                <a:solidFill>
                  <a:srgbClr val="FFFFFF"/>
                </a:solidFill>
              </a:rPr>
              <a:pPr eaLnBrk="1" hangingPunct="1"/>
              <a:t>70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A55DE5EE-5209-4C07-BEFD-39C6DBCA91F9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B7D215-A06D-4E84-898E-BECDBAA31D19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70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58373" name="页脚占位符 4">
            <a:extLst>
              <a:ext uri="{FF2B5EF4-FFF2-40B4-BE49-F238E27FC236}">
                <a16:creationId xmlns:a16="http://schemas.microsoft.com/office/drawing/2014/main" id="{397F4D1E-855C-405C-8910-B90DB12043D6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58374" name="TextBox 3">
            <a:extLst>
              <a:ext uri="{FF2B5EF4-FFF2-40B4-BE49-F238E27FC236}">
                <a16:creationId xmlns:a16="http://schemas.microsoft.com/office/drawing/2014/main" id="{DEBC32ED-6E2B-4951-8959-3E37D5327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566738"/>
            <a:ext cx="8532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）旋度运算的基本公式</a:t>
            </a:r>
          </a:p>
        </p:txBody>
      </p:sp>
      <p:sp>
        <p:nvSpPr>
          <p:cNvPr id="58375" name="TextBox 3">
            <a:extLst>
              <a:ext uri="{FF2B5EF4-FFF2-40B4-BE49-F238E27FC236}">
                <a16:creationId xmlns:a16="http://schemas.microsoft.com/office/drawing/2014/main" id="{874AEF6E-91EC-4C50-816E-46DE09B49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300163"/>
            <a:ext cx="8532813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0"/>
              <a:t>1</a:t>
            </a:r>
            <a:r>
              <a:rPr lang="zh-CN" altLang="en-US" sz="2800" b="0"/>
              <a:t>）</a:t>
            </a:r>
            <a:r>
              <a:rPr lang="en-US" altLang="zh-CN" sz="2800"/>
              <a:t>rot</a:t>
            </a:r>
            <a:r>
              <a:rPr lang="en-US" altLang="zh-CN" sz="2800" b="0"/>
              <a:t> ( </a:t>
            </a:r>
            <a:r>
              <a:rPr lang="en-US" altLang="zh-CN" sz="2800" b="0" i="1"/>
              <a:t>c</a:t>
            </a:r>
            <a:r>
              <a:rPr lang="en-US" altLang="zh-CN" sz="2800" i="1"/>
              <a:t>A </a:t>
            </a:r>
            <a:r>
              <a:rPr lang="en-US" altLang="zh-CN" sz="2800" b="0"/>
              <a:t>) = </a:t>
            </a:r>
            <a:r>
              <a:rPr lang="en-US" altLang="zh-CN" sz="2800" b="0" i="1"/>
              <a:t>c </a:t>
            </a:r>
            <a:r>
              <a:rPr lang="en-US" altLang="zh-CN" sz="2800"/>
              <a:t>rot</a:t>
            </a:r>
            <a:r>
              <a:rPr lang="en-US" altLang="zh-CN" sz="2800" b="0"/>
              <a:t> </a:t>
            </a:r>
            <a:r>
              <a:rPr lang="en-US" altLang="zh-CN" sz="2800" i="1"/>
              <a:t>A </a:t>
            </a:r>
            <a:r>
              <a:rPr lang="zh-CN" altLang="en-US" sz="2800" b="0"/>
              <a:t>（</a:t>
            </a:r>
            <a:r>
              <a:rPr lang="en-US" altLang="zh-CN" sz="2800" b="0" i="1"/>
              <a:t>c </a:t>
            </a:r>
            <a:r>
              <a:rPr lang="zh-CN" altLang="en-US" sz="2800" b="0"/>
              <a:t>为常数）</a:t>
            </a:r>
          </a:p>
          <a:p>
            <a:pPr>
              <a:lnSpc>
                <a:spcPct val="150000"/>
              </a:lnSpc>
            </a:pPr>
            <a:r>
              <a:rPr lang="en-US" altLang="zh-CN" sz="2800" b="0"/>
              <a:t>2</a:t>
            </a:r>
            <a:r>
              <a:rPr lang="zh-CN" altLang="en-US" sz="2800" b="0"/>
              <a:t>）</a:t>
            </a:r>
            <a:r>
              <a:rPr lang="en-US" altLang="zh-CN" sz="2800"/>
              <a:t>rot</a:t>
            </a:r>
            <a:r>
              <a:rPr lang="en-US" altLang="zh-CN" sz="2800" b="0"/>
              <a:t> ( </a:t>
            </a:r>
            <a:r>
              <a:rPr lang="en-US" altLang="zh-CN" sz="2800" i="1"/>
              <a:t>A </a:t>
            </a:r>
            <a:r>
              <a:rPr lang="en-US" altLang="zh-CN" sz="2800" b="0"/>
              <a:t>± </a:t>
            </a:r>
            <a:r>
              <a:rPr lang="en-US" altLang="zh-CN" sz="2800" i="1"/>
              <a:t>B </a:t>
            </a:r>
            <a:r>
              <a:rPr lang="en-US" altLang="zh-CN" sz="2800" b="0"/>
              <a:t>) = </a:t>
            </a:r>
            <a:r>
              <a:rPr lang="en-US" altLang="zh-CN" sz="2800"/>
              <a:t>rot</a:t>
            </a:r>
            <a:r>
              <a:rPr lang="en-US" altLang="zh-CN" sz="2800" b="0"/>
              <a:t> </a:t>
            </a:r>
            <a:r>
              <a:rPr lang="en-US" altLang="zh-CN" sz="2800" i="1"/>
              <a:t>A </a:t>
            </a:r>
            <a:r>
              <a:rPr lang="en-US" altLang="zh-CN" sz="2800" b="0"/>
              <a:t>± </a:t>
            </a:r>
            <a:r>
              <a:rPr lang="en-US" altLang="zh-CN" sz="2800"/>
              <a:t>rot</a:t>
            </a:r>
            <a:r>
              <a:rPr lang="en-US" altLang="zh-CN" sz="2800" b="0"/>
              <a:t> </a:t>
            </a:r>
            <a:r>
              <a:rPr lang="en-US" altLang="zh-CN" sz="2800" i="1"/>
              <a:t>B</a:t>
            </a:r>
          </a:p>
          <a:p>
            <a:pPr>
              <a:lnSpc>
                <a:spcPct val="150000"/>
              </a:lnSpc>
            </a:pPr>
            <a:r>
              <a:rPr lang="en-US" altLang="zh-CN" sz="2800" b="0"/>
              <a:t>3</a:t>
            </a:r>
            <a:r>
              <a:rPr lang="zh-CN" altLang="en-US" sz="2800" b="0"/>
              <a:t>）</a:t>
            </a:r>
            <a:r>
              <a:rPr lang="en-US" altLang="zh-CN" sz="2800"/>
              <a:t>rot</a:t>
            </a:r>
            <a:r>
              <a:rPr lang="en-US" altLang="zh-CN" sz="2800" b="0"/>
              <a:t> ( </a:t>
            </a:r>
            <a:r>
              <a:rPr lang="en-US" altLang="zh-CN" sz="2800" b="0" i="1"/>
              <a:t>u</a:t>
            </a:r>
            <a:r>
              <a:rPr lang="en-US" altLang="zh-CN" sz="2800" i="1"/>
              <a:t>A </a:t>
            </a:r>
            <a:r>
              <a:rPr lang="en-US" altLang="zh-CN" sz="2800" b="0"/>
              <a:t>) =</a:t>
            </a:r>
            <a:r>
              <a:rPr lang="en-US" altLang="zh-CN" sz="2800" b="0" i="1"/>
              <a:t>u </a:t>
            </a:r>
            <a:r>
              <a:rPr lang="en-US" altLang="zh-CN" sz="2800"/>
              <a:t>rot</a:t>
            </a:r>
            <a:r>
              <a:rPr lang="en-US" altLang="zh-CN" sz="2800" b="0"/>
              <a:t> </a:t>
            </a:r>
            <a:r>
              <a:rPr lang="en-US" altLang="zh-CN" sz="2800" i="1"/>
              <a:t>A </a:t>
            </a:r>
            <a:r>
              <a:rPr lang="en-US" altLang="zh-CN" sz="2800" b="0"/>
              <a:t>+ </a:t>
            </a:r>
            <a:r>
              <a:rPr lang="en-US" altLang="zh-CN" sz="2800"/>
              <a:t>grad </a:t>
            </a:r>
            <a:r>
              <a:rPr lang="en-US" altLang="zh-CN" sz="2800" b="0" i="1"/>
              <a:t>u </a:t>
            </a:r>
            <a:r>
              <a:rPr lang="en-US" altLang="zh-CN" sz="2800" b="0"/>
              <a:t>×</a:t>
            </a:r>
            <a:r>
              <a:rPr lang="en-US" altLang="zh-CN" sz="2800" i="1"/>
              <a:t>A </a:t>
            </a:r>
            <a:r>
              <a:rPr lang="zh-CN" altLang="en-US" sz="2800" b="0"/>
              <a:t>（</a:t>
            </a:r>
            <a:r>
              <a:rPr lang="en-US" altLang="zh-CN" sz="2800" b="0" i="1"/>
              <a:t>u </a:t>
            </a:r>
            <a:r>
              <a:rPr lang="zh-CN" altLang="en-US" sz="2800" b="0"/>
              <a:t>为数性函数）</a:t>
            </a:r>
          </a:p>
          <a:p>
            <a:pPr>
              <a:lnSpc>
                <a:spcPct val="150000"/>
              </a:lnSpc>
            </a:pPr>
            <a:r>
              <a:rPr lang="en-US" altLang="zh-CN" sz="2800" b="0"/>
              <a:t>4</a:t>
            </a:r>
            <a:r>
              <a:rPr lang="zh-CN" altLang="en-US" sz="2800" b="0"/>
              <a:t>）</a:t>
            </a:r>
            <a:r>
              <a:rPr lang="en-US" altLang="zh-CN" sz="2800" b="0"/>
              <a:t>div ( </a:t>
            </a:r>
            <a:r>
              <a:rPr lang="en-US" altLang="zh-CN" sz="2800" i="1"/>
              <a:t>A </a:t>
            </a:r>
            <a:r>
              <a:rPr lang="en-US" altLang="zh-CN" sz="2800" b="0"/>
              <a:t>× </a:t>
            </a:r>
            <a:r>
              <a:rPr lang="en-US" altLang="zh-CN" sz="2800" i="1"/>
              <a:t>B </a:t>
            </a:r>
            <a:r>
              <a:rPr lang="en-US" altLang="zh-CN" sz="2800" b="0"/>
              <a:t>) = </a:t>
            </a:r>
            <a:r>
              <a:rPr lang="en-US" altLang="zh-CN" sz="2800" i="1"/>
              <a:t>B</a:t>
            </a:r>
            <a:r>
              <a:rPr lang="en-US" altLang="zh-CN" sz="2800" b="0"/>
              <a:t>⋅</a:t>
            </a:r>
            <a:r>
              <a:rPr lang="en-US" altLang="zh-CN" sz="2800"/>
              <a:t> rot</a:t>
            </a:r>
            <a:r>
              <a:rPr lang="en-US" altLang="zh-CN" sz="2800" b="0"/>
              <a:t> </a:t>
            </a:r>
            <a:r>
              <a:rPr lang="en-US" altLang="zh-CN" sz="2800" i="1"/>
              <a:t>A </a:t>
            </a:r>
            <a:r>
              <a:rPr lang="en-US" altLang="zh-CN" sz="2800" b="0"/>
              <a:t>− </a:t>
            </a:r>
            <a:r>
              <a:rPr lang="en-US" altLang="zh-CN" sz="2800" i="1"/>
              <a:t>A</a:t>
            </a:r>
            <a:r>
              <a:rPr lang="en-US" altLang="zh-CN" sz="2800" b="0"/>
              <a:t>⋅</a:t>
            </a:r>
            <a:r>
              <a:rPr lang="en-US" altLang="zh-CN" sz="2800"/>
              <a:t> rot</a:t>
            </a:r>
            <a:r>
              <a:rPr lang="en-US" altLang="zh-CN" sz="2800" b="0"/>
              <a:t> </a:t>
            </a:r>
            <a:r>
              <a:rPr lang="en-US" altLang="zh-CN" sz="2800" i="1"/>
              <a:t>B</a:t>
            </a:r>
          </a:p>
          <a:p>
            <a:pPr>
              <a:lnSpc>
                <a:spcPct val="150000"/>
              </a:lnSpc>
            </a:pPr>
            <a:r>
              <a:rPr lang="en-US" altLang="zh-CN" sz="2800" b="0"/>
              <a:t>5</a:t>
            </a:r>
            <a:r>
              <a:rPr lang="zh-CN" altLang="en-US" sz="2800" b="0"/>
              <a:t>）</a:t>
            </a:r>
            <a:r>
              <a:rPr lang="en-US" altLang="zh-CN" sz="2800"/>
              <a:t>rot</a:t>
            </a:r>
            <a:r>
              <a:rPr lang="en-US" altLang="zh-CN" sz="2800" b="0"/>
              <a:t> ( </a:t>
            </a:r>
            <a:r>
              <a:rPr lang="en-US" altLang="zh-CN" sz="2800"/>
              <a:t>grad</a:t>
            </a:r>
            <a:r>
              <a:rPr lang="en-US" altLang="zh-CN" sz="2800" b="0"/>
              <a:t> </a:t>
            </a:r>
            <a:r>
              <a:rPr lang="en-US" altLang="zh-CN" sz="2800" b="0" i="1"/>
              <a:t>u </a:t>
            </a:r>
            <a:r>
              <a:rPr lang="en-US" altLang="zh-CN" sz="2800" b="0"/>
              <a:t>) = </a:t>
            </a:r>
            <a:r>
              <a:rPr lang="en-US" altLang="zh-CN" sz="2800"/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sz="2800" b="0"/>
              <a:t>6</a:t>
            </a:r>
            <a:r>
              <a:rPr lang="zh-CN" altLang="en-US" sz="2800" b="0"/>
              <a:t>）</a:t>
            </a:r>
            <a:r>
              <a:rPr lang="en-US" altLang="zh-CN" sz="2800" b="0"/>
              <a:t>div (</a:t>
            </a:r>
            <a:r>
              <a:rPr lang="en-US" altLang="zh-CN" sz="2800"/>
              <a:t>rot</a:t>
            </a:r>
            <a:r>
              <a:rPr lang="en-US" altLang="zh-CN" sz="2800" b="0"/>
              <a:t> </a:t>
            </a:r>
            <a:r>
              <a:rPr lang="en-US" altLang="zh-CN" sz="2800" i="1"/>
              <a:t>A </a:t>
            </a:r>
            <a:r>
              <a:rPr lang="en-US" altLang="zh-CN" sz="2800" b="0"/>
              <a:t>) = 0</a:t>
            </a:r>
            <a:endParaRPr lang="zh-CN" altLang="en-US" sz="2800"/>
          </a:p>
        </p:txBody>
      </p:sp>
      <p:grpSp>
        <p:nvGrpSpPr>
          <p:cNvPr id="58376" name="Group 6">
            <a:extLst>
              <a:ext uri="{FF2B5EF4-FFF2-40B4-BE49-F238E27FC236}">
                <a16:creationId xmlns:a16="http://schemas.microsoft.com/office/drawing/2014/main" id="{7C6AEC6A-9EB8-4FF6-97A6-95A1BD78F2F8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73688"/>
            <a:ext cx="8024813" cy="457200"/>
            <a:chOff x="364" y="3430"/>
            <a:chExt cx="5055" cy="288"/>
          </a:xfrm>
        </p:grpSpPr>
        <p:sp>
          <p:nvSpPr>
            <p:cNvPr id="58378" name="Text Box 7">
              <a:extLst>
                <a:ext uri="{FF2B5EF4-FFF2-40B4-BE49-F238E27FC236}">
                  <a16:creationId xmlns:a16="http://schemas.microsoft.com/office/drawing/2014/main" id="{76A7C1EF-155B-449F-8B06-75814F1CD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3430"/>
              <a:ext cx="42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/>
                <a:t>称为无旋场。公式</a:t>
              </a:r>
              <a:r>
                <a:rPr lang="en-US" altLang="zh-CN" sz="2400" b="0"/>
                <a:t>(5)</a:t>
              </a:r>
              <a:r>
                <a:rPr lang="zh-CN" altLang="en-US" sz="2400" b="0"/>
                <a:t>表明，任何梯度场是无旋场</a:t>
              </a:r>
            </a:p>
          </p:txBody>
        </p:sp>
        <p:graphicFrame>
          <p:nvGraphicFramePr>
            <p:cNvPr id="58370" name="对象 29">
              <a:extLst>
                <a:ext uri="{FF2B5EF4-FFF2-40B4-BE49-F238E27FC236}">
                  <a16:creationId xmlns:a16="http://schemas.microsoft.com/office/drawing/2014/main" id="{20FBCA5E-35AE-4014-B0AC-EFC15BA0BA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" y="3475"/>
            <a:ext cx="72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16" name="Equation" r:id="rId3" imgW="1155700" imgH="279400" progId="Equation.DSMT4">
                    <p:embed/>
                  </p:oleObj>
                </mc:Choice>
                <mc:Fallback>
                  <p:oleObj name="Equation" r:id="rId3" imgW="1155700" imgH="279400" progId="Equation.DSMT4">
                    <p:embed/>
                    <p:pic>
                      <p:nvPicPr>
                        <p:cNvPr id="0" name="对象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" y="3475"/>
                          <a:ext cx="72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77" name="Text Box 9">
            <a:extLst>
              <a:ext uri="{FF2B5EF4-FFF2-40B4-BE49-F238E27FC236}">
                <a16:creationId xmlns:a16="http://schemas.microsoft.com/office/drawing/2014/main" id="{90F98822-4872-43DB-A160-C07FDD010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949950"/>
            <a:ext cx="763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0"/>
              <a:t>若</a:t>
            </a:r>
            <a:r>
              <a:rPr lang="en-US" altLang="zh-CN" sz="2400" i="1"/>
              <a:t>A</a:t>
            </a:r>
            <a:r>
              <a:rPr lang="zh-CN" altLang="en-US" sz="2400" b="0"/>
              <a:t>和</a:t>
            </a:r>
            <a:r>
              <a:rPr lang="en-US" altLang="zh-CN" sz="2400" i="1"/>
              <a:t>B</a:t>
            </a:r>
            <a:r>
              <a:rPr lang="zh-CN" altLang="en-US" sz="2400" b="0"/>
              <a:t>都是无旋场，则由公式</a:t>
            </a:r>
            <a:r>
              <a:rPr lang="en-US" altLang="zh-CN" sz="2400" b="0"/>
              <a:t>(4)</a:t>
            </a:r>
            <a:r>
              <a:rPr lang="zh-CN" altLang="en-US" sz="2400" b="0"/>
              <a:t> ， </a:t>
            </a:r>
            <a:r>
              <a:rPr lang="en-US" altLang="zh-CN" sz="2400" i="1"/>
              <a:t>A </a:t>
            </a:r>
            <a:r>
              <a:rPr lang="en-US" altLang="zh-CN" sz="2400" b="0"/>
              <a:t>× </a:t>
            </a:r>
            <a:r>
              <a:rPr lang="en-US" altLang="zh-CN" sz="2400" i="1"/>
              <a:t>B</a:t>
            </a:r>
            <a:r>
              <a:rPr lang="en-US" altLang="zh-CN" b="0"/>
              <a:t> </a:t>
            </a:r>
            <a:r>
              <a:rPr lang="zh-CN" altLang="en-US" sz="2400" b="0"/>
              <a:t>为无源场</a:t>
            </a:r>
          </a:p>
        </p:txBody>
      </p:sp>
    </p:spTree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>
            <a:extLst>
              <a:ext uri="{FF2B5EF4-FFF2-40B4-BE49-F238E27FC236}">
                <a16:creationId xmlns:a16="http://schemas.microsoft.com/office/drawing/2014/main" id="{40A99EF9-1210-4647-9184-C8F8A404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2F1BFB-05C5-41ED-9207-708E65AADC45}" type="slidenum">
              <a:rPr lang="en-US" altLang="zh-CN">
                <a:solidFill>
                  <a:srgbClr val="FFFFFF"/>
                </a:solidFill>
              </a:rPr>
              <a:pPr eaLnBrk="1" hangingPunct="1"/>
              <a:t>71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4995" name="灯片编号占位符 3">
            <a:extLst>
              <a:ext uri="{FF2B5EF4-FFF2-40B4-BE49-F238E27FC236}">
                <a16:creationId xmlns:a16="http://schemas.microsoft.com/office/drawing/2014/main" id="{24C5D91A-F7CA-497B-8C32-E7BCFECE09E0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39CF89-04D2-4CBA-A78C-9C58473ACE46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71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84996" name="页脚占位符 4">
            <a:extLst>
              <a:ext uri="{FF2B5EF4-FFF2-40B4-BE49-F238E27FC236}">
                <a16:creationId xmlns:a16="http://schemas.microsoft.com/office/drawing/2014/main" id="{2AD75933-3406-4E33-8EA2-563BEA1294FF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84997" name="TextBox 1">
            <a:extLst>
              <a:ext uri="{FF2B5EF4-FFF2-40B4-BE49-F238E27FC236}">
                <a16:creationId xmlns:a16="http://schemas.microsoft.com/office/drawing/2014/main" id="{346CE185-0656-460A-9327-C0A45FEFF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444625"/>
            <a:ext cx="864235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0"/>
              <a:t>（</a:t>
            </a:r>
            <a:r>
              <a:rPr lang="en-US" altLang="zh-CN" sz="2200" b="0"/>
              <a:t>1</a:t>
            </a:r>
            <a:r>
              <a:rPr lang="zh-CN" altLang="en-US" sz="2200" b="0"/>
              <a:t>）如果在一个区域内</a:t>
            </a:r>
            <a:r>
              <a:rPr lang="en-US" altLang="zh-CN" sz="2200" b="0" i="1"/>
              <a:t>G</a:t>
            </a:r>
            <a:r>
              <a:rPr lang="en-US" altLang="zh-CN" sz="2200" b="0"/>
              <a:t> </a:t>
            </a:r>
            <a:r>
              <a:rPr lang="zh-CN" altLang="en-US" sz="2200" b="0"/>
              <a:t>内的任何简单闭曲线</a:t>
            </a:r>
            <a:r>
              <a:rPr lang="en-US" altLang="zh-CN" sz="2200" b="0" i="1"/>
              <a:t>l</a:t>
            </a:r>
            <a:r>
              <a:rPr lang="zh-CN" altLang="en-US" sz="2200" b="0"/>
              <a:t>，都可以作出一个以</a:t>
            </a:r>
            <a:r>
              <a:rPr lang="en-US" altLang="zh-CN" sz="2200" b="0" i="1"/>
              <a:t>l </a:t>
            </a:r>
            <a:r>
              <a:rPr lang="zh-CN" altLang="en-US" sz="2200" b="0"/>
              <a:t>为边界且全部位于区域</a:t>
            </a:r>
            <a:r>
              <a:rPr lang="en-US" altLang="zh-CN" sz="2200" b="0" i="1"/>
              <a:t>G</a:t>
            </a:r>
            <a:r>
              <a:rPr lang="en-US" altLang="zh-CN" sz="2200" b="0"/>
              <a:t> </a:t>
            </a:r>
            <a:r>
              <a:rPr lang="zh-CN" altLang="en-US" sz="2200" b="0"/>
              <a:t>内的曲面</a:t>
            </a:r>
            <a:r>
              <a:rPr lang="en-US" altLang="zh-CN" sz="2200" b="0" i="1"/>
              <a:t>S</a:t>
            </a:r>
            <a:r>
              <a:rPr lang="zh-CN" altLang="en-US" sz="2200" b="0"/>
              <a:t>，则称此区域</a:t>
            </a:r>
            <a:r>
              <a:rPr lang="en-US" altLang="zh-CN" sz="2200" b="0" i="1"/>
              <a:t>G</a:t>
            </a:r>
            <a:r>
              <a:rPr lang="en-US" altLang="zh-CN" sz="2200" b="0"/>
              <a:t> </a:t>
            </a:r>
            <a:r>
              <a:rPr lang="zh-CN" altLang="en-US" sz="2200" b="0"/>
              <a:t>为</a:t>
            </a:r>
            <a:r>
              <a:rPr lang="zh-CN" altLang="en-US" sz="2200"/>
              <a:t>线单连域</a:t>
            </a:r>
            <a:r>
              <a:rPr lang="zh-CN" altLang="en-US" sz="2200" b="0"/>
              <a:t>；否则，称为</a:t>
            </a:r>
            <a:r>
              <a:rPr lang="zh-CN" altLang="en-US" sz="2200"/>
              <a:t>线复连域</a:t>
            </a:r>
            <a:r>
              <a:rPr lang="zh-CN" altLang="en-US" sz="2200" b="0"/>
              <a:t>。</a:t>
            </a:r>
          </a:p>
          <a:p>
            <a:r>
              <a:rPr lang="zh-CN" altLang="en-US" sz="2200"/>
              <a:t>空心球体是线单连域</a:t>
            </a:r>
            <a:r>
              <a:rPr lang="zh-CN" altLang="en-US" sz="2200" b="0"/>
              <a:t>，</a:t>
            </a:r>
            <a:r>
              <a:rPr lang="zh-CN" altLang="en-US" sz="2200"/>
              <a:t>环面体则为线复连域</a:t>
            </a:r>
            <a:r>
              <a:rPr lang="zh-CN" altLang="en-US" sz="2200" b="0"/>
              <a:t>。</a:t>
            </a:r>
            <a:endParaRPr lang="en-US" altLang="zh-CN" sz="2200" b="0"/>
          </a:p>
        </p:txBody>
      </p:sp>
      <p:sp>
        <p:nvSpPr>
          <p:cNvPr id="84998" name="TextBox 1">
            <a:extLst>
              <a:ext uri="{FF2B5EF4-FFF2-40B4-BE49-F238E27FC236}">
                <a16:creationId xmlns:a16="http://schemas.microsoft.com/office/drawing/2014/main" id="{43E080E9-D86C-44BE-8D40-E9AEE87F3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997200"/>
            <a:ext cx="885825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0"/>
              <a:t>（</a:t>
            </a:r>
            <a:r>
              <a:rPr lang="en-US" altLang="zh-CN" sz="2200" b="0"/>
              <a:t>2</a:t>
            </a:r>
            <a:r>
              <a:rPr lang="zh-CN" altLang="en-US" sz="2200" b="0"/>
              <a:t>）如果一个区域</a:t>
            </a:r>
            <a:r>
              <a:rPr lang="en-US" altLang="zh-CN" sz="2200" b="0" i="1"/>
              <a:t>G </a:t>
            </a:r>
            <a:r>
              <a:rPr lang="zh-CN" altLang="en-US" sz="2200" b="0"/>
              <a:t>内任何简单闭曲面</a:t>
            </a:r>
            <a:r>
              <a:rPr lang="en-US" altLang="zh-CN" sz="2200" b="0" i="1"/>
              <a:t>S </a:t>
            </a:r>
            <a:r>
              <a:rPr lang="zh-CN" altLang="en-US" sz="2200" b="0"/>
              <a:t>所包围的全部点，都在区域</a:t>
            </a:r>
            <a:r>
              <a:rPr lang="en-US" altLang="zh-CN" sz="2200" b="0" i="1"/>
              <a:t>G </a:t>
            </a:r>
            <a:r>
              <a:rPr lang="zh-CN" altLang="en-US" sz="2200" b="0"/>
              <a:t>内（即</a:t>
            </a:r>
            <a:r>
              <a:rPr lang="en-US" altLang="zh-CN" sz="2200" b="0" i="1"/>
              <a:t>S </a:t>
            </a:r>
            <a:r>
              <a:rPr lang="zh-CN" altLang="en-US" sz="2200" b="0"/>
              <a:t>内没有洞），则称此区域为</a:t>
            </a:r>
            <a:r>
              <a:rPr lang="zh-CN" altLang="en-US" sz="2200"/>
              <a:t>面单连域</a:t>
            </a:r>
            <a:r>
              <a:rPr lang="zh-CN" altLang="en-US" sz="2200" b="0"/>
              <a:t>；否则，称为</a:t>
            </a:r>
            <a:r>
              <a:rPr lang="zh-CN" altLang="en-US" sz="2200"/>
              <a:t>面复连域</a:t>
            </a:r>
            <a:r>
              <a:rPr lang="zh-CN" altLang="en-US" sz="2200" b="0"/>
              <a:t>。</a:t>
            </a:r>
          </a:p>
          <a:p>
            <a:r>
              <a:rPr lang="zh-CN" altLang="en-US" sz="2200"/>
              <a:t>环面体是面单连域</a:t>
            </a:r>
            <a:r>
              <a:rPr lang="zh-CN" altLang="en-US" sz="2200" b="0"/>
              <a:t>，</a:t>
            </a:r>
            <a:r>
              <a:rPr lang="zh-CN" altLang="en-US" sz="2200"/>
              <a:t>空心球体则为面复连域</a:t>
            </a:r>
            <a:r>
              <a:rPr lang="zh-CN" altLang="en-US" sz="2200" b="0"/>
              <a:t>。</a:t>
            </a:r>
          </a:p>
          <a:p>
            <a:r>
              <a:rPr lang="zh-CN" altLang="en-US" sz="2200"/>
              <a:t>实心的球体、圆柱体、六面体等即是线单连域，又是面单连域</a:t>
            </a:r>
          </a:p>
        </p:txBody>
      </p:sp>
      <p:sp>
        <p:nvSpPr>
          <p:cNvPr id="84999" name="内容占位符 2">
            <a:extLst>
              <a:ext uri="{FF2B5EF4-FFF2-40B4-BE49-F238E27FC236}">
                <a16:creationId xmlns:a16="http://schemas.microsoft.com/office/drawing/2014/main" id="{057C5190-7F32-45B5-A204-952150C7019F}"/>
              </a:ext>
            </a:extLst>
          </p:cNvPr>
          <p:cNvSpPr>
            <a:spLocks/>
          </p:cNvSpPr>
          <p:nvPr/>
        </p:nvSpPr>
        <p:spPr bwMode="auto">
          <a:xfrm>
            <a:off x="395288" y="993775"/>
            <a:ext cx="8507412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000099"/>
                </a:solidFill>
              </a:rPr>
              <a:t>单连域 复连域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</a:pPr>
            <a:endParaRPr lang="en-US" altLang="zh-CN" sz="2400">
              <a:solidFill>
                <a:srgbClr val="000099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</a:pPr>
            <a:endParaRPr lang="en-US" altLang="zh-CN" sz="2400">
              <a:solidFill>
                <a:srgbClr val="000099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</a:pPr>
            <a:endParaRPr lang="en-US" altLang="zh-CN" sz="2400">
              <a:solidFill>
                <a:srgbClr val="000099"/>
              </a:solidFill>
            </a:endParaRPr>
          </a:p>
        </p:txBody>
      </p:sp>
      <p:sp>
        <p:nvSpPr>
          <p:cNvPr id="85000" name="副标题 3">
            <a:extLst>
              <a:ext uri="{FF2B5EF4-FFF2-40B4-BE49-F238E27FC236}">
                <a16:creationId xmlns:a16="http://schemas.microsoft.com/office/drawing/2014/main" id="{4D82AAE9-B9D9-4F4D-BCCE-7E9B1503F1C6}"/>
              </a:ext>
            </a:extLst>
          </p:cNvPr>
          <p:cNvSpPr>
            <a:spLocks/>
          </p:cNvSpPr>
          <p:nvPr/>
        </p:nvSpPr>
        <p:spPr bwMode="auto">
          <a:xfrm>
            <a:off x="1258888" y="333375"/>
            <a:ext cx="6910387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D6433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2.5</a:t>
            </a:r>
            <a:r>
              <a:rPr lang="zh-CN" altLang="en-US" sz="4000" dirty="0">
                <a:solidFill>
                  <a:srgbClr val="D6433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几种重要的矢量场</a:t>
            </a:r>
          </a:p>
        </p:txBody>
      </p:sp>
      <p:grpSp>
        <p:nvGrpSpPr>
          <p:cNvPr id="85001" name="Group 11">
            <a:extLst>
              <a:ext uri="{FF2B5EF4-FFF2-40B4-BE49-F238E27FC236}">
                <a16:creationId xmlns:a16="http://schemas.microsoft.com/office/drawing/2014/main" id="{0CC4F1B6-9F73-49A5-8C34-735FB562CBC7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4437063"/>
            <a:ext cx="5545138" cy="2016125"/>
            <a:chOff x="1156" y="2795"/>
            <a:chExt cx="3493" cy="1270"/>
          </a:xfrm>
        </p:grpSpPr>
        <p:pic>
          <p:nvPicPr>
            <p:cNvPr id="85002" name="Picture 12">
              <a:extLst>
                <a:ext uri="{FF2B5EF4-FFF2-40B4-BE49-F238E27FC236}">
                  <a16:creationId xmlns:a16="http://schemas.microsoft.com/office/drawing/2014/main" id="{F24E7494-7E91-462E-98A9-9FE164947F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50"/>
            <a:stretch>
              <a:fillRect/>
            </a:stretch>
          </p:blipFill>
          <p:spPr bwMode="auto">
            <a:xfrm>
              <a:off x="1156" y="2795"/>
              <a:ext cx="3493" cy="1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03" name="Rectangle 10">
              <a:extLst>
                <a:ext uri="{FF2B5EF4-FFF2-40B4-BE49-F238E27FC236}">
                  <a16:creationId xmlns:a16="http://schemas.microsoft.com/office/drawing/2014/main" id="{C67E36F7-1AD2-4877-BF2C-943BED7FF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3793"/>
              <a:ext cx="81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Slide Number Placeholder 5">
            <a:extLst>
              <a:ext uri="{FF2B5EF4-FFF2-40B4-BE49-F238E27FC236}">
                <a16:creationId xmlns:a16="http://schemas.microsoft.com/office/drawing/2014/main" id="{1BDCF2A6-C124-4FC2-8FE3-27BA320C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D573D28-0B45-49D7-9EB5-173BB4CCD7FD}" type="slidenum">
              <a:rPr lang="en-US" altLang="zh-CN">
                <a:solidFill>
                  <a:srgbClr val="FFFFFF"/>
                </a:solidFill>
              </a:rPr>
              <a:pPr eaLnBrk="1" hangingPunct="1"/>
              <a:t>72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9398" name="内容占位符 2">
            <a:extLst>
              <a:ext uri="{FF2B5EF4-FFF2-40B4-BE49-F238E27FC236}">
                <a16:creationId xmlns:a16="http://schemas.microsoft.com/office/drawing/2014/main" id="{0EB32ACD-790C-43F8-9FC5-5215F706F8C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549275"/>
            <a:ext cx="8507413" cy="563563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hlink"/>
                </a:solidFill>
              </a:rPr>
              <a:t>1. </a:t>
            </a:r>
            <a:r>
              <a:rPr lang="zh-CN" altLang="en-US" sz="3200" b="1">
                <a:solidFill>
                  <a:schemeClr val="hlink"/>
                </a:solidFill>
              </a:rPr>
              <a:t>有势场</a:t>
            </a:r>
            <a:endParaRPr lang="en-US" altLang="zh-CN" sz="3200" b="1">
              <a:solidFill>
                <a:schemeClr val="hlink"/>
              </a:solidFill>
            </a:endParaRPr>
          </a:p>
        </p:txBody>
      </p:sp>
      <p:sp>
        <p:nvSpPr>
          <p:cNvPr id="59399" name="灯片编号占位符 3">
            <a:extLst>
              <a:ext uri="{FF2B5EF4-FFF2-40B4-BE49-F238E27FC236}">
                <a16:creationId xmlns:a16="http://schemas.microsoft.com/office/drawing/2014/main" id="{E097C46D-2A7B-454D-98FD-8756C33FF701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7DE821-DC94-4C7B-8A0D-9BDBF8E70BD1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72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59400" name="页脚占位符 4">
            <a:extLst>
              <a:ext uri="{FF2B5EF4-FFF2-40B4-BE49-F238E27FC236}">
                <a16:creationId xmlns:a16="http://schemas.microsoft.com/office/drawing/2014/main" id="{739E7229-BCAB-4D04-94DE-C237E6299FC6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59401" name="TextBox 3">
            <a:extLst>
              <a:ext uri="{FF2B5EF4-FFF2-40B4-BE49-F238E27FC236}">
                <a16:creationId xmlns:a16="http://schemas.microsoft.com/office/drawing/2014/main" id="{8C7DAC32-9E08-499F-B9CB-6EDABD6BE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452563"/>
            <a:ext cx="853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定义：</a:t>
            </a:r>
            <a:r>
              <a:rPr lang="zh-CN" altLang="en-US" sz="2400" b="0"/>
              <a:t>设有矢量场</a:t>
            </a:r>
            <a:r>
              <a:rPr lang="en-US" altLang="zh-CN" sz="2400" i="1"/>
              <a:t>A</a:t>
            </a:r>
            <a:r>
              <a:rPr lang="en-US" altLang="zh-CN" sz="2400" b="0" i="1"/>
              <a:t> </a:t>
            </a:r>
            <a:r>
              <a:rPr lang="en-US" altLang="zh-CN" sz="2400" b="0"/>
              <a:t>(</a:t>
            </a:r>
            <a:r>
              <a:rPr lang="en-US" altLang="zh-CN" sz="2400" b="0" i="1"/>
              <a:t>M</a:t>
            </a:r>
            <a:r>
              <a:rPr lang="en-US" altLang="zh-CN" sz="2400" b="0"/>
              <a:t>) </a:t>
            </a:r>
            <a:r>
              <a:rPr lang="zh-CN" altLang="en-US" sz="2400" b="0"/>
              <a:t>，若存在单值函数</a:t>
            </a:r>
            <a:r>
              <a:rPr lang="en-US" altLang="zh-CN" sz="2400" b="0" i="1"/>
              <a:t>u </a:t>
            </a:r>
            <a:r>
              <a:rPr lang="en-US" altLang="zh-CN" sz="2400" b="0"/>
              <a:t>(</a:t>
            </a:r>
            <a:r>
              <a:rPr lang="en-US" altLang="zh-CN" sz="2400" b="0" i="1"/>
              <a:t>M</a:t>
            </a:r>
            <a:r>
              <a:rPr lang="en-US" altLang="zh-CN" sz="2400" b="0"/>
              <a:t>) </a:t>
            </a:r>
            <a:r>
              <a:rPr lang="zh-CN" altLang="en-US" sz="2400" b="0"/>
              <a:t>满足</a:t>
            </a:r>
          </a:p>
        </p:txBody>
      </p:sp>
      <p:graphicFrame>
        <p:nvGraphicFramePr>
          <p:cNvPr id="59394" name="对象 13">
            <a:extLst>
              <a:ext uri="{FF2B5EF4-FFF2-40B4-BE49-F238E27FC236}">
                <a16:creationId xmlns:a16="http://schemas.microsoft.com/office/drawing/2014/main" id="{B92503DA-E52A-4724-9DA1-533E9ED901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0" y="1973263"/>
          <a:ext cx="3733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5" name="Equation" r:id="rId3" imgW="3733800" imgH="342900" progId="Equation.DSMT4">
                  <p:embed/>
                </p:oleObj>
              </mc:Choice>
              <mc:Fallback>
                <p:oleObj name="Equation" r:id="rId3" imgW="3733800" imgH="3429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973263"/>
                        <a:ext cx="3733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TextBox 3">
            <a:extLst>
              <a:ext uri="{FF2B5EF4-FFF2-40B4-BE49-F238E27FC236}">
                <a16:creationId xmlns:a16="http://schemas.microsoft.com/office/drawing/2014/main" id="{89890507-E184-45FA-ABBF-62FC747DA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276475"/>
            <a:ext cx="8281987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0"/>
              <a:t>则称此矢量场为</a:t>
            </a:r>
            <a:r>
              <a:rPr lang="zh-CN" altLang="en-US" sz="2400"/>
              <a:t>有势场</a:t>
            </a:r>
            <a:endParaRPr lang="zh-CN" altLang="en-US" sz="2400" b="0"/>
          </a:p>
          <a:p>
            <a:pPr>
              <a:lnSpc>
                <a:spcPct val="150000"/>
              </a:lnSpc>
            </a:pPr>
            <a:r>
              <a:rPr lang="zh-CN" altLang="en-US" sz="2400" b="0"/>
              <a:t>令 </a:t>
            </a:r>
            <a:r>
              <a:rPr lang="en-US" altLang="zh-CN" sz="2400" b="0" i="1"/>
              <a:t>v </a:t>
            </a:r>
            <a:r>
              <a:rPr lang="en-US" altLang="zh-CN" sz="2400" b="0"/>
              <a:t>= − </a:t>
            </a:r>
            <a:r>
              <a:rPr lang="en-US" altLang="zh-CN" sz="2400" b="0" i="1"/>
              <a:t>u</a:t>
            </a:r>
            <a:r>
              <a:rPr lang="zh-CN" altLang="en-US" sz="2400" b="0"/>
              <a:t>，并称</a:t>
            </a:r>
            <a:r>
              <a:rPr lang="en-US" altLang="zh-CN" sz="2400" b="0" i="1"/>
              <a:t>v </a:t>
            </a:r>
            <a:r>
              <a:rPr lang="zh-CN" altLang="en-US" sz="2400" b="0"/>
              <a:t>为这个场的</a:t>
            </a:r>
            <a:r>
              <a:rPr lang="zh-CN" altLang="en-US" sz="2400"/>
              <a:t>势函数</a:t>
            </a:r>
            <a:r>
              <a:rPr lang="zh-CN" altLang="en-US" sz="2400" b="0"/>
              <a:t>。矢量</a:t>
            </a:r>
            <a:r>
              <a:rPr lang="en-US" altLang="zh-CN" sz="2400" i="1"/>
              <a:t>A</a:t>
            </a:r>
            <a:r>
              <a:rPr lang="zh-CN" altLang="en-US" sz="2400" b="0"/>
              <a:t>和</a:t>
            </a:r>
            <a:r>
              <a:rPr lang="zh-CN" altLang="en-US" sz="2400" i="1"/>
              <a:t> </a:t>
            </a:r>
            <a:r>
              <a:rPr lang="zh-CN" altLang="en-US" sz="2400" b="0"/>
              <a:t>势函数</a:t>
            </a:r>
            <a:r>
              <a:rPr lang="en-US" altLang="zh-CN" sz="2400" b="0" i="1"/>
              <a:t>v </a:t>
            </a:r>
            <a:r>
              <a:rPr lang="zh-CN" altLang="en-US" sz="2400" b="0"/>
              <a:t>之间的关系是：</a:t>
            </a:r>
          </a:p>
        </p:txBody>
      </p:sp>
      <p:sp>
        <p:nvSpPr>
          <p:cNvPr id="8200" name="TextBox 3">
            <a:extLst>
              <a:ext uri="{FF2B5EF4-FFF2-40B4-BE49-F238E27FC236}">
                <a16:creationId xmlns:a16="http://schemas.microsoft.com/office/drawing/2014/main" id="{375AB612-56E8-4610-935E-9EA1BD915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30663"/>
            <a:ext cx="871378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  性质</a:t>
            </a:r>
            <a:r>
              <a:rPr lang="zh-CN" altLang="en-US" sz="2400" b="0"/>
              <a:t>：</a:t>
            </a:r>
          </a:p>
          <a:p>
            <a:r>
              <a:rPr lang="en-US" altLang="zh-CN" sz="2400" b="0"/>
              <a:t>  (1)</a:t>
            </a:r>
            <a:r>
              <a:rPr lang="zh-CN" altLang="en-US" sz="2400" b="0"/>
              <a:t>有势场是一个梯度场；</a:t>
            </a:r>
            <a:endParaRPr lang="en-US" altLang="zh-CN" sz="2400" b="0"/>
          </a:p>
          <a:p>
            <a:r>
              <a:rPr lang="en-US" altLang="zh-CN" sz="2400" b="0"/>
              <a:t>  (2)</a:t>
            </a:r>
            <a:r>
              <a:rPr lang="zh-CN" altLang="en-US" sz="2400" b="0"/>
              <a:t>有势场是一个无旋场：</a:t>
            </a:r>
            <a:r>
              <a:rPr lang="en-US" altLang="zh-CN" sz="2400"/>
              <a:t>rot</a:t>
            </a:r>
            <a:r>
              <a:rPr lang="en-US" altLang="zh-CN" sz="2400" b="0"/>
              <a:t> </a:t>
            </a:r>
            <a:r>
              <a:rPr lang="en-US" altLang="zh-CN" sz="2400" i="1"/>
              <a:t>A </a:t>
            </a:r>
            <a:r>
              <a:rPr lang="en-US" altLang="zh-CN" sz="2400" b="0"/>
              <a:t>= </a:t>
            </a:r>
            <a:r>
              <a:rPr lang="en-US" altLang="zh-CN" sz="2400"/>
              <a:t>0</a:t>
            </a:r>
            <a:r>
              <a:rPr lang="zh-CN" altLang="en-US" sz="2400"/>
              <a:t>；</a:t>
            </a:r>
            <a:endParaRPr lang="zh-CN" altLang="en-US" sz="2400" b="0"/>
          </a:p>
          <a:p>
            <a:r>
              <a:rPr lang="en-US" altLang="zh-CN" sz="2400" b="0"/>
              <a:t>  (3) </a:t>
            </a:r>
            <a:r>
              <a:rPr lang="zh-CN" altLang="en-US" sz="2400" b="0"/>
              <a:t>有势场的势函数有无穷多个，它们之间只相差一个常数</a:t>
            </a:r>
          </a:p>
        </p:txBody>
      </p:sp>
      <p:graphicFrame>
        <p:nvGraphicFramePr>
          <p:cNvPr id="59395" name="对象 1">
            <a:extLst>
              <a:ext uri="{FF2B5EF4-FFF2-40B4-BE49-F238E27FC236}">
                <a16:creationId xmlns:a16="http://schemas.microsoft.com/office/drawing/2014/main" id="{FFAFC831-ED0A-482B-8048-2992C3B97A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3716338"/>
          <a:ext cx="3911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6" name="Equation" r:id="rId5" imgW="3911600" imgH="342900" progId="Equation.DSMT4">
                  <p:embed/>
                </p:oleObj>
              </mc:Choice>
              <mc:Fallback>
                <p:oleObj name="Equation" r:id="rId5" imgW="3911600" imgH="3429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716338"/>
                        <a:ext cx="3911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对象 2">
            <a:extLst>
              <a:ext uri="{FF2B5EF4-FFF2-40B4-BE49-F238E27FC236}">
                <a16:creationId xmlns:a16="http://schemas.microsoft.com/office/drawing/2014/main" id="{DCA4C55D-3FA5-42FB-8F43-53D274D23E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5589588"/>
          <a:ext cx="410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7" name="Equation" r:id="rId7" imgW="4102100" imgH="381000" progId="Equation.DSMT4">
                  <p:embed/>
                </p:oleObj>
              </mc:Choice>
              <mc:Fallback>
                <p:oleObj name="Equation" r:id="rId7" imgW="4102100" imgH="381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589588"/>
                        <a:ext cx="4102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Slide Number Placeholder 5">
            <a:extLst>
              <a:ext uri="{FF2B5EF4-FFF2-40B4-BE49-F238E27FC236}">
                <a16:creationId xmlns:a16="http://schemas.microsoft.com/office/drawing/2014/main" id="{F17ABA4E-7F88-4400-AA2D-93072934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0AB512-C00F-4373-B2ED-C2D17CE0555B}" type="slidenum">
              <a:rPr lang="en-US" altLang="zh-CN">
                <a:solidFill>
                  <a:srgbClr val="FFFFFF"/>
                </a:solidFill>
              </a:rPr>
              <a:pPr eaLnBrk="1" hangingPunct="1"/>
              <a:t>73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0421" name="灯片编号占位符 3">
            <a:extLst>
              <a:ext uri="{FF2B5EF4-FFF2-40B4-BE49-F238E27FC236}">
                <a16:creationId xmlns:a16="http://schemas.microsoft.com/office/drawing/2014/main" id="{FB02160C-E9F1-43EC-AC49-F0115418C680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51B184-07B3-4734-913F-5D7F94850B6F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73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60422" name="页脚占位符 4">
            <a:extLst>
              <a:ext uri="{FF2B5EF4-FFF2-40B4-BE49-F238E27FC236}">
                <a16:creationId xmlns:a16="http://schemas.microsoft.com/office/drawing/2014/main" id="{7457CCFB-1DE9-490C-8794-47C4179357E7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60423" name="TextBox 1">
            <a:extLst>
              <a:ext uri="{FF2B5EF4-FFF2-40B4-BE49-F238E27FC236}">
                <a16:creationId xmlns:a16="http://schemas.microsoft.com/office/drawing/2014/main" id="{C9C198A1-444E-4D29-8250-637302E31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12875"/>
            <a:ext cx="831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证</a:t>
            </a:r>
            <a:r>
              <a:rPr lang="zh-CN" altLang="en-US" sz="2400" b="0"/>
              <a:t>：设</a:t>
            </a:r>
            <a:r>
              <a:rPr lang="en-US" altLang="zh-CN" sz="2400" i="1"/>
              <a:t>A </a:t>
            </a:r>
            <a:r>
              <a:rPr lang="en-US" altLang="zh-CN" sz="2400" b="0"/>
              <a:t>= </a:t>
            </a:r>
            <a:r>
              <a:rPr lang="en-US" altLang="zh-CN" sz="2400" b="0" i="1"/>
              <a:t>P </a:t>
            </a:r>
            <a:r>
              <a:rPr lang="en-US" altLang="zh-CN" sz="2400" b="0"/>
              <a:t>( </a:t>
            </a:r>
            <a:r>
              <a:rPr lang="en-US" altLang="zh-CN" sz="2400" b="0" i="1"/>
              <a:t>x </a:t>
            </a:r>
            <a:r>
              <a:rPr lang="en-US" altLang="zh-CN" sz="2400" b="0"/>
              <a:t>, </a:t>
            </a:r>
            <a:r>
              <a:rPr lang="en-US" altLang="zh-CN" sz="2400" b="0" i="1"/>
              <a:t>y </a:t>
            </a:r>
            <a:r>
              <a:rPr lang="en-US" altLang="zh-CN" sz="2400" b="0"/>
              <a:t>, </a:t>
            </a:r>
            <a:r>
              <a:rPr lang="en-US" altLang="zh-CN" sz="2400" b="0" i="1"/>
              <a:t>z </a:t>
            </a:r>
            <a:r>
              <a:rPr lang="en-US" altLang="zh-CN" sz="2400" b="0"/>
              <a:t>) </a:t>
            </a:r>
            <a:r>
              <a:rPr lang="en-US" altLang="zh-CN" sz="2400" i="1"/>
              <a:t>i </a:t>
            </a:r>
            <a:r>
              <a:rPr lang="en-US" altLang="zh-CN" sz="2400" b="0"/>
              <a:t>+</a:t>
            </a:r>
            <a:r>
              <a:rPr lang="en-US" altLang="zh-CN" sz="2400" b="0" i="1"/>
              <a:t>Q </a:t>
            </a:r>
            <a:r>
              <a:rPr lang="en-US" altLang="zh-CN" sz="2400" b="0"/>
              <a:t>(</a:t>
            </a:r>
            <a:r>
              <a:rPr lang="en-US" altLang="zh-CN" sz="2400" b="0" i="1"/>
              <a:t>x </a:t>
            </a:r>
            <a:r>
              <a:rPr lang="en-US" altLang="zh-CN" sz="2400" b="0"/>
              <a:t>, </a:t>
            </a:r>
            <a:r>
              <a:rPr lang="en-US" altLang="zh-CN" sz="2400" b="0" i="1"/>
              <a:t>y </a:t>
            </a:r>
            <a:r>
              <a:rPr lang="en-US" altLang="zh-CN" sz="2400" b="0"/>
              <a:t>, </a:t>
            </a:r>
            <a:r>
              <a:rPr lang="en-US" altLang="zh-CN" sz="2400" b="0" i="1"/>
              <a:t>z </a:t>
            </a:r>
            <a:r>
              <a:rPr lang="en-US" altLang="zh-CN" sz="2400" b="0"/>
              <a:t>) </a:t>
            </a:r>
            <a:r>
              <a:rPr lang="en-US" altLang="zh-CN" sz="2400" i="1"/>
              <a:t>j </a:t>
            </a:r>
            <a:r>
              <a:rPr lang="en-US" altLang="zh-CN" sz="2400" b="0"/>
              <a:t>+ </a:t>
            </a:r>
            <a:r>
              <a:rPr lang="en-US" altLang="zh-CN" sz="2400" b="0" i="1"/>
              <a:t>R </a:t>
            </a:r>
            <a:r>
              <a:rPr lang="en-US" altLang="zh-CN" sz="2400" b="0"/>
              <a:t>( </a:t>
            </a:r>
            <a:r>
              <a:rPr lang="en-US" altLang="zh-CN" sz="2400" b="0" i="1"/>
              <a:t>x </a:t>
            </a:r>
            <a:r>
              <a:rPr lang="en-US" altLang="zh-CN" sz="2400" b="0"/>
              <a:t>, </a:t>
            </a:r>
            <a:r>
              <a:rPr lang="en-US" altLang="zh-CN" sz="2400" b="0" i="1"/>
              <a:t>y </a:t>
            </a:r>
            <a:r>
              <a:rPr lang="en-US" altLang="zh-CN" sz="2400" b="0"/>
              <a:t>, </a:t>
            </a:r>
            <a:r>
              <a:rPr lang="en-US" altLang="zh-CN" sz="2400" b="0" i="1"/>
              <a:t>z </a:t>
            </a:r>
            <a:r>
              <a:rPr lang="en-US" altLang="zh-CN" sz="2400" b="0"/>
              <a:t>) </a:t>
            </a:r>
            <a:r>
              <a:rPr lang="en-US" altLang="zh-CN" sz="2400" i="1"/>
              <a:t>k</a:t>
            </a:r>
            <a:endParaRPr lang="en-US" altLang="zh-CN" sz="2400" b="0"/>
          </a:p>
        </p:txBody>
      </p:sp>
      <p:sp>
        <p:nvSpPr>
          <p:cNvPr id="60424" name="TextBox 1">
            <a:extLst>
              <a:ext uri="{FF2B5EF4-FFF2-40B4-BE49-F238E27FC236}">
                <a16:creationId xmlns:a16="http://schemas.microsoft.com/office/drawing/2014/main" id="{5F1DC222-D219-4EB7-BDC1-44EF568AF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057400"/>
            <a:ext cx="864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如果</a:t>
            </a:r>
            <a:r>
              <a:rPr lang="en-US" altLang="zh-CN" sz="2400" i="1"/>
              <a:t>A </a:t>
            </a:r>
            <a:r>
              <a:rPr lang="zh-CN" altLang="en-US" sz="2400" b="0"/>
              <a:t>为有势场，则存在函数</a:t>
            </a:r>
            <a:r>
              <a:rPr lang="en-US" altLang="zh-CN" sz="2400" b="0" i="1"/>
              <a:t>u </a:t>
            </a:r>
            <a:r>
              <a:rPr lang="en-US" altLang="zh-CN" sz="2400" b="0"/>
              <a:t>(</a:t>
            </a:r>
            <a:r>
              <a:rPr lang="en-US" altLang="zh-CN" sz="2400" b="0" i="1"/>
              <a:t>x </a:t>
            </a:r>
            <a:r>
              <a:rPr lang="en-US" altLang="zh-CN" sz="2400" b="0"/>
              <a:t>, </a:t>
            </a:r>
            <a:r>
              <a:rPr lang="en-US" altLang="zh-CN" sz="2400" b="0" i="1"/>
              <a:t>y </a:t>
            </a:r>
            <a:r>
              <a:rPr lang="en-US" altLang="zh-CN" sz="2400" b="0"/>
              <a:t>, </a:t>
            </a:r>
            <a:r>
              <a:rPr lang="en-US" altLang="zh-CN" sz="2400" b="0" i="1"/>
              <a:t>z </a:t>
            </a:r>
            <a:r>
              <a:rPr lang="en-US" altLang="zh-CN" sz="2400" b="0"/>
              <a:t>) </a:t>
            </a:r>
            <a:r>
              <a:rPr lang="zh-CN" altLang="en-US" sz="2400" b="0"/>
              <a:t>满足</a:t>
            </a:r>
            <a:r>
              <a:rPr lang="en-US" altLang="zh-CN" sz="2400" i="1"/>
              <a:t>A </a:t>
            </a:r>
            <a:r>
              <a:rPr lang="en-US" altLang="zh-CN" sz="2400" b="0"/>
              <a:t>= </a:t>
            </a:r>
            <a:r>
              <a:rPr lang="en-US" altLang="zh-CN" sz="2400"/>
              <a:t>grad</a:t>
            </a:r>
            <a:r>
              <a:rPr lang="en-US" altLang="zh-CN" sz="2400" b="0"/>
              <a:t> </a:t>
            </a:r>
            <a:r>
              <a:rPr lang="en-US" altLang="zh-CN" sz="2400" b="0" i="1"/>
              <a:t>u </a:t>
            </a:r>
            <a:r>
              <a:rPr lang="zh-CN" altLang="en-US" sz="2400" b="0"/>
              <a:t>，即有</a:t>
            </a:r>
            <a:endParaRPr lang="en-US" altLang="zh-CN" sz="2400" b="0"/>
          </a:p>
        </p:txBody>
      </p:sp>
      <p:graphicFrame>
        <p:nvGraphicFramePr>
          <p:cNvPr id="60418" name="对象 3">
            <a:extLst>
              <a:ext uri="{FF2B5EF4-FFF2-40B4-BE49-F238E27FC236}">
                <a16:creationId xmlns:a16="http://schemas.microsoft.com/office/drawing/2014/main" id="{7D1DEDC8-AFA7-4014-87F0-F21C416FB0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3325" y="2811463"/>
          <a:ext cx="369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1" name="Equation" r:id="rId3" imgW="3695700" imgH="419100" progId="Equation.DSMT4">
                  <p:embed/>
                </p:oleObj>
              </mc:Choice>
              <mc:Fallback>
                <p:oleObj name="Equation" r:id="rId3" imgW="3695700" imgH="4191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2811463"/>
                        <a:ext cx="3695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TextBox 1">
            <a:extLst>
              <a:ext uri="{FF2B5EF4-FFF2-40B4-BE49-F238E27FC236}">
                <a16:creationId xmlns:a16="http://schemas.microsoft.com/office/drawing/2014/main" id="{B9042146-1FBD-4DA4-846E-C344413B8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3314700"/>
            <a:ext cx="8642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由于函数</a:t>
            </a:r>
            <a:r>
              <a:rPr lang="en-US" altLang="zh-CN" sz="2400" b="0" i="1"/>
              <a:t>P </a:t>
            </a:r>
            <a:r>
              <a:rPr lang="en-US" altLang="zh-CN" sz="2400" b="0"/>
              <a:t>, </a:t>
            </a:r>
            <a:r>
              <a:rPr lang="en-US" altLang="zh-CN" sz="2400" b="0" i="1"/>
              <a:t>Q </a:t>
            </a:r>
            <a:r>
              <a:rPr lang="en-US" altLang="zh-CN" sz="2400" b="0"/>
              <a:t>, </a:t>
            </a:r>
            <a:r>
              <a:rPr lang="en-US" altLang="zh-CN" sz="2400" b="0" i="1"/>
              <a:t>R </a:t>
            </a:r>
            <a:r>
              <a:rPr lang="zh-CN" altLang="en-US" sz="2400" b="0"/>
              <a:t>具有一阶连续偏导数，由上式知函数</a:t>
            </a:r>
            <a:r>
              <a:rPr lang="en-US" altLang="zh-CN" sz="2400" b="0" i="1"/>
              <a:t>u </a:t>
            </a:r>
            <a:r>
              <a:rPr lang="zh-CN" altLang="en-US" sz="2400" b="0"/>
              <a:t>具有二阶连续偏导数。因此有</a:t>
            </a:r>
            <a:endParaRPr lang="en-US" altLang="zh-CN" sz="2400" b="0"/>
          </a:p>
        </p:txBody>
      </p:sp>
      <p:sp>
        <p:nvSpPr>
          <p:cNvPr id="60426" name="TextBox 1">
            <a:extLst>
              <a:ext uri="{FF2B5EF4-FFF2-40B4-BE49-F238E27FC236}">
                <a16:creationId xmlns:a16="http://schemas.microsoft.com/office/drawing/2014/main" id="{3350FC01-56EB-4FAD-BE85-0C8D1A734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865688"/>
            <a:ext cx="864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所以在场内处处有</a:t>
            </a:r>
            <a:r>
              <a:rPr lang="en-US" altLang="zh-CN" sz="2400" b="0"/>
              <a:t>		</a:t>
            </a:r>
            <a:r>
              <a:rPr lang="en-US" altLang="zh-CN" sz="2400"/>
              <a:t>rot</a:t>
            </a:r>
            <a:r>
              <a:rPr lang="en-US" altLang="zh-CN" sz="2400" b="0"/>
              <a:t> </a:t>
            </a:r>
            <a:r>
              <a:rPr lang="en-US" altLang="zh-CN" sz="2400" i="1"/>
              <a:t>A </a:t>
            </a:r>
            <a:r>
              <a:rPr lang="en-US" altLang="zh-CN" sz="2400" b="0"/>
              <a:t>= </a:t>
            </a:r>
            <a:r>
              <a:rPr lang="en-US" altLang="zh-CN" sz="2400"/>
              <a:t>0</a:t>
            </a:r>
            <a:endParaRPr lang="en-US" altLang="zh-CN" sz="2400" b="0"/>
          </a:p>
        </p:txBody>
      </p:sp>
      <p:graphicFrame>
        <p:nvGraphicFramePr>
          <p:cNvPr id="60419" name="对象 2">
            <a:extLst>
              <a:ext uri="{FF2B5EF4-FFF2-40B4-BE49-F238E27FC236}">
                <a16:creationId xmlns:a16="http://schemas.microsoft.com/office/drawing/2014/main" id="{AF430DA1-6035-4E01-9819-AE3274E36C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3860800"/>
          <a:ext cx="4013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2" name="Equation" r:id="rId5" imgW="4013200" imgH="914400" progId="Equation.DSMT4">
                  <p:embed/>
                </p:oleObj>
              </mc:Choice>
              <mc:Fallback>
                <p:oleObj name="Equation" r:id="rId5" imgW="4013200" imgH="914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860800"/>
                        <a:ext cx="4013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Slide Number Placeholder 5">
            <a:extLst>
              <a:ext uri="{FF2B5EF4-FFF2-40B4-BE49-F238E27FC236}">
                <a16:creationId xmlns:a16="http://schemas.microsoft.com/office/drawing/2014/main" id="{CFFFE454-7782-4703-B3BD-448302D9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C7EAEC-2E13-49F8-B62E-57FC2C2DD181}" type="slidenum">
              <a:rPr lang="en-US" altLang="zh-CN">
                <a:solidFill>
                  <a:srgbClr val="FFFFFF"/>
                </a:solidFill>
              </a:rPr>
              <a:pPr eaLnBrk="1" hangingPunct="1"/>
              <a:t>74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1446" name="灯片编号占位符 3">
            <a:extLst>
              <a:ext uri="{FF2B5EF4-FFF2-40B4-BE49-F238E27FC236}">
                <a16:creationId xmlns:a16="http://schemas.microsoft.com/office/drawing/2014/main" id="{573AEC37-564D-4C93-B4C5-FA624F2F3D21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1197FE-9C0C-4DE7-8DF7-D6E9068659C2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74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61447" name="页脚占位符 4">
            <a:extLst>
              <a:ext uri="{FF2B5EF4-FFF2-40B4-BE49-F238E27FC236}">
                <a16:creationId xmlns:a16="http://schemas.microsoft.com/office/drawing/2014/main" id="{9B658D83-CCA9-4679-9058-F6E776698B86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61448" name="TextBox 1">
            <a:extLst>
              <a:ext uri="{FF2B5EF4-FFF2-40B4-BE49-F238E27FC236}">
                <a16:creationId xmlns:a16="http://schemas.microsoft.com/office/drawing/2014/main" id="{BA0DB82B-1A71-454C-9D1E-34C0DAAF7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3908425"/>
            <a:ext cx="864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故</a:t>
            </a:r>
            <a:r>
              <a:rPr lang="en-US" altLang="zh-CN" sz="2400" i="1"/>
              <a:t>A </a:t>
            </a:r>
            <a:r>
              <a:rPr lang="zh-CN" altLang="en-US" sz="2400" b="0"/>
              <a:t>为有势场。</a:t>
            </a:r>
            <a:endParaRPr lang="en-US" altLang="zh-CN" sz="2400" b="0"/>
          </a:p>
        </p:txBody>
      </p:sp>
      <p:sp>
        <p:nvSpPr>
          <p:cNvPr id="61449" name="TextBox 1">
            <a:extLst>
              <a:ext uri="{FF2B5EF4-FFF2-40B4-BE49-F238E27FC236}">
                <a16:creationId xmlns:a16="http://schemas.microsoft.com/office/drawing/2014/main" id="{8E1C62A8-701D-4C75-865C-0F25DCC6F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700213"/>
            <a:ext cx="864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证：</a:t>
            </a:r>
            <a:r>
              <a:rPr lang="zh-CN" altLang="en-US" sz="2400" b="0"/>
              <a:t>由雅克比矩阵</a:t>
            </a:r>
            <a:endParaRPr lang="en-US" altLang="zh-CN" sz="2400" b="0"/>
          </a:p>
        </p:txBody>
      </p:sp>
      <p:graphicFrame>
        <p:nvGraphicFramePr>
          <p:cNvPr id="61442" name="对象 2">
            <a:extLst>
              <a:ext uri="{FF2B5EF4-FFF2-40B4-BE49-F238E27FC236}">
                <a16:creationId xmlns:a16="http://schemas.microsoft.com/office/drawing/2014/main" id="{AAA17A26-DF48-415B-80C4-D7BD2A25CE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1844675"/>
          <a:ext cx="36068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3" name="Equation" r:id="rId3" imgW="3606800" imgH="1422400" progId="Equation.DSMT4">
                  <p:embed/>
                </p:oleObj>
              </mc:Choice>
              <mc:Fallback>
                <p:oleObj name="Equation" r:id="rId3" imgW="3606800" imgH="1422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844675"/>
                        <a:ext cx="36068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对象 3">
            <a:extLst>
              <a:ext uri="{FF2B5EF4-FFF2-40B4-BE49-F238E27FC236}">
                <a16:creationId xmlns:a16="http://schemas.microsoft.com/office/drawing/2014/main" id="{E253C8E0-DB28-4B06-9880-FCAD64DB46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475" y="3454400"/>
          <a:ext cx="815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4" name="Equation" r:id="rId5" imgW="8153400" imgH="406400" progId="Equation.DSMT4">
                  <p:embed/>
                </p:oleObj>
              </mc:Choice>
              <mc:Fallback>
                <p:oleObj name="Equation" r:id="rId5" imgW="8153400" imgH="406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3454400"/>
                        <a:ext cx="8153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50" name="组合 2">
            <a:extLst>
              <a:ext uri="{FF2B5EF4-FFF2-40B4-BE49-F238E27FC236}">
                <a16:creationId xmlns:a16="http://schemas.microsoft.com/office/drawing/2014/main" id="{05213F06-9F4A-4086-BCC1-B3FC85096855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549275"/>
            <a:ext cx="8642350" cy="884238"/>
            <a:chOff x="179388" y="4697413"/>
            <a:chExt cx="8642350" cy="884238"/>
          </a:xfrm>
        </p:grpSpPr>
        <p:sp>
          <p:nvSpPr>
            <p:cNvPr id="61451" name="TextBox 1">
              <a:extLst>
                <a:ext uri="{FF2B5EF4-FFF2-40B4-BE49-F238E27FC236}">
                  <a16:creationId xmlns:a16="http://schemas.microsoft.com/office/drawing/2014/main" id="{EDB2E732-80F4-44A5-8CAE-34F480573C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388" y="4697413"/>
              <a:ext cx="8642350" cy="884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例 </a:t>
              </a:r>
              <a:r>
                <a:rPr lang="en-US" altLang="zh-CN" sz="2800"/>
                <a:t>1. </a:t>
              </a:r>
              <a:r>
                <a:rPr lang="zh-CN" altLang="en-US" sz="2400" b="0"/>
                <a:t>证明矢量场 </a:t>
              </a:r>
              <a:r>
                <a:rPr lang="en-US" altLang="zh-CN" sz="2400" i="1">
                  <a:solidFill>
                    <a:schemeClr val="bg1"/>
                  </a:solidFill>
                </a:rPr>
                <a:t>A </a:t>
              </a:r>
              <a:r>
                <a:rPr lang="en-US" altLang="zh-CN" sz="2400" b="0">
                  <a:solidFill>
                    <a:schemeClr val="bg1"/>
                  </a:solidFill>
                </a:rPr>
                <a:t>= 2</a:t>
              </a:r>
              <a:r>
                <a:rPr lang="en-US" altLang="zh-CN" sz="2400" b="0" i="1">
                  <a:solidFill>
                    <a:schemeClr val="bg1"/>
                  </a:solidFill>
                </a:rPr>
                <a:t>xyz</a:t>
              </a:r>
              <a:r>
                <a:rPr lang="en-US" altLang="zh-CN" sz="2400" b="0">
                  <a:solidFill>
                    <a:schemeClr val="bg1"/>
                  </a:solidFill>
                </a:rPr>
                <a:t>2</a:t>
              </a:r>
              <a:r>
                <a:rPr lang="en-US" altLang="zh-CN" sz="2400" i="1">
                  <a:solidFill>
                    <a:schemeClr val="bg1"/>
                  </a:solidFill>
                </a:rPr>
                <a:t>i </a:t>
              </a:r>
              <a:r>
                <a:rPr lang="en-US" altLang="zh-CN" sz="2400" b="0">
                  <a:solidFill>
                    <a:schemeClr val="bg1"/>
                  </a:solidFill>
                </a:rPr>
                <a:t>+ ( </a:t>
              </a:r>
              <a:r>
                <a:rPr lang="en-US" altLang="zh-CN" sz="2400" b="0" i="1">
                  <a:solidFill>
                    <a:schemeClr val="bg1"/>
                  </a:solidFill>
                </a:rPr>
                <a:t>x</a:t>
              </a:r>
              <a:r>
                <a:rPr lang="en-US" altLang="zh-CN" sz="2400" b="0">
                  <a:solidFill>
                    <a:schemeClr val="bg1"/>
                  </a:solidFill>
                </a:rPr>
                <a:t>2</a:t>
              </a:r>
              <a:r>
                <a:rPr lang="en-US" altLang="zh-CN" sz="2400" b="0" i="1">
                  <a:solidFill>
                    <a:schemeClr val="bg1"/>
                  </a:solidFill>
                </a:rPr>
                <a:t>z</a:t>
              </a:r>
              <a:r>
                <a:rPr lang="en-US" altLang="zh-CN" sz="2400" b="0">
                  <a:solidFill>
                    <a:schemeClr val="bg1"/>
                  </a:solidFill>
                </a:rPr>
                <a:t>2 + </a:t>
              </a:r>
              <a:r>
                <a:rPr lang="en-US" altLang="zh-CN" sz="2400" b="0" i="1">
                  <a:solidFill>
                    <a:schemeClr val="bg1"/>
                  </a:solidFill>
                </a:rPr>
                <a:t>z </a:t>
              </a:r>
              <a:r>
                <a:rPr lang="en-US" altLang="zh-CN" sz="2400" b="0">
                  <a:solidFill>
                    <a:schemeClr val="bg1"/>
                  </a:solidFill>
                </a:rPr>
                <a:t>cos </a:t>
              </a:r>
              <a:r>
                <a:rPr lang="en-US" altLang="zh-CN" sz="2400" b="0" i="1">
                  <a:solidFill>
                    <a:schemeClr val="bg1"/>
                  </a:solidFill>
                </a:rPr>
                <a:t>yz </a:t>
              </a:r>
              <a:r>
                <a:rPr lang="en-US" altLang="zh-CN" sz="2400" b="0">
                  <a:solidFill>
                    <a:schemeClr val="bg1"/>
                  </a:solidFill>
                </a:rPr>
                <a:t>) </a:t>
              </a:r>
              <a:r>
                <a:rPr lang="en-US" altLang="zh-CN" sz="2400" i="1">
                  <a:solidFill>
                    <a:schemeClr val="bg1"/>
                  </a:solidFill>
                </a:rPr>
                <a:t>j </a:t>
              </a:r>
              <a:r>
                <a:rPr lang="en-US" altLang="zh-CN" sz="2400" b="0">
                  <a:solidFill>
                    <a:schemeClr val="bg1"/>
                  </a:solidFill>
                </a:rPr>
                <a:t>+ 2</a:t>
              </a:r>
              <a:r>
                <a:rPr lang="en-US" altLang="zh-CN" sz="2400" b="0" i="1">
                  <a:solidFill>
                    <a:schemeClr val="bg1"/>
                  </a:solidFill>
                </a:rPr>
                <a:t>x</a:t>
              </a:r>
              <a:r>
                <a:rPr lang="en-US" altLang="zh-CN" sz="2400" b="0">
                  <a:solidFill>
                    <a:schemeClr val="bg1"/>
                  </a:solidFill>
                </a:rPr>
                <a:t>2</a:t>
              </a:r>
              <a:r>
                <a:rPr lang="en-US" altLang="zh-CN" sz="2400" b="0" i="1">
                  <a:solidFill>
                    <a:schemeClr val="bg1"/>
                  </a:solidFill>
                </a:rPr>
                <a:t>yz</a:t>
              </a:r>
              <a:r>
                <a:rPr lang="en-US" altLang="zh-CN" sz="2400" i="1">
                  <a:solidFill>
                    <a:schemeClr val="bg1"/>
                  </a:solidFill>
                </a:rPr>
                <a:t>k </a:t>
              </a:r>
              <a:r>
                <a:rPr lang="zh-CN" altLang="en-US" sz="2400" b="0"/>
                <a:t>为有势场。</a:t>
              </a:r>
              <a:endParaRPr lang="en-US" altLang="zh-CN" sz="2400" b="0"/>
            </a:p>
          </p:txBody>
        </p:sp>
        <p:graphicFrame>
          <p:nvGraphicFramePr>
            <p:cNvPr id="61444" name="对象 1">
              <a:extLst>
                <a:ext uri="{FF2B5EF4-FFF2-40B4-BE49-F238E27FC236}">
                  <a16:creationId xmlns:a16="http://schemas.microsoft.com/office/drawing/2014/main" id="{DC505B45-728F-48F9-B833-E857003B9E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9538" y="4797426"/>
            <a:ext cx="51689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65" name="Equation" r:id="rId7" imgW="5168900" imgH="406400" progId="Equation.DSMT4">
                    <p:embed/>
                  </p:oleObj>
                </mc:Choice>
                <mc:Fallback>
                  <p:oleObj name="Equation" r:id="rId7" imgW="5168900" imgH="40640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9538" y="4797426"/>
                          <a:ext cx="51689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8" grpId="0"/>
      <p:bldP spid="6144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Slide Number Placeholder 5">
            <a:extLst>
              <a:ext uri="{FF2B5EF4-FFF2-40B4-BE49-F238E27FC236}">
                <a16:creationId xmlns:a16="http://schemas.microsoft.com/office/drawing/2014/main" id="{FB4B8AB6-8F23-4E58-A0D0-2E597A48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774E4A6-C833-406A-85A8-4262BB3923C5}" type="slidenum">
              <a:rPr lang="en-US" altLang="zh-CN">
                <a:solidFill>
                  <a:srgbClr val="FFFFFF"/>
                </a:solidFill>
              </a:rPr>
              <a:pPr eaLnBrk="1" hangingPunct="1"/>
              <a:t>75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21506" name="Picture 4">
            <a:extLst>
              <a:ext uri="{FF2B5EF4-FFF2-40B4-BE49-F238E27FC236}">
                <a16:creationId xmlns:a16="http://schemas.microsoft.com/office/drawing/2014/main" id="{8D12635A-4242-4D8E-BCF3-0734D93C0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75" y="2997200"/>
            <a:ext cx="2722563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内容占位符 2">
            <a:extLst>
              <a:ext uri="{FF2B5EF4-FFF2-40B4-BE49-F238E27FC236}">
                <a16:creationId xmlns:a16="http://schemas.microsoft.com/office/drawing/2014/main" id="{3B7D3096-47D4-4B4B-B37A-9AB3420AD7B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549275"/>
            <a:ext cx="8507413" cy="563563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hlink"/>
                </a:solidFill>
              </a:rPr>
              <a:t>2. </a:t>
            </a:r>
            <a:r>
              <a:rPr lang="zh-CN" altLang="en-US" sz="3200" b="1">
                <a:solidFill>
                  <a:schemeClr val="hlink"/>
                </a:solidFill>
              </a:rPr>
              <a:t>管形场</a:t>
            </a:r>
            <a:endParaRPr lang="en-US" altLang="zh-CN" sz="3200" b="1">
              <a:solidFill>
                <a:schemeClr val="hlink"/>
              </a:solidFill>
            </a:endParaRPr>
          </a:p>
        </p:txBody>
      </p:sp>
      <p:sp>
        <p:nvSpPr>
          <p:cNvPr id="62470" name="灯片编号占位符 3">
            <a:extLst>
              <a:ext uri="{FF2B5EF4-FFF2-40B4-BE49-F238E27FC236}">
                <a16:creationId xmlns:a16="http://schemas.microsoft.com/office/drawing/2014/main" id="{18509182-33CF-44A4-8AE8-146B095521AC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05785D-9752-47AF-A4D8-4A1CA8336935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75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62471" name="页脚占位符 4">
            <a:extLst>
              <a:ext uri="{FF2B5EF4-FFF2-40B4-BE49-F238E27FC236}">
                <a16:creationId xmlns:a16="http://schemas.microsoft.com/office/drawing/2014/main" id="{D3E54433-5808-4D25-93FC-5CD65A59C7D6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62472" name="TextBox 3">
            <a:extLst>
              <a:ext uri="{FF2B5EF4-FFF2-40B4-BE49-F238E27FC236}">
                <a16:creationId xmlns:a16="http://schemas.microsoft.com/office/drawing/2014/main" id="{334908AC-0E49-4724-811E-BB2570F21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087438"/>
            <a:ext cx="85328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定义：</a:t>
            </a:r>
            <a:r>
              <a:rPr lang="zh-CN" altLang="en-US" sz="2400" b="0"/>
              <a:t>设有矢量场</a:t>
            </a:r>
            <a:r>
              <a:rPr lang="en-US" altLang="zh-CN" sz="2400" i="1"/>
              <a:t>A</a:t>
            </a:r>
            <a:r>
              <a:rPr lang="zh-CN" altLang="en-US" sz="2400" b="0"/>
              <a:t>，若其散度</a:t>
            </a:r>
            <a:r>
              <a:rPr lang="en-US" altLang="zh-CN" sz="2400" b="0"/>
              <a:t>div </a:t>
            </a:r>
            <a:r>
              <a:rPr lang="en-US" altLang="zh-CN" sz="2400" i="1"/>
              <a:t>A </a:t>
            </a:r>
            <a:r>
              <a:rPr lang="zh-CN" altLang="en-US" sz="2400" b="0"/>
              <a:t>≡ </a:t>
            </a:r>
            <a:r>
              <a:rPr lang="en-US" altLang="zh-CN" sz="2400" b="0"/>
              <a:t>0</a:t>
            </a:r>
            <a:r>
              <a:rPr lang="zh-CN" altLang="en-US" sz="2400" b="0"/>
              <a:t>，则称此矢量场为</a:t>
            </a:r>
            <a:r>
              <a:rPr lang="zh-CN" altLang="en-US" sz="2400"/>
              <a:t>管形场</a:t>
            </a:r>
            <a:r>
              <a:rPr lang="zh-CN" altLang="en-US" sz="2400" b="0"/>
              <a:t>。换言之，管形场就是</a:t>
            </a:r>
            <a:r>
              <a:rPr lang="zh-CN" altLang="en-US" sz="2400"/>
              <a:t>无源场</a:t>
            </a:r>
            <a:r>
              <a:rPr lang="zh-CN" altLang="en-US" sz="2400" b="0"/>
              <a:t>。</a:t>
            </a:r>
            <a:endParaRPr lang="zh-CN" altLang="en-US" sz="2400">
              <a:solidFill>
                <a:srgbClr val="525B7E"/>
              </a:solidFill>
            </a:endParaRPr>
          </a:p>
        </p:txBody>
      </p:sp>
      <p:graphicFrame>
        <p:nvGraphicFramePr>
          <p:cNvPr id="7175" name="对象 13">
            <a:extLst>
              <a:ext uri="{FF2B5EF4-FFF2-40B4-BE49-F238E27FC236}">
                <a16:creationId xmlns:a16="http://schemas.microsoft.com/office/drawing/2014/main" id="{F6375E87-CA2D-48C7-8DE6-F81EE0A11F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5300" y="3479800"/>
          <a:ext cx="3721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2" name="Equation" r:id="rId4" imgW="3721100" imgH="736600" progId="Equation.DSMT4">
                  <p:embed/>
                </p:oleObj>
              </mc:Choice>
              <mc:Fallback>
                <p:oleObj name="Equation" r:id="rId4" imgW="3721100" imgH="7366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3479800"/>
                        <a:ext cx="37211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Box 1">
            <a:extLst>
              <a:ext uri="{FF2B5EF4-FFF2-40B4-BE49-F238E27FC236}">
                <a16:creationId xmlns:a16="http://schemas.microsoft.com/office/drawing/2014/main" id="{02BFC91E-3F2C-4FE4-9E60-8235AF238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1909763"/>
            <a:ext cx="86423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000099"/>
                </a:solidFill>
              </a:rPr>
              <a:t>性质</a:t>
            </a:r>
            <a:endParaRPr lang="en-US" altLang="zh-CN" sz="2400">
              <a:solidFill>
                <a:srgbClr val="000099"/>
              </a:solidFill>
            </a:endParaRPr>
          </a:p>
          <a:p>
            <a:r>
              <a:rPr lang="zh-CN" altLang="en-US" sz="2400" b="0"/>
              <a:t>（</a:t>
            </a:r>
            <a:r>
              <a:rPr lang="en-US" altLang="zh-CN" sz="2400" b="0"/>
              <a:t>1</a:t>
            </a:r>
            <a:r>
              <a:rPr lang="zh-CN" altLang="en-US" sz="2400" b="0"/>
              <a:t>）设在面单连域内的管形场</a:t>
            </a:r>
            <a:r>
              <a:rPr lang="en-US" altLang="zh-CN" sz="2400" b="0" i="1"/>
              <a:t>A </a:t>
            </a:r>
            <a:r>
              <a:rPr lang="zh-CN" altLang="en-US" sz="2400" b="0"/>
              <a:t>，在场中任取一个矢量管，假定</a:t>
            </a:r>
            <a:r>
              <a:rPr lang="en-US" altLang="zh-CN" sz="2400" b="0" i="1"/>
              <a:t>S</a:t>
            </a:r>
            <a:r>
              <a:rPr lang="en-US" altLang="zh-CN" sz="1600" b="0" baseline="-25000"/>
              <a:t>1</a:t>
            </a:r>
            <a:r>
              <a:rPr lang="zh-CN" altLang="en-US" sz="2400" b="0"/>
              <a:t>与</a:t>
            </a:r>
            <a:r>
              <a:rPr lang="en-US" altLang="zh-CN" sz="2400" b="0" i="1"/>
              <a:t>S</a:t>
            </a:r>
            <a:r>
              <a:rPr lang="en-US" altLang="zh-CN" sz="1600" b="0" baseline="-25000"/>
              <a:t>2</a:t>
            </a:r>
            <a:r>
              <a:rPr lang="zh-CN" altLang="en-US" sz="2400" b="0"/>
              <a:t>是它的任意两个横断面，其法矢</a:t>
            </a:r>
            <a:r>
              <a:rPr lang="en-US" altLang="zh-CN" sz="2400" b="0" i="1"/>
              <a:t>n</a:t>
            </a:r>
            <a:r>
              <a:rPr lang="en-US" altLang="zh-CN" sz="1600" b="0" baseline="-25000"/>
              <a:t>1</a:t>
            </a:r>
            <a:r>
              <a:rPr lang="zh-CN" altLang="en-US" sz="2400" b="0"/>
              <a:t>与</a:t>
            </a:r>
            <a:r>
              <a:rPr lang="en-US" altLang="zh-CN" sz="2400" b="0" i="1"/>
              <a:t>n</a:t>
            </a:r>
            <a:r>
              <a:rPr lang="en-US" altLang="zh-CN" sz="1400" b="0" baseline="-25000"/>
              <a:t>2</a:t>
            </a:r>
            <a:r>
              <a:rPr lang="zh-CN" altLang="en-US" sz="2400" b="0"/>
              <a:t>都朝向矢量</a:t>
            </a:r>
            <a:r>
              <a:rPr lang="en-US" altLang="zh-CN" sz="2400" b="0" i="1"/>
              <a:t>A </a:t>
            </a:r>
            <a:r>
              <a:rPr lang="zh-CN" altLang="en-US" sz="2400" b="0"/>
              <a:t>所指的一侧。如图（</a:t>
            </a:r>
            <a:r>
              <a:rPr lang="en-US" altLang="zh-CN" sz="2400" b="0"/>
              <a:t>2 </a:t>
            </a:r>
            <a:r>
              <a:rPr lang="zh-CN" altLang="en-US" sz="2400" b="0"/>
              <a:t>− </a:t>
            </a:r>
            <a:r>
              <a:rPr lang="en-US" altLang="zh-CN" sz="2400" b="0"/>
              <a:t>24</a:t>
            </a:r>
            <a:r>
              <a:rPr lang="zh-CN" altLang="en-US" sz="2400" b="0"/>
              <a:t>）。则有</a:t>
            </a:r>
            <a:endParaRPr lang="en-US" altLang="zh-CN" sz="2400" b="0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8D73763-4D55-4FE1-9165-5EE5A165A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5373688"/>
            <a:ext cx="8642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（</a:t>
            </a:r>
            <a:r>
              <a:rPr lang="en-US" altLang="zh-CN" sz="2400" b="0"/>
              <a:t>2</a:t>
            </a:r>
            <a:r>
              <a:rPr lang="zh-CN" altLang="en-US" sz="2400" b="0"/>
              <a:t>）在面单连域内的管形场</a:t>
            </a:r>
            <a:r>
              <a:rPr lang="en-US" altLang="zh-CN" sz="2400" b="0" i="1"/>
              <a:t>A</a:t>
            </a:r>
            <a:r>
              <a:rPr lang="zh-CN" altLang="en-US" sz="2400" b="0"/>
              <a:t>为另一个矢量场</a:t>
            </a:r>
            <a:r>
              <a:rPr lang="en-US" altLang="zh-CN" sz="2400" b="0" i="1"/>
              <a:t>B</a:t>
            </a:r>
            <a:r>
              <a:rPr lang="zh-CN" altLang="en-US" sz="2400" b="0"/>
              <a:t>的旋度场。</a:t>
            </a:r>
            <a:endParaRPr lang="en-US" altLang="zh-CN" sz="2400" b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/>
      <p:bldP spid="1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lide Number Placeholder 5">
            <a:extLst>
              <a:ext uri="{FF2B5EF4-FFF2-40B4-BE49-F238E27FC236}">
                <a16:creationId xmlns:a16="http://schemas.microsoft.com/office/drawing/2014/main" id="{2CE6B4E0-B3F4-4682-B02C-CF5C9DE6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F56C85A-7B69-49BC-8CA4-2398471BD5E6}" type="slidenum">
              <a:rPr lang="en-US" altLang="zh-CN">
                <a:solidFill>
                  <a:srgbClr val="FFFFFF"/>
                </a:solidFill>
              </a:rPr>
              <a:pPr eaLnBrk="1" hangingPunct="1"/>
              <a:t>76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4E5B6405-AF5A-4481-A3C9-C6EB5576CFD9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8F1C69-E0A1-4356-A676-E323A6CD97FA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76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63493" name="页脚占位符 4">
            <a:extLst>
              <a:ext uri="{FF2B5EF4-FFF2-40B4-BE49-F238E27FC236}">
                <a16:creationId xmlns:a16="http://schemas.microsoft.com/office/drawing/2014/main" id="{A5118162-876B-4533-842F-EB2A0E58FD38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63494" name="TextBox 3">
            <a:extLst>
              <a:ext uri="{FF2B5EF4-FFF2-40B4-BE49-F238E27FC236}">
                <a16:creationId xmlns:a16="http://schemas.microsoft.com/office/drawing/2014/main" id="{0005EFD6-6E8C-4EF7-B859-D1EA5FA3E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08050"/>
            <a:ext cx="842645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/>
              <a:t>证：</a:t>
            </a:r>
            <a:r>
              <a:rPr lang="en-US" altLang="zh-CN" sz="2400"/>
              <a:t>[ </a:t>
            </a:r>
            <a:r>
              <a:rPr lang="zh-CN" altLang="en-US" sz="2400"/>
              <a:t>充分性</a:t>
            </a:r>
            <a:r>
              <a:rPr lang="en-US" altLang="zh-CN" sz="2400"/>
              <a:t>] </a:t>
            </a:r>
            <a:r>
              <a:rPr lang="zh-CN" altLang="en-US" sz="2400" b="0"/>
              <a:t>设</a:t>
            </a:r>
            <a:r>
              <a:rPr lang="en-US" altLang="zh-CN" sz="2400" i="1"/>
              <a:t>A </a:t>
            </a:r>
            <a:r>
              <a:rPr lang="en-US" altLang="zh-CN" sz="2400" b="0"/>
              <a:t>= </a:t>
            </a:r>
            <a:r>
              <a:rPr lang="en-US" altLang="zh-CN" sz="2400"/>
              <a:t>rot</a:t>
            </a:r>
            <a:r>
              <a:rPr lang="en-US" altLang="zh-CN" sz="2400" b="0"/>
              <a:t> </a:t>
            </a:r>
            <a:r>
              <a:rPr lang="en-US" altLang="zh-CN" sz="2400" i="1"/>
              <a:t>B</a:t>
            </a:r>
            <a:r>
              <a:rPr lang="zh-CN" altLang="en-US" sz="2400" b="0"/>
              <a:t>， 则由旋度运算的基本公式有</a:t>
            </a:r>
          </a:p>
          <a:p>
            <a:pPr>
              <a:lnSpc>
                <a:spcPct val="120000"/>
              </a:lnSpc>
            </a:pPr>
            <a:r>
              <a:rPr lang="en-US" altLang="zh-CN" sz="2400" b="0"/>
              <a:t>                   div ( </a:t>
            </a:r>
            <a:r>
              <a:rPr lang="en-US" altLang="zh-CN" sz="2400"/>
              <a:t>rot</a:t>
            </a:r>
            <a:r>
              <a:rPr lang="en-US" altLang="zh-CN" sz="2400" b="0"/>
              <a:t> </a:t>
            </a:r>
            <a:r>
              <a:rPr lang="en-US" altLang="zh-CN" sz="2400" i="1"/>
              <a:t>B </a:t>
            </a:r>
            <a:r>
              <a:rPr lang="en-US" altLang="zh-CN" sz="2400" b="0"/>
              <a:t>) = 0</a:t>
            </a:r>
            <a:endParaRPr lang="zh-CN" altLang="en-US" sz="2400" b="0"/>
          </a:p>
          <a:p>
            <a:pPr>
              <a:lnSpc>
                <a:spcPct val="120000"/>
              </a:lnSpc>
            </a:pPr>
            <a:r>
              <a:rPr lang="zh-CN" altLang="en-US" sz="2400" b="0"/>
              <a:t>         即有         </a:t>
            </a:r>
            <a:r>
              <a:rPr lang="en-US" altLang="zh-CN" sz="2400" b="0"/>
              <a:t>div </a:t>
            </a:r>
            <a:r>
              <a:rPr lang="en-US" altLang="zh-CN" sz="2400" i="1"/>
              <a:t>A </a:t>
            </a:r>
            <a:r>
              <a:rPr lang="en-US" altLang="zh-CN" sz="2400" b="0"/>
              <a:t>= 0</a:t>
            </a:r>
          </a:p>
          <a:p>
            <a:pPr>
              <a:lnSpc>
                <a:spcPct val="120000"/>
              </a:lnSpc>
            </a:pPr>
            <a:r>
              <a:rPr lang="zh-CN" altLang="en-US" sz="2400" b="0"/>
              <a:t>         所以矢量场</a:t>
            </a:r>
            <a:r>
              <a:rPr lang="en-US" altLang="zh-CN" sz="2400" i="1"/>
              <a:t>A </a:t>
            </a:r>
            <a:r>
              <a:rPr lang="zh-CN" altLang="en-US" sz="2400" b="0"/>
              <a:t>为管形场。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BFF93E9F-0B75-4EA5-8BEF-152C8C3C7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686300"/>
            <a:ext cx="748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解：</a:t>
            </a:r>
            <a:r>
              <a:rPr lang="zh-CN" altLang="en-US" sz="2400" b="0"/>
              <a:t>因为</a:t>
            </a:r>
            <a:r>
              <a:rPr lang="en-US" altLang="zh-CN" sz="2400" b="0"/>
              <a:t>div  </a:t>
            </a:r>
            <a:r>
              <a:rPr lang="en-US" altLang="zh-CN" sz="2400" i="1"/>
              <a:t>A=</a:t>
            </a:r>
            <a:r>
              <a:rPr lang="en-US" altLang="zh-CN" sz="2400" b="0"/>
              <a:t>0+1-1=0,   </a:t>
            </a:r>
            <a:r>
              <a:rPr lang="zh-CN" altLang="en-US" sz="2400" b="0"/>
              <a:t>故为</a:t>
            </a:r>
            <a:r>
              <a:rPr lang="en-US" altLang="zh-CN" sz="2400" i="1"/>
              <a:t>A</a:t>
            </a:r>
            <a:r>
              <a:rPr lang="zh-CN" altLang="en-US" sz="2400" b="0"/>
              <a:t>管形场</a:t>
            </a:r>
            <a:endParaRPr lang="en-US" altLang="zh-CN" sz="2400" i="1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2AE052F3-3DEB-4559-B6F0-FFAD95A40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621088"/>
            <a:ext cx="864235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/>
              <a:t>例 </a:t>
            </a:r>
            <a:r>
              <a:rPr lang="en-US" altLang="zh-CN" sz="2800"/>
              <a:t>5.</a:t>
            </a:r>
            <a:r>
              <a:rPr lang="zh-CN" altLang="en-US" sz="2400" b="0"/>
              <a:t>验证</a:t>
            </a:r>
            <a:r>
              <a:rPr lang="en-US" altLang="zh-CN" sz="2400" i="1">
                <a:solidFill>
                  <a:schemeClr val="bg1"/>
                </a:solidFill>
              </a:rPr>
              <a:t>A </a:t>
            </a:r>
            <a:r>
              <a:rPr lang="en-US" altLang="zh-CN" sz="2400" b="0">
                <a:solidFill>
                  <a:schemeClr val="bg1"/>
                </a:solidFill>
              </a:rPr>
              <a:t>= 2</a:t>
            </a:r>
            <a:r>
              <a:rPr lang="en-US" altLang="zh-CN" sz="2400" b="0" i="1">
                <a:solidFill>
                  <a:schemeClr val="bg1"/>
                </a:solidFill>
              </a:rPr>
              <a:t>xyz</a:t>
            </a:r>
            <a:r>
              <a:rPr lang="en-US" altLang="zh-CN" sz="2400" b="0">
                <a:solidFill>
                  <a:schemeClr val="bg1"/>
                </a:solidFill>
              </a:rPr>
              <a:t>3</a:t>
            </a:r>
            <a:r>
              <a:rPr lang="en-US" altLang="zh-CN" sz="2400" i="1">
                <a:solidFill>
                  <a:schemeClr val="bg1"/>
                </a:solidFill>
              </a:rPr>
              <a:t>i </a:t>
            </a:r>
            <a:r>
              <a:rPr lang="en-US" altLang="zh-CN" sz="2400" b="0">
                <a:solidFill>
                  <a:schemeClr val="bg1"/>
                </a:solidFill>
              </a:rPr>
              <a:t>+ </a:t>
            </a:r>
            <a:r>
              <a:rPr lang="en-US" altLang="zh-CN" sz="2400" b="0" i="1">
                <a:solidFill>
                  <a:schemeClr val="bg1"/>
                </a:solidFill>
              </a:rPr>
              <a:t>x</a:t>
            </a:r>
            <a:r>
              <a:rPr lang="en-US" altLang="zh-CN" sz="2400" b="0">
                <a:solidFill>
                  <a:schemeClr val="bg1"/>
                </a:solidFill>
              </a:rPr>
              <a:t>2</a:t>
            </a:r>
            <a:r>
              <a:rPr lang="en-US" altLang="zh-CN" sz="2400" b="0" i="1">
                <a:solidFill>
                  <a:schemeClr val="bg1"/>
                </a:solidFill>
              </a:rPr>
              <a:t>z</a:t>
            </a:r>
            <a:r>
              <a:rPr lang="en-US" altLang="zh-CN" sz="2400" b="0">
                <a:solidFill>
                  <a:schemeClr val="bg1"/>
                </a:solidFill>
              </a:rPr>
              <a:t>3</a:t>
            </a:r>
            <a:r>
              <a:rPr lang="en-US" altLang="zh-CN" sz="2400" i="1">
                <a:solidFill>
                  <a:schemeClr val="bg1"/>
                </a:solidFill>
              </a:rPr>
              <a:t>j </a:t>
            </a:r>
            <a:r>
              <a:rPr lang="en-US" altLang="zh-CN" sz="2400" b="0">
                <a:solidFill>
                  <a:schemeClr val="bg1"/>
                </a:solidFill>
              </a:rPr>
              <a:t>+ 3</a:t>
            </a:r>
            <a:r>
              <a:rPr lang="en-US" altLang="zh-CN" sz="2400" b="0" i="1">
                <a:solidFill>
                  <a:schemeClr val="bg1"/>
                </a:solidFill>
              </a:rPr>
              <a:t>x</a:t>
            </a:r>
            <a:r>
              <a:rPr lang="en-US" altLang="zh-CN" sz="2400" b="0">
                <a:solidFill>
                  <a:schemeClr val="bg1"/>
                </a:solidFill>
              </a:rPr>
              <a:t>2</a:t>
            </a:r>
            <a:r>
              <a:rPr lang="en-US" altLang="zh-CN" sz="2400" b="0" i="1">
                <a:solidFill>
                  <a:schemeClr val="bg1"/>
                </a:solidFill>
              </a:rPr>
              <a:t>yz</a:t>
            </a:r>
            <a:r>
              <a:rPr lang="en-US" altLang="zh-CN" sz="2400" b="0">
                <a:solidFill>
                  <a:schemeClr val="bg1"/>
                </a:solidFill>
              </a:rPr>
              <a:t>2</a:t>
            </a:r>
            <a:r>
              <a:rPr lang="en-US" altLang="zh-CN" sz="2400" i="1">
                <a:solidFill>
                  <a:schemeClr val="bg1"/>
                </a:solidFill>
              </a:rPr>
              <a:t>k    	         </a:t>
            </a:r>
            <a:r>
              <a:rPr lang="zh-CN" altLang="en-US" sz="2400" b="0"/>
              <a:t>为管形场</a:t>
            </a:r>
          </a:p>
        </p:txBody>
      </p:sp>
      <p:graphicFrame>
        <p:nvGraphicFramePr>
          <p:cNvPr id="14" name="对象 2">
            <a:extLst>
              <a:ext uri="{FF2B5EF4-FFF2-40B4-BE49-F238E27FC236}">
                <a16:creationId xmlns:a16="http://schemas.microsoft.com/office/drawing/2014/main" id="{8BAB291B-BAB3-4628-8801-23F469DF5A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3908425"/>
          <a:ext cx="4622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4" name="Equation" r:id="rId3" imgW="4622800" imgH="342900" progId="Equation.DSMT4">
                  <p:embed/>
                </p:oleObj>
              </mc:Choice>
              <mc:Fallback>
                <p:oleObj name="Equation" r:id="rId3" imgW="4622800" imgH="3429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908425"/>
                        <a:ext cx="4622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>
            <a:extLst>
              <a:ext uri="{FF2B5EF4-FFF2-40B4-BE49-F238E27FC236}">
                <a16:creationId xmlns:a16="http://schemas.microsoft.com/office/drawing/2014/main" id="{12CE49A7-4251-4DB1-A39E-2AEBA64E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78EBA7-E7F5-46D7-8E12-4ABE80360788}" type="slidenum">
              <a:rPr lang="en-US" altLang="zh-CN">
                <a:solidFill>
                  <a:srgbClr val="FFFFFF"/>
                </a:solidFill>
              </a:rPr>
              <a:pPr eaLnBrk="1" hangingPunct="1"/>
              <a:t>77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6019" name="内容占位符 2">
            <a:extLst>
              <a:ext uri="{FF2B5EF4-FFF2-40B4-BE49-F238E27FC236}">
                <a16:creationId xmlns:a16="http://schemas.microsoft.com/office/drawing/2014/main" id="{128B54AA-FA4E-47DA-A553-45055DA2755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3850" y="476250"/>
            <a:ext cx="8507413" cy="563563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hlink"/>
                </a:solidFill>
              </a:rPr>
              <a:t>3. </a:t>
            </a:r>
            <a:r>
              <a:rPr lang="zh-CN" altLang="en-US" sz="3200" b="1">
                <a:solidFill>
                  <a:schemeClr val="hlink"/>
                </a:solidFill>
              </a:rPr>
              <a:t>调和场</a:t>
            </a:r>
            <a:endParaRPr lang="en-US" altLang="zh-CN" sz="3200" b="1">
              <a:solidFill>
                <a:schemeClr val="hlink"/>
              </a:solidFill>
            </a:endParaRPr>
          </a:p>
        </p:txBody>
      </p:sp>
      <p:sp>
        <p:nvSpPr>
          <p:cNvPr id="86020" name="灯片编号占位符 3">
            <a:extLst>
              <a:ext uri="{FF2B5EF4-FFF2-40B4-BE49-F238E27FC236}">
                <a16:creationId xmlns:a16="http://schemas.microsoft.com/office/drawing/2014/main" id="{899CC2C9-1D06-46EB-B6D1-765979102AC8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54DC4F-533B-415F-952D-830E261809F4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77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86021" name="页脚占位符 4">
            <a:extLst>
              <a:ext uri="{FF2B5EF4-FFF2-40B4-BE49-F238E27FC236}">
                <a16:creationId xmlns:a16="http://schemas.microsoft.com/office/drawing/2014/main" id="{C25287B5-D606-4D67-A7E2-BF0930F77003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86022" name="TextBox 3">
            <a:extLst>
              <a:ext uri="{FF2B5EF4-FFF2-40B4-BE49-F238E27FC236}">
                <a16:creationId xmlns:a16="http://schemas.microsoft.com/office/drawing/2014/main" id="{6FAA5080-8DC9-4F80-A6B8-86B1AD75E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089025"/>
            <a:ext cx="85328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定义：</a:t>
            </a:r>
            <a:r>
              <a:rPr lang="zh-CN" altLang="en-US" sz="2400" b="0"/>
              <a:t>如果在矢量场</a:t>
            </a:r>
            <a:r>
              <a:rPr lang="en-US" altLang="zh-CN" sz="2400" i="1"/>
              <a:t>A </a:t>
            </a:r>
            <a:r>
              <a:rPr lang="zh-CN" altLang="en-US" sz="2400" b="0"/>
              <a:t>中恒有</a:t>
            </a:r>
            <a:r>
              <a:rPr lang="en-US" altLang="zh-CN" sz="2400" b="0"/>
              <a:t>div </a:t>
            </a:r>
            <a:r>
              <a:rPr lang="en-US" altLang="zh-CN" sz="2400" i="1"/>
              <a:t>A </a:t>
            </a:r>
            <a:r>
              <a:rPr lang="en-US" altLang="zh-CN" sz="2400" b="0"/>
              <a:t>= 0 </a:t>
            </a:r>
            <a:r>
              <a:rPr lang="zh-CN" altLang="en-US" sz="2400" b="0"/>
              <a:t>与</a:t>
            </a:r>
            <a:r>
              <a:rPr lang="en-US" altLang="zh-CN" sz="2400"/>
              <a:t>rot</a:t>
            </a:r>
            <a:r>
              <a:rPr lang="en-US" altLang="zh-CN" sz="2400" b="0"/>
              <a:t> </a:t>
            </a:r>
            <a:r>
              <a:rPr lang="en-US" altLang="zh-CN" sz="2400" i="1"/>
              <a:t>A </a:t>
            </a:r>
            <a:r>
              <a:rPr lang="en-US" altLang="zh-CN" sz="2400" b="0"/>
              <a:t>= </a:t>
            </a:r>
            <a:r>
              <a:rPr lang="en-US" altLang="zh-CN" sz="2400"/>
              <a:t>0</a:t>
            </a:r>
            <a:r>
              <a:rPr lang="zh-CN" altLang="en-US" sz="2400" b="0"/>
              <a:t>，则称此矢量场为</a:t>
            </a:r>
            <a:r>
              <a:rPr lang="zh-CN" altLang="en-US" sz="2400"/>
              <a:t>调和场</a:t>
            </a:r>
            <a:r>
              <a:rPr lang="zh-CN" altLang="en-US" sz="2400" b="0"/>
              <a:t>。换言之，调和场是指既无源又无旋的矢量场。</a:t>
            </a:r>
            <a:endParaRPr lang="zh-CN" altLang="en-US" sz="2400">
              <a:solidFill>
                <a:srgbClr val="525B7E"/>
              </a:solidFill>
            </a:endParaRPr>
          </a:p>
        </p:txBody>
      </p:sp>
      <p:sp>
        <p:nvSpPr>
          <p:cNvPr id="26631" name="TextBox 3">
            <a:extLst>
              <a:ext uri="{FF2B5EF4-FFF2-40B4-BE49-F238E27FC236}">
                <a16:creationId xmlns:a16="http://schemas.microsoft.com/office/drawing/2014/main" id="{00D57A81-D983-4D1C-AAB6-FD580D3D5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925763"/>
            <a:ext cx="853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0"/>
              <a:t>div </a:t>
            </a:r>
            <a:r>
              <a:rPr lang="en-US" altLang="zh-CN" sz="2400" i="1"/>
              <a:t>D</a:t>
            </a:r>
            <a:r>
              <a:rPr lang="en-US" altLang="zh-CN" sz="2400" b="0"/>
              <a:t>= 0</a:t>
            </a:r>
            <a:endParaRPr lang="zh-CN" altLang="en-US" sz="2400" b="0"/>
          </a:p>
        </p:txBody>
      </p:sp>
      <p:sp>
        <p:nvSpPr>
          <p:cNvPr id="26632" name="TextBox 1">
            <a:extLst>
              <a:ext uri="{FF2B5EF4-FFF2-40B4-BE49-F238E27FC236}">
                <a16:creationId xmlns:a16="http://schemas.microsoft.com/office/drawing/2014/main" id="{F8E9FC6E-B218-40CE-804D-0EDAE0CDB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082800"/>
            <a:ext cx="86423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例如在原点的点电荷</a:t>
            </a:r>
            <a:r>
              <a:rPr lang="en-US" altLang="zh-CN" sz="2400" b="0" i="1"/>
              <a:t>q </a:t>
            </a:r>
            <a:r>
              <a:rPr lang="zh-CN" altLang="en-US" sz="2400" b="0"/>
              <a:t>所产生的静电场中，除去点电荷所在的原点外，由本章第三节的例</a:t>
            </a:r>
            <a:r>
              <a:rPr lang="en-US" altLang="zh-CN" sz="2400" b="0"/>
              <a:t>3 </a:t>
            </a:r>
            <a:r>
              <a:rPr lang="zh-CN" altLang="en-US" sz="2400" b="0"/>
              <a:t>知有</a:t>
            </a:r>
            <a:endParaRPr lang="en-US" altLang="zh-CN" sz="2400" b="0"/>
          </a:p>
        </p:txBody>
      </p:sp>
      <p:sp>
        <p:nvSpPr>
          <p:cNvPr id="26633" name="TextBox 3">
            <a:extLst>
              <a:ext uri="{FF2B5EF4-FFF2-40B4-BE49-F238E27FC236}">
                <a16:creationId xmlns:a16="http://schemas.microsoft.com/office/drawing/2014/main" id="{589CA331-B185-41D0-94EA-FFD24DD6F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430588"/>
            <a:ext cx="853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同样容易证明</a:t>
            </a:r>
            <a:endParaRPr lang="en-US" altLang="zh-CN" sz="2400" b="0"/>
          </a:p>
        </p:txBody>
      </p:sp>
      <p:sp>
        <p:nvSpPr>
          <p:cNvPr id="26634" name="TextBox 3">
            <a:extLst>
              <a:ext uri="{FF2B5EF4-FFF2-40B4-BE49-F238E27FC236}">
                <a16:creationId xmlns:a16="http://schemas.microsoft.com/office/drawing/2014/main" id="{96CE7DF8-3B39-4E98-B487-E95D266E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860800"/>
            <a:ext cx="8532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/>
              <a:t>rot</a:t>
            </a:r>
            <a:r>
              <a:rPr lang="en-US" altLang="zh-CN" sz="2400" b="0"/>
              <a:t> </a:t>
            </a:r>
            <a:r>
              <a:rPr lang="en-US" altLang="zh-CN" sz="2400" i="1"/>
              <a:t>D </a:t>
            </a:r>
            <a:r>
              <a:rPr lang="en-US" altLang="zh-CN" sz="2400" b="0"/>
              <a:t>= </a:t>
            </a:r>
            <a:r>
              <a:rPr lang="en-US" altLang="zh-CN" sz="2400"/>
              <a:t>0</a:t>
            </a:r>
            <a:endParaRPr lang="zh-CN" altLang="en-US" sz="2400" b="0"/>
          </a:p>
        </p:txBody>
      </p:sp>
      <p:sp>
        <p:nvSpPr>
          <p:cNvPr id="26635" name="TextBox 3">
            <a:extLst>
              <a:ext uri="{FF2B5EF4-FFF2-40B4-BE49-F238E27FC236}">
                <a16:creationId xmlns:a16="http://schemas.microsoft.com/office/drawing/2014/main" id="{44ACA4EE-880E-4DC8-9F69-8674F1392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365625"/>
            <a:ext cx="853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所以，电位移矢量</a:t>
            </a:r>
            <a:r>
              <a:rPr lang="en-US" altLang="zh-CN" sz="2400" i="1"/>
              <a:t>D </a:t>
            </a:r>
            <a:r>
              <a:rPr lang="zh-CN" altLang="en-US" sz="2400" b="0"/>
              <a:t>在除去原点外的区域内形成一个调和场。</a:t>
            </a:r>
            <a:endParaRPr lang="en-US" altLang="zh-CN" sz="2400" b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/>
      <p:bldP spid="26632" grpId="0"/>
      <p:bldP spid="26633" grpId="0"/>
      <p:bldP spid="26634" grpId="0"/>
      <p:bldP spid="2663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Slide Number Placeholder 5">
            <a:extLst>
              <a:ext uri="{FF2B5EF4-FFF2-40B4-BE49-F238E27FC236}">
                <a16:creationId xmlns:a16="http://schemas.microsoft.com/office/drawing/2014/main" id="{4E934180-D0DF-40E3-9F60-230D4A04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B6F5AA-FEA2-4904-B225-A72E03A1FA00}" type="slidenum">
              <a:rPr lang="en-US" altLang="zh-CN">
                <a:solidFill>
                  <a:srgbClr val="FFFFFF"/>
                </a:solidFill>
              </a:rPr>
              <a:pPr eaLnBrk="1" hangingPunct="1"/>
              <a:t>78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4518" name="灯片编号占位符 3">
            <a:extLst>
              <a:ext uri="{FF2B5EF4-FFF2-40B4-BE49-F238E27FC236}">
                <a16:creationId xmlns:a16="http://schemas.microsoft.com/office/drawing/2014/main" id="{9CAF0BFE-807B-449F-94EB-E254C04EF804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DB1AD3-3E7F-4F78-85D0-5A76C584A815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78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64519" name="页脚占位符 4">
            <a:extLst>
              <a:ext uri="{FF2B5EF4-FFF2-40B4-BE49-F238E27FC236}">
                <a16:creationId xmlns:a16="http://schemas.microsoft.com/office/drawing/2014/main" id="{E36180A1-7408-4203-A516-1A65F5F6AE17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graphicFrame>
        <p:nvGraphicFramePr>
          <p:cNvPr id="64514" name="对象 13">
            <a:extLst>
              <a:ext uri="{FF2B5EF4-FFF2-40B4-BE49-F238E27FC236}">
                <a16:creationId xmlns:a16="http://schemas.microsoft.com/office/drawing/2014/main" id="{4E2EF6A6-B2C7-42F2-A6B2-6A56870B16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6800" y="1844675"/>
          <a:ext cx="448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5" name="Equation" r:id="rId3" imgW="4483100" imgH="342900" progId="Equation.DSMT4">
                  <p:embed/>
                </p:oleObj>
              </mc:Choice>
              <mc:Fallback>
                <p:oleObj name="Equation" r:id="rId3" imgW="4483100" imgH="3429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844675"/>
                        <a:ext cx="4483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TextBox 3">
            <a:extLst>
              <a:ext uri="{FF2B5EF4-FFF2-40B4-BE49-F238E27FC236}">
                <a16:creationId xmlns:a16="http://schemas.microsoft.com/office/drawing/2014/main" id="{CA489FD1-E93D-434C-AE66-BBD8668BF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76288"/>
            <a:ext cx="8532813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/>
              <a:t>调和函数</a:t>
            </a:r>
            <a:r>
              <a:rPr lang="en-US" altLang="zh-CN" sz="3200" b="0"/>
              <a:t>.</a:t>
            </a:r>
            <a:r>
              <a:rPr lang="en-US" altLang="zh-CN" sz="2400" b="0"/>
              <a:t> </a:t>
            </a:r>
            <a:r>
              <a:rPr lang="zh-CN" altLang="en-US" sz="2400" b="0"/>
              <a:t>设矢量场</a:t>
            </a:r>
            <a:r>
              <a:rPr lang="en-US" altLang="zh-CN" sz="2400" i="1"/>
              <a:t>A </a:t>
            </a:r>
            <a:r>
              <a:rPr lang="zh-CN" altLang="en-US" sz="2400" b="0"/>
              <a:t>为调和场， 按定义有 </a:t>
            </a:r>
            <a:r>
              <a:rPr lang="en-US" altLang="zh-CN" sz="2400"/>
              <a:t>rot</a:t>
            </a:r>
            <a:r>
              <a:rPr lang="en-US" altLang="zh-CN" sz="2400" b="0"/>
              <a:t> </a:t>
            </a:r>
            <a:r>
              <a:rPr lang="en-US" altLang="zh-CN" sz="2400" i="1"/>
              <a:t>A </a:t>
            </a:r>
            <a:r>
              <a:rPr lang="en-US" altLang="zh-CN" sz="2400" b="0"/>
              <a:t>= </a:t>
            </a:r>
            <a:r>
              <a:rPr lang="en-US" altLang="zh-CN" sz="2400"/>
              <a:t>0</a:t>
            </a:r>
            <a:r>
              <a:rPr lang="zh-CN" altLang="en-US" sz="2400" b="0"/>
              <a:t>， 因此存在函数</a:t>
            </a:r>
            <a:r>
              <a:rPr lang="en-US" altLang="zh-CN" sz="2400" b="0" i="1"/>
              <a:t>u </a:t>
            </a:r>
            <a:r>
              <a:rPr lang="zh-CN" altLang="en-US" sz="2400" b="0"/>
              <a:t>满足</a:t>
            </a:r>
            <a:r>
              <a:rPr lang="en-US" altLang="zh-CN" sz="2400" i="1"/>
              <a:t>A </a:t>
            </a:r>
            <a:r>
              <a:rPr lang="en-US" altLang="zh-CN" sz="2400" b="0"/>
              <a:t>= </a:t>
            </a:r>
            <a:r>
              <a:rPr lang="en-US" altLang="zh-CN" sz="2400"/>
              <a:t>grad</a:t>
            </a:r>
            <a:r>
              <a:rPr lang="en-US" altLang="zh-CN" sz="2400" b="0"/>
              <a:t> </a:t>
            </a:r>
            <a:r>
              <a:rPr lang="en-US" altLang="zh-CN" sz="2400" b="0" i="1"/>
              <a:t>u </a:t>
            </a:r>
            <a:r>
              <a:rPr lang="zh-CN" altLang="en-US" sz="2400" b="0"/>
              <a:t>；又按定义有</a:t>
            </a:r>
            <a:r>
              <a:rPr lang="en-US" altLang="zh-CN" sz="2400" b="0"/>
              <a:t>div </a:t>
            </a:r>
            <a:r>
              <a:rPr lang="en-US" altLang="zh-CN" sz="2400" i="1"/>
              <a:t>A </a:t>
            </a:r>
            <a:r>
              <a:rPr lang="en-US" altLang="zh-CN" sz="2400" b="0"/>
              <a:t>= 0</a:t>
            </a:r>
            <a:r>
              <a:rPr lang="zh-CN" altLang="en-US" sz="2400" b="0"/>
              <a:t>，于是有</a:t>
            </a:r>
          </a:p>
        </p:txBody>
      </p:sp>
      <p:grpSp>
        <p:nvGrpSpPr>
          <p:cNvPr id="64521" name="组合 5">
            <a:extLst>
              <a:ext uri="{FF2B5EF4-FFF2-40B4-BE49-F238E27FC236}">
                <a16:creationId xmlns:a16="http://schemas.microsoft.com/office/drawing/2014/main" id="{FABDB2BA-484A-4F91-86FB-295A0373C25D}"/>
              </a:ext>
            </a:extLst>
          </p:cNvPr>
          <p:cNvGrpSpPr>
            <a:grpSpLocks/>
          </p:cNvGrpSpPr>
          <p:nvPr/>
        </p:nvGrpSpPr>
        <p:grpSpPr bwMode="auto">
          <a:xfrm>
            <a:off x="239713" y="2420938"/>
            <a:ext cx="8677275" cy="787400"/>
            <a:chOff x="216347" y="3721720"/>
            <a:chExt cx="8676133" cy="787400"/>
          </a:xfrm>
        </p:grpSpPr>
        <p:sp>
          <p:nvSpPr>
            <p:cNvPr id="64523" name="TextBox 3">
              <a:extLst>
                <a:ext uri="{FF2B5EF4-FFF2-40B4-BE49-F238E27FC236}">
                  <a16:creationId xmlns:a16="http://schemas.microsoft.com/office/drawing/2014/main" id="{F1CC013F-3665-403F-B092-408C5EF73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347" y="3836020"/>
              <a:ext cx="867613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0"/>
                <a:t>在直角坐标系中，由于</a:t>
              </a:r>
              <a:r>
                <a:rPr lang="en-US" altLang="zh-CN" sz="2400" b="0"/>
                <a:t>				</a:t>
              </a:r>
              <a:r>
                <a:rPr lang="zh-CN" altLang="en-US" sz="2400" b="0"/>
                <a:t>因而上式成为</a:t>
              </a:r>
            </a:p>
          </p:txBody>
        </p:sp>
        <p:graphicFrame>
          <p:nvGraphicFramePr>
            <p:cNvPr id="64516" name="对象 4">
              <a:extLst>
                <a:ext uri="{FF2B5EF4-FFF2-40B4-BE49-F238E27FC236}">
                  <a16:creationId xmlns:a16="http://schemas.microsoft.com/office/drawing/2014/main" id="{8827E1F2-C840-4E1B-805B-A9587948B2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8072" y="3721720"/>
            <a:ext cx="3365057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36" name="Equation" r:id="rId5" imgW="3365500" imgH="787400" progId="Equation.DSMT4">
                    <p:embed/>
                  </p:oleObj>
                </mc:Choice>
                <mc:Fallback>
                  <p:oleObj name="Equation" r:id="rId5" imgW="3365500" imgH="787400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8072" y="3721720"/>
                          <a:ext cx="3365057" cy="787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22" name="TextBox 3">
            <a:extLst>
              <a:ext uri="{FF2B5EF4-FFF2-40B4-BE49-F238E27FC236}">
                <a16:creationId xmlns:a16="http://schemas.microsoft.com/office/drawing/2014/main" id="{1393EEC1-48E8-489F-9DC4-EACF69AF0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76700"/>
            <a:ext cx="8532813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这是一个二阶偏微分方程，叫做</a:t>
            </a:r>
            <a:r>
              <a:rPr lang="zh-CN" altLang="en-US" sz="2400"/>
              <a:t>拉普拉斯（</a:t>
            </a:r>
            <a:r>
              <a:rPr lang="en-US" altLang="zh-CN" sz="2400"/>
              <a:t>Laplace</a:t>
            </a:r>
            <a:r>
              <a:rPr lang="zh-CN" altLang="en-US" sz="2400"/>
              <a:t>）</a:t>
            </a:r>
            <a:r>
              <a:rPr lang="zh-CN" altLang="en-US" sz="2400" b="0"/>
              <a:t>方程；</a:t>
            </a:r>
          </a:p>
          <a:p>
            <a:r>
              <a:rPr lang="zh-CN" altLang="en-US" sz="2400" b="0"/>
              <a:t>满足拉普拉斯方程且具有二阶连续偏导数的函数，叫做</a:t>
            </a:r>
            <a:r>
              <a:rPr lang="zh-CN" altLang="en-US" sz="2400"/>
              <a:t>调和函数。</a:t>
            </a:r>
          </a:p>
          <a:p>
            <a:endParaRPr lang="zh-CN" altLang="en-US" sz="2400"/>
          </a:p>
          <a:p>
            <a:r>
              <a:rPr lang="zh-CN" altLang="en-US" sz="2400" b="0"/>
              <a:t>按定义调和场也是有势场。其势函数</a:t>
            </a:r>
            <a:r>
              <a:rPr lang="en-US" altLang="zh-CN" sz="2400" b="0" i="1"/>
              <a:t>v=-u</a:t>
            </a:r>
            <a:r>
              <a:rPr lang="zh-CN" altLang="en-US" sz="2400" b="0"/>
              <a:t>显然也是调和函数</a:t>
            </a:r>
          </a:p>
        </p:txBody>
      </p:sp>
      <p:graphicFrame>
        <p:nvGraphicFramePr>
          <p:cNvPr id="64515" name="对象 17">
            <a:extLst>
              <a:ext uri="{FF2B5EF4-FFF2-40B4-BE49-F238E27FC236}">
                <a16:creationId xmlns:a16="http://schemas.microsoft.com/office/drawing/2014/main" id="{40CF0CBB-B0FA-4FEA-ADC6-67103EC696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9363" y="3213100"/>
          <a:ext cx="4965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7" name="Equation" r:id="rId7" imgW="4965700" imgH="825500" progId="Equation.DSMT4">
                  <p:embed/>
                </p:oleObj>
              </mc:Choice>
              <mc:Fallback>
                <p:oleObj name="Equation" r:id="rId7" imgW="4965700" imgH="82550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3213100"/>
                        <a:ext cx="4965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Slide Number Placeholder 5">
            <a:extLst>
              <a:ext uri="{FF2B5EF4-FFF2-40B4-BE49-F238E27FC236}">
                <a16:creationId xmlns:a16="http://schemas.microsoft.com/office/drawing/2014/main" id="{D721B07B-AF3D-49F0-9813-A9C0396F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9863F8-70FD-4385-B732-83C7DB82D1CD}" type="slidenum">
              <a:rPr lang="en-US" altLang="zh-CN">
                <a:solidFill>
                  <a:srgbClr val="FFFFFF"/>
                </a:solidFill>
              </a:rPr>
              <a:pPr eaLnBrk="1" hangingPunct="1"/>
              <a:t>79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5541" name="灯片编号占位符 3">
            <a:extLst>
              <a:ext uri="{FF2B5EF4-FFF2-40B4-BE49-F238E27FC236}">
                <a16:creationId xmlns:a16="http://schemas.microsoft.com/office/drawing/2014/main" id="{5581C4E3-608B-452A-AC05-D3D9A21A59DA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F5D292-5ED0-4B5B-B5C3-C12D0ED89F01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79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65542" name="页脚占位符 4">
            <a:extLst>
              <a:ext uri="{FF2B5EF4-FFF2-40B4-BE49-F238E27FC236}">
                <a16:creationId xmlns:a16="http://schemas.microsoft.com/office/drawing/2014/main" id="{AB4DD107-55F9-44AE-8AEB-8EDCA4633F70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65543" name="TextBox 3">
            <a:extLst>
              <a:ext uri="{FF2B5EF4-FFF2-40B4-BE49-F238E27FC236}">
                <a16:creationId xmlns:a16="http://schemas.microsoft.com/office/drawing/2014/main" id="{C995F8B7-C264-4315-86A2-2A900456A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294188"/>
            <a:ext cx="8532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其中 </a:t>
            </a:r>
            <a:r>
              <a:rPr lang="en-US" altLang="zh-CN" sz="2400" b="0"/>
              <a:t>Δ</a:t>
            </a:r>
            <a:r>
              <a:rPr lang="en-US" altLang="zh-CN" sz="2400" b="0" i="1"/>
              <a:t>u </a:t>
            </a:r>
            <a:r>
              <a:rPr lang="zh-CN" altLang="en-US" sz="2400" b="0"/>
              <a:t>也叫做</a:t>
            </a:r>
            <a:r>
              <a:rPr lang="zh-CN" altLang="en-US" sz="2400"/>
              <a:t>调和量</a:t>
            </a:r>
            <a:r>
              <a:rPr lang="zh-CN" altLang="en-US" sz="2400" b="0"/>
              <a:t>（或</a:t>
            </a:r>
            <a:r>
              <a:rPr lang="zh-CN" altLang="en-US" sz="2400"/>
              <a:t>拉普拉斯式</a:t>
            </a:r>
            <a:r>
              <a:rPr lang="zh-CN" altLang="en-US" sz="2400" b="0"/>
              <a:t>）。</a:t>
            </a:r>
          </a:p>
        </p:txBody>
      </p:sp>
      <p:sp>
        <p:nvSpPr>
          <p:cNvPr id="65544" name="TextBox 3">
            <a:extLst>
              <a:ext uri="{FF2B5EF4-FFF2-40B4-BE49-F238E27FC236}">
                <a16:creationId xmlns:a16="http://schemas.microsoft.com/office/drawing/2014/main" id="{894863D9-D312-447C-9CBD-79042DA09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49275"/>
            <a:ext cx="85328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拉普拉斯引进了一个数性微分算子：</a:t>
            </a:r>
            <a:endParaRPr lang="en-US" altLang="zh-CN" sz="2400" b="0"/>
          </a:p>
        </p:txBody>
      </p:sp>
      <p:sp>
        <p:nvSpPr>
          <p:cNvPr id="65545" name="TextBox 3">
            <a:extLst>
              <a:ext uri="{FF2B5EF4-FFF2-40B4-BE49-F238E27FC236}">
                <a16:creationId xmlns:a16="http://schemas.microsoft.com/office/drawing/2014/main" id="{1791D6E5-5C67-4B24-89E5-E849E09A1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170113"/>
            <a:ext cx="8677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叫做拉普拉斯算子，记号 </a:t>
            </a:r>
            <a:r>
              <a:rPr lang="en-US" altLang="zh-CN" sz="2400" b="0"/>
              <a:t>Δ </a:t>
            </a:r>
            <a:r>
              <a:rPr lang="zh-CN" altLang="en-US" sz="2400" b="0"/>
              <a:t>可读作 “ 拉普拉逊</a:t>
            </a:r>
            <a:r>
              <a:rPr lang="en-US" altLang="zh-CN" sz="2400" b="0"/>
              <a:t>( Laplacian ) </a:t>
            </a:r>
            <a:r>
              <a:rPr lang="zh-CN" altLang="en-US" sz="2400" b="0"/>
              <a:t>”。引用这个算子方程（</a:t>
            </a:r>
            <a:r>
              <a:rPr lang="en-US" altLang="zh-CN" sz="2400" b="0"/>
              <a:t>5.15</a:t>
            </a:r>
            <a:r>
              <a:rPr lang="zh-CN" altLang="en-US" sz="2400" b="0"/>
              <a:t>）便可简写为</a:t>
            </a:r>
          </a:p>
        </p:txBody>
      </p:sp>
      <p:graphicFrame>
        <p:nvGraphicFramePr>
          <p:cNvPr id="65538" name="对象 17">
            <a:extLst>
              <a:ext uri="{FF2B5EF4-FFF2-40B4-BE49-F238E27FC236}">
                <a16:creationId xmlns:a16="http://schemas.microsoft.com/office/drawing/2014/main" id="{1216A09B-9146-41EB-997F-51F84414FA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7650" y="1163638"/>
          <a:ext cx="5816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0" name="Equation" r:id="rId3" imgW="5816600" imgH="825500" progId="Equation.DSMT4">
                  <p:embed/>
                </p:oleObj>
              </mc:Choice>
              <mc:Fallback>
                <p:oleObj name="Equation" r:id="rId3" imgW="5816600" imgH="82550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1163638"/>
                        <a:ext cx="5816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8">
            <a:extLst>
              <a:ext uri="{FF2B5EF4-FFF2-40B4-BE49-F238E27FC236}">
                <a16:creationId xmlns:a16="http://schemas.microsoft.com/office/drawing/2014/main" id="{4B19E868-D9F7-41AA-82EC-C38BA70EB7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3213100"/>
          <a:ext cx="4635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1" name="Equation" r:id="rId5" imgW="4635500" imgH="812800" progId="Equation.DSMT4">
                  <p:embed/>
                </p:oleObj>
              </mc:Choice>
              <mc:Fallback>
                <p:oleObj name="Equation" r:id="rId5" imgW="4635500" imgH="812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213100"/>
                        <a:ext cx="46355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B619C6-F3CD-4127-8531-47665B5E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2EB293-D3CE-464E-A328-2B77EEC0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E1AA-A067-473B-85F3-63D951E8E534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A31934-3AB3-405D-9B04-8A0BD1438984}"/>
              </a:ext>
            </a:extLst>
          </p:cNvPr>
          <p:cNvSpPr txBox="1"/>
          <p:nvPr/>
        </p:nvSpPr>
        <p:spPr>
          <a:xfrm>
            <a:off x="1157224" y="907486"/>
            <a:ext cx="2271776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5400" dirty="0"/>
              <a:t>标量场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107359C3-E715-461E-A395-C6504B3E642E}"/>
              </a:ext>
            </a:extLst>
          </p:cNvPr>
          <p:cNvSpPr/>
          <p:nvPr/>
        </p:nvSpPr>
        <p:spPr>
          <a:xfrm>
            <a:off x="2135496" y="1915598"/>
            <a:ext cx="432048" cy="57606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62AD5B-B013-4EC0-A3F5-CBF1491AF774}"/>
              </a:ext>
            </a:extLst>
          </p:cNvPr>
          <p:cNvSpPr txBox="1"/>
          <p:nvPr/>
        </p:nvSpPr>
        <p:spPr>
          <a:xfrm>
            <a:off x="406115" y="2707686"/>
            <a:ext cx="3890809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3600" dirty="0"/>
              <a:t>空间的标量点函数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F5741E70-E5E5-43FA-94C1-79A50A2000C2}"/>
              </a:ext>
            </a:extLst>
          </p:cNvPr>
          <p:cNvSpPr/>
          <p:nvPr/>
        </p:nvSpPr>
        <p:spPr>
          <a:xfrm>
            <a:off x="6500716" y="1918467"/>
            <a:ext cx="432048" cy="57606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8148EC-9605-403C-9BEC-612A1B967F6A}"/>
              </a:ext>
            </a:extLst>
          </p:cNvPr>
          <p:cNvSpPr txBox="1"/>
          <p:nvPr/>
        </p:nvSpPr>
        <p:spPr>
          <a:xfrm>
            <a:off x="4771335" y="2710555"/>
            <a:ext cx="3890809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3600" dirty="0"/>
              <a:t>空间的矢量点函数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60D642B-36AC-4F16-B0CA-10B860BE2F9F}"/>
              </a:ext>
            </a:extLst>
          </p:cNvPr>
          <p:cNvSpPr txBox="1"/>
          <p:nvPr/>
        </p:nvSpPr>
        <p:spPr>
          <a:xfrm>
            <a:off x="5674844" y="908720"/>
            <a:ext cx="2271776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5400" dirty="0"/>
              <a:t>矢量场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BCDCF3E-DDF2-4B49-844C-76540FDFF1A7}"/>
                  </a:ext>
                </a:extLst>
              </p:cNvPr>
              <p:cNvSpPr txBox="1"/>
              <p:nvPr/>
            </p:nvSpPr>
            <p:spPr>
              <a:xfrm>
                <a:off x="342890" y="3901118"/>
                <a:ext cx="8323646" cy="1684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如果在全部空间或部分空间</a:t>
                </a:r>
                <a:r>
                  <a:rPr lang="en-US" altLang="zh-CN" sz="2400" dirty="0"/>
                  <a:t>D</a:t>
                </a:r>
                <a:r>
                  <a:rPr lang="zh-CN" altLang="en-US" sz="2400" dirty="0"/>
                  <a:t>里的每一点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𝑴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zh-CN" altLang="en-US" sz="2400" dirty="0"/>
                  <a:t>对应着某个物理量的一个确定的值，就说在这个空间确定了该物理量的一个场。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BCDCF3E-DDF2-4B49-844C-76540FDFF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0" y="3901118"/>
                <a:ext cx="8323646" cy="1684244"/>
              </a:xfrm>
              <a:prstGeom prst="rect">
                <a:avLst/>
              </a:prstGeom>
              <a:blipFill>
                <a:blip r:embed="rId2"/>
                <a:stretch>
                  <a:fillRect l="-95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30D12E9-7F0E-427F-8D0C-7BF7F359DBD6}"/>
                  </a:ext>
                </a:extLst>
              </p:cNvPr>
              <p:cNvSpPr txBox="1"/>
              <p:nvPr/>
            </p:nvSpPr>
            <p:spPr>
              <a:xfrm>
                <a:off x="1467423" y="5775647"/>
                <a:ext cx="6628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给定一个场就相当于给定一个函数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30D12E9-7F0E-427F-8D0C-7BF7F359D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423" y="5775647"/>
                <a:ext cx="6628161" cy="461665"/>
              </a:xfrm>
              <a:prstGeom prst="rect">
                <a:avLst/>
              </a:prstGeom>
              <a:blipFill>
                <a:blip r:embed="rId3"/>
                <a:stretch>
                  <a:fillRect l="-1472" t="-14474" r="-9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4969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Slide Number Placeholder 5">
            <a:extLst>
              <a:ext uri="{FF2B5EF4-FFF2-40B4-BE49-F238E27FC236}">
                <a16:creationId xmlns:a16="http://schemas.microsoft.com/office/drawing/2014/main" id="{D516D068-EDBA-457C-B464-D9E8B437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D2BEF0-FAD3-45A6-8B83-0EA1BA4F3A90}" type="slidenum">
              <a:rPr lang="en-US" altLang="zh-CN">
                <a:solidFill>
                  <a:srgbClr val="FFFFFF"/>
                </a:solidFill>
              </a:rPr>
              <a:pPr eaLnBrk="1" hangingPunct="1"/>
              <a:t>80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6567" name="内容占位符 2">
            <a:extLst>
              <a:ext uri="{FF2B5EF4-FFF2-40B4-BE49-F238E27FC236}">
                <a16:creationId xmlns:a16="http://schemas.microsoft.com/office/drawing/2014/main" id="{CD3229EC-7441-4AB8-A4C2-69D23A88818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3850" y="476250"/>
            <a:ext cx="8362950" cy="576263"/>
          </a:xfrm>
        </p:spPr>
        <p:txBody>
          <a:bodyPr/>
          <a:lstStyle/>
          <a:p>
            <a:pPr marL="457200" indent="-457200" algn="ctr" eaLnBrk="1" hangingPunct="1"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EA2440"/>
                </a:solidFill>
              </a:rPr>
              <a:t>本章重点总结</a:t>
            </a:r>
            <a:endParaRPr lang="en-US" altLang="zh-CN" sz="3200" b="1">
              <a:solidFill>
                <a:srgbClr val="EA2440"/>
              </a:solidFill>
            </a:endParaRPr>
          </a:p>
        </p:txBody>
      </p:sp>
      <p:sp>
        <p:nvSpPr>
          <p:cNvPr id="66568" name="TextBox 1">
            <a:extLst>
              <a:ext uri="{FF2B5EF4-FFF2-40B4-BE49-F238E27FC236}">
                <a16:creationId xmlns:a16="http://schemas.microsoft.com/office/drawing/2014/main" id="{1E639FF5-DDCE-438C-B113-9B3406F2A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16013"/>
            <a:ext cx="8497888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>
                <a:solidFill>
                  <a:srgbClr val="000099"/>
                </a:solidFill>
              </a:rPr>
              <a:t>1</a:t>
            </a:r>
            <a:r>
              <a:rPr lang="zh-CN" altLang="en-US" sz="2400">
                <a:solidFill>
                  <a:srgbClr val="000099"/>
                </a:solidFill>
              </a:rPr>
              <a:t>、数量场和矢量场的基本概念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400" b="0"/>
              <a:t>       </a:t>
            </a:r>
            <a:r>
              <a:rPr lang="zh-CN" altLang="en-US" sz="2400" b="0"/>
              <a:t>数量场的等值面和等值线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0"/>
              <a:t>       矢量场的矢量线方程的计算</a:t>
            </a:r>
          </a:p>
          <a:p>
            <a:pPr eaLnBrk="1" hangingPunct="1">
              <a:lnSpc>
                <a:spcPct val="125000"/>
              </a:lnSpc>
            </a:pPr>
            <a:endParaRPr lang="zh-CN" altLang="en-US" sz="1400" b="0"/>
          </a:p>
          <a:p>
            <a:pPr eaLnBrk="1" hangingPunct="1">
              <a:lnSpc>
                <a:spcPct val="125000"/>
              </a:lnSpc>
            </a:pPr>
            <a:r>
              <a:rPr lang="en-US" altLang="zh-CN" sz="2400">
                <a:solidFill>
                  <a:srgbClr val="000099"/>
                </a:solidFill>
              </a:rPr>
              <a:t>2</a:t>
            </a:r>
            <a:r>
              <a:rPr lang="zh-CN" altLang="en-US" sz="2400">
                <a:solidFill>
                  <a:srgbClr val="000099"/>
                </a:solidFill>
              </a:rPr>
              <a:t>、数量场：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0"/>
              <a:t>     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0"/>
              <a:t>      方向导数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0"/>
              <a:t>     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0"/>
              <a:t>      梯度</a:t>
            </a:r>
          </a:p>
          <a:p>
            <a:pPr eaLnBrk="1" hangingPunct="1">
              <a:lnSpc>
                <a:spcPct val="125000"/>
              </a:lnSpc>
            </a:pPr>
            <a:endParaRPr lang="zh-CN" altLang="en-US" sz="2400" b="0"/>
          </a:p>
          <a:p>
            <a:pPr eaLnBrk="1" hangingPunct="1">
              <a:lnSpc>
                <a:spcPct val="125000"/>
              </a:lnSpc>
            </a:pPr>
            <a:r>
              <a:rPr lang="zh-CN" altLang="en-US" sz="2400" b="0"/>
              <a:t>      二者关系</a:t>
            </a:r>
          </a:p>
          <a:p>
            <a:pPr eaLnBrk="1" hangingPunct="1">
              <a:lnSpc>
                <a:spcPct val="125000"/>
              </a:lnSpc>
            </a:pPr>
            <a:endParaRPr lang="zh-CN" altLang="en-US" sz="2400" b="0"/>
          </a:p>
        </p:txBody>
      </p:sp>
      <p:graphicFrame>
        <p:nvGraphicFramePr>
          <p:cNvPr id="66562" name="对象 14">
            <a:extLst>
              <a:ext uri="{FF2B5EF4-FFF2-40B4-BE49-F238E27FC236}">
                <a16:creationId xmlns:a16="http://schemas.microsoft.com/office/drawing/2014/main" id="{02C3A83A-0470-4DBF-873C-E2949F0EBD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3573463"/>
          <a:ext cx="4176712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7" name="Equation" r:id="rId3" imgW="4241800" imgH="787400" progId="Equation.DSMT4">
                  <p:embed/>
                </p:oleObj>
              </mc:Choice>
              <mc:Fallback>
                <p:oleObj name="Equation" r:id="rId3" imgW="4241800" imgH="7874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573463"/>
                        <a:ext cx="4176712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对象 1">
            <a:extLst>
              <a:ext uri="{FF2B5EF4-FFF2-40B4-BE49-F238E27FC236}">
                <a16:creationId xmlns:a16="http://schemas.microsoft.com/office/drawing/2014/main" id="{B37153FE-3942-4A6F-BFBF-4758605D3B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4508500"/>
          <a:ext cx="3962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8" name="Equation" r:id="rId5" imgW="3962400" imgH="787400" progId="Equation.DSMT4">
                  <p:embed/>
                </p:oleObj>
              </mc:Choice>
              <mc:Fallback>
                <p:oleObj name="Equation" r:id="rId5" imgW="3962400" imgH="787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508500"/>
                        <a:ext cx="3962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对象 1">
            <a:extLst>
              <a:ext uri="{FF2B5EF4-FFF2-40B4-BE49-F238E27FC236}">
                <a16:creationId xmlns:a16="http://schemas.microsoft.com/office/drawing/2014/main" id="{4AE657B9-E93A-455E-A322-4D152B7951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5445125"/>
          <a:ext cx="4152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9" name="Equation" r:id="rId7" imgW="4152900" imgH="736600" progId="Equation.DSMT4">
                  <p:embed/>
                </p:oleObj>
              </mc:Choice>
              <mc:Fallback>
                <p:oleObj name="Equation" r:id="rId7" imgW="4152900" imgH="736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445125"/>
                        <a:ext cx="4152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对象 1">
            <a:extLst>
              <a:ext uri="{FF2B5EF4-FFF2-40B4-BE49-F238E27FC236}">
                <a16:creationId xmlns:a16="http://schemas.microsoft.com/office/drawing/2014/main" id="{EE849033-F753-4DA1-BEDE-358A701FAA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2924175"/>
          <a:ext cx="1562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0" name="Equation" r:id="rId9" imgW="1562100" imgH="342900" progId="Equation.DSMT4">
                  <p:embed/>
                </p:oleObj>
              </mc:Choice>
              <mc:Fallback>
                <p:oleObj name="Equation" r:id="rId9" imgW="1562100" imgH="3429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924175"/>
                        <a:ext cx="1562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6" name="Slide Number Placeholder 5">
            <a:extLst>
              <a:ext uri="{FF2B5EF4-FFF2-40B4-BE49-F238E27FC236}">
                <a16:creationId xmlns:a16="http://schemas.microsoft.com/office/drawing/2014/main" id="{7CE0ADFD-F927-4F73-A6E8-6351D483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5A0781B-286D-4889-AC85-A63C19715CE9}" type="slidenum">
              <a:rPr lang="en-US" altLang="zh-CN">
                <a:solidFill>
                  <a:srgbClr val="FFFFFF"/>
                </a:solidFill>
              </a:rPr>
              <a:pPr eaLnBrk="1" hangingPunct="1"/>
              <a:t>81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7597" name="TextBox 1">
            <a:extLst>
              <a:ext uri="{FF2B5EF4-FFF2-40B4-BE49-F238E27FC236}">
                <a16:creationId xmlns:a16="http://schemas.microsoft.com/office/drawing/2014/main" id="{37EE81A3-D5D3-46A3-832E-8889F7351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04813"/>
            <a:ext cx="8497887" cy="573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99"/>
                </a:solidFill>
              </a:rPr>
              <a:t>3</a:t>
            </a:r>
            <a:r>
              <a:rPr lang="zh-CN" altLang="en-US" sz="2800">
                <a:solidFill>
                  <a:srgbClr val="000099"/>
                </a:solidFill>
              </a:rPr>
              <a:t>、矢量场：    </a:t>
            </a:r>
          </a:p>
          <a:p>
            <a:pPr eaLnBrk="1" hangingPunct="1"/>
            <a:r>
              <a:rPr lang="zh-CN" altLang="en-US" sz="1000" b="0"/>
              <a:t>      </a:t>
            </a:r>
          </a:p>
          <a:p>
            <a:pPr eaLnBrk="1" hangingPunct="1"/>
            <a:r>
              <a:rPr lang="zh-CN" altLang="en-US" sz="2800" b="0"/>
              <a:t>      通量</a:t>
            </a:r>
          </a:p>
          <a:p>
            <a:pPr eaLnBrk="1" hangingPunct="1"/>
            <a:endParaRPr lang="zh-CN" altLang="en-US" sz="1600" b="0"/>
          </a:p>
          <a:p>
            <a:pPr eaLnBrk="1" hangingPunct="1"/>
            <a:r>
              <a:rPr lang="zh-CN" altLang="en-US" sz="2800" b="0"/>
              <a:t>      散度</a:t>
            </a:r>
          </a:p>
          <a:p>
            <a:pPr eaLnBrk="1" hangingPunct="1"/>
            <a:endParaRPr lang="zh-CN" altLang="en-US" b="0"/>
          </a:p>
          <a:p>
            <a:pPr eaLnBrk="1" hangingPunct="1"/>
            <a:r>
              <a:rPr lang="zh-CN" altLang="en-US" sz="2800" b="0"/>
              <a:t>      二者关系</a:t>
            </a:r>
          </a:p>
          <a:p>
            <a:pPr eaLnBrk="1" hangingPunct="1"/>
            <a:endParaRPr lang="zh-CN" altLang="en-US" sz="1200" b="0"/>
          </a:p>
          <a:p>
            <a:pPr eaLnBrk="1" hangingPunct="1"/>
            <a:r>
              <a:rPr lang="zh-CN" altLang="en-US" sz="2800" b="0"/>
              <a:t>     环量</a:t>
            </a:r>
          </a:p>
          <a:p>
            <a:pPr eaLnBrk="1" hangingPunct="1"/>
            <a:endParaRPr lang="zh-CN" altLang="en-US" sz="1600" b="0"/>
          </a:p>
          <a:p>
            <a:pPr eaLnBrk="1" hangingPunct="1"/>
            <a:r>
              <a:rPr lang="zh-CN" altLang="en-US" sz="2800" b="0"/>
              <a:t>环量面密度</a:t>
            </a:r>
          </a:p>
          <a:p>
            <a:pPr eaLnBrk="1" hangingPunct="1"/>
            <a:endParaRPr lang="zh-CN" altLang="en-US" sz="2800" b="0"/>
          </a:p>
          <a:p>
            <a:pPr eaLnBrk="1" hangingPunct="1"/>
            <a:r>
              <a:rPr lang="zh-CN" altLang="en-US" sz="2800" b="0"/>
              <a:t>     旋度</a:t>
            </a:r>
          </a:p>
          <a:p>
            <a:pPr eaLnBrk="1" hangingPunct="1"/>
            <a:endParaRPr lang="zh-CN" altLang="en-US" sz="2800" b="0"/>
          </a:p>
          <a:p>
            <a:pPr eaLnBrk="1" hangingPunct="1"/>
            <a:endParaRPr lang="zh-CN" altLang="en-US" b="0"/>
          </a:p>
          <a:p>
            <a:pPr eaLnBrk="1" hangingPunct="1"/>
            <a:r>
              <a:rPr lang="zh-CN" altLang="en-US" sz="2800" b="0"/>
              <a:t>     关系</a:t>
            </a:r>
          </a:p>
        </p:txBody>
      </p:sp>
      <p:graphicFrame>
        <p:nvGraphicFramePr>
          <p:cNvPr id="67586" name="对象 4">
            <a:extLst>
              <a:ext uri="{FF2B5EF4-FFF2-40B4-BE49-F238E27FC236}">
                <a16:creationId xmlns:a16="http://schemas.microsoft.com/office/drawing/2014/main" id="{E1F1ABFB-5958-4FA4-81E8-6A7D81BEA7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050925"/>
          <a:ext cx="49101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69" name="Equation" r:id="rId3" imgW="5168900" imgH="533400" progId="Equation.DSMT4">
                  <p:embed/>
                </p:oleObj>
              </mc:Choice>
              <mc:Fallback>
                <p:oleObj name="Equation" r:id="rId3" imgW="5168900" imgH="533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050925"/>
                        <a:ext cx="491013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对象 4">
            <a:extLst>
              <a:ext uri="{FF2B5EF4-FFF2-40B4-BE49-F238E27FC236}">
                <a16:creationId xmlns:a16="http://schemas.microsoft.com/office/drawing/2014/main" id="{0608A8EC-9F8B-40A6-A9A8-4BFB503586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1628775"/>
          <a:ext cx="25209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0" name="Equation" r:id="rId5" imgW="2654300" imgH="787400" progId="Equation.DSMT4">
                  <p:embed/>
                </p:oleObj>
              </mc:Choice>
              <mc:Fallback>
                <p:oleObj name="Equation" r:id="rId5" imgW="2654300" imgH="787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628775"/>
                        <a:ext cx="252095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对象 5">
            <a:extLst>
              <a:ext uri="{FF2B5EF4-FFF2-40B4-BE49-F238E27FC236}">
                <a16:creationId xmlns:a16="http://schemas.microsoft.com/office/drawing/2014/main" id="{BBD4EF47-BB71-442F-936B-6AF91AF27E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549275"/>
          <a:ext cx="4953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1" name="Equation" r:id="rId7" imgW="4953000" imgH="342900" progId="Equation.DSMT4">
                  <p:embed/>
                </p:oleObj>
              </mc:Choice>
              <mc:Fallback>
                <p:oleObj name="Equation" r:id="rId7" imgW="4953000" imgH="3429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49275"/>
                        <a:ext cx="4953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对象 5">
            <a:extLst>
              <a:ext uri="{FF2B5EF4-FFF2-40B4-BE49-F238E27FC236}">
                <a16:creationId xmlns:a16="http://schemas.microsoft.com/office/drawing/2014/main" id="{0BC53307-E071-49A0-8CEB-514D149A07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2420938"/>
          <a:ext cx="28797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2" name="Equation" r:id="rId9" imgW="3289300" imgH="533400" progId="Equation.DSMT4">
                  <p:embed/>
                </p:oleObj>
              </mc:Choice>
              <mc:Fallback>
                <p:oleObj name="Equation" r:id="rId9" imgW="3289300" imgH="5334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420938"/>
                        <a:ext cx="28797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对象 1">
            <a:extLst>
              <a:ext uri="{FF2B5EF4-FFF2-40B4-BE49-F238E27FC236}">
                <a16:creationId xmlns:a16="http://schemas.microsoft.com/office/drawing/2014/main" id="{085BFD49-206B-4F63-99E4-644E573777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049588"/>
          <a:ext cx="40290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3" name="Equation" r:id="rId11" imgW="4102100" imgH="533400" progId="Equation.DSMT4">
                  <p:embed/>
                </p:oleObj>
              </mc:Choice>
              <mc:Fallback>
                <p:oleObj name="Equation" r:id="rId11" imgW="4102100" imgH="533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049588"/>
                        <a:ext cx="40290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对象 2">
            <a:extLst>
              <a:ext uri="{FF2B5EF4-FFF2-40B4-BE49-F238E27FC236}">
                <a16:creationId xmlns:a16="http://schemas.microsoft.com/office/drawing/2014/main" id="{CB4C9880-AD6F-4B48-A88D-224A249C8B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3573463"/>
          <a:ext cx="590391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4" name="Equation" r:id="rId13" imgW="7772400" imgH="736600" progId="Equation.DSMT4">
                  <p:embed/>
                </p:oleObj>
              </mc:Choice>
              <mc:Fallback>
                <p:oleObj name="Equation" r:id="rId13" imgW="7772400" imgH="736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573463"/>
                        <a:ext cx="5903912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对象 4">
            <a:extLst>
              <a:ext uri="{FF2B5EF4-FFF2-40B4-BE49-F238E27FC236}">
                <a16:creationId xmlns:a16="http://schemas.microsoft.com/office/drawing/2014/main" id="{F09A2224-810F-4C45-AD6A-A0840F8D34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652963"/>
          <a:ext cx="40322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5" name="Equation" r:id="rId15" imgW="5346700" imgH="419100" progId="Equation.DSMT4">
                  <p:embed/>
                </p:oleObj>
              </mc:Choice>
              <mc:Fallback>
                <p:oleObj name="Equation" r:id="rId15" imgW="5346700" imgH="4191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652963"/>
                        <a:ext cx="403225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11">
            <a:extLst>
              <a:ext uri="{FF2B5EF4-FFF2-40B4-BE49-F238E27FC236}">
                <a16:creationId xmlns:a16="http://schemas.microsoft.com/office/drawing/2014/main" id="{23D40778-ADC9-47FA-AEF8-4D4F7C351B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4076700"/>
          <a:ext cx="17287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6" name="Equation" r:id="rId17" imgW="1943100" imgH="1778000" progId="Equation.DSMT4">
                  <p:embed/>
                </p:oleObj>
              </mc:Choice>
              <mc:Fallback>
                <p:oleObj name="Equation" r:id="rId17" imgW="1943100" imgH="1778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076700"/>
                        <a:ext cx="17287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对象 1">
            <a:extLst>
              <a:ext uri="{FF2B5EF4-FFF2-40B4-BE49-F238E27FC236}">
                <a16:creationId xmlns:a16="http://schemas.microsoft.com/office/drawing/2014/main" id="{AF68E4B1-DA26-4422-9461-7B7303B6B5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5661025"/>
          <a:ext cx="5130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7" name="Equation" r:id="rId19" imgW="5130800" imgH="444500" progId="Equation.DSMT4">
                  <p:embed/>
                </p:oleObj>
              </mc:Choice>
              <mc:Fallback>
                <p:oleObj name="Equation" r:id="rId19" imgW="5130800" imgH="4445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661025"/>
                        <a:ext cx="5130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对象 4">
            <a:extLst>
              <a:ext uri="{FF2B5EF4-FFF2-40B4-BE49-F238E27FC236}">
                <a16:creationId xmlns:a16="http://schemas.microsoft.com/office/drawing/2014/main" id="{16A1F755-DDD9-4A54-8BCF-A85F3E2581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6165850"/>
          <a:ext cx="2959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8" name="Equation" r:id="rId21" imgW="2959100" imgH="533400" progId="Equation.DSMT4">
                  <p:embed/>
                </p:oleObj>
              </mc:Choice>
              <mc:Fallback>
                <p:oleObj name="Equation" r:id="rId21" imgW="2959100" imgH="533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6165850"/>
                        <a:ext cx="2959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C5A6D2A-CA7B-4656-8E8D-6FE7A00DB6C8}"/>
              </a:ext>
            </a:extLst>
          </p:cNvPr>
          <p:cNvCxnSpPr/>
          <p:nvPr/>
        </p:nvCxnSpPr>
        <p:spPr>
          <a:xfrm>
            <a:off x="107950" y="2997200"/>
            <a:ext cx="856932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>
            <a:extLst>
              <a:ext uri="{FF2B5EF4-FFF2-40B4-BE49-F238E27FC236}">
                <a16:creationId xmlns:a16="http://schemas.microsoft.com/office/drawing/2014/main" id="{B356E4CD-DBF1-4941-9A19-AE2A7017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7B6002-D816-47CA-97B4-7A7565F19FDD}" type="slidenum">
              <a:rPr lang="en-US" altLang="zh-CN">
                <a:solidFill>
                  <a:srgbClr val="FFFFFF"/>
                </a:solidFill>
              </a:rPr>
              <a:pPr eaLnBrk="1" hangingPunct="1"/>
              <a:t>82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7043" name="灯片编号占位符 3">
            <a:extLst>
              <a:ext uri="{FF2B5EF4-FFF2-40B4-BE49-F238E27FC236}">
                <a16:creationId xmlns:a16="http://schemas.microsoft.com/office/drawing/2014/main" id="{89F6BB96-4CF6-4F83-BD50-FB25195CFF69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D9C79D-E5FE-42DA-94C3-562AA7041F2E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82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87044" name="页脚占位符 4">
            <a:extLst>
              <a:ext uri="{FF2B5EF4-FFF2-40B4-BE49-F238E27FC236}">
                <a16:creationId xmlns:a16="http://schemas.microsoft.com/office/drawing/2014/main" id="{D189A3B6-3466-4171-9DA8-457702402BBE}"/>
              </a:ext>
            </a:extLst>
          </p:cNvPr>
          <p:cNvSpPr txBox="1">
            <a:spLocks noGrp="1"/>
          </p:cNvSpPr>
          <p:nvPr/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b="0">
                <a:solidFill>
                  <a:srgbClr val="FFFFFF"/>
                </a:solidFill>
              </a:rPr>
              <a:t>第二章 场论</a:t>
            </a:r>
          </a:p>
        </p:txBody>
      </p:sp>
      <p:sp>
        <p:nvSpPr>
          <p:cNvPr id="87045" name="TextBox 4">
            <a:extLst>
              <a:ext uri="{FF2B5EF4-FFF2-40B4-BE49-F238E27FC236}">
                <a16:creationId xmlns:a16="http://schemas.microsoft.com/office/drawing/2014/main" id="{A895B0E2-F1E1-47CE-B535-3D96D451B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33400"/>
            <a:ext cx="8605837" cy="544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rgbClr val="000099"/>
                </a:solidFill>
              </a:rPr>
              <a:t>4</a:t>
            </a:r>
            <a:r>
              <a:rPr lang="zh-CN" altLang="en-US" sz="2400">
                <a:solidFill>
                  <a:srgbClr val="000099"/>
                </a:solidFill>
              </a:rPr>
              <a:t>、关于各种场的一些基本概念：</a:t>
            </a:r>
          </a:p>
          <a:p>
            <a:endParaRPr lang="zh-CN" altLang="en-US" sz="1200" b="0"/>
          </a:p>
          <a:p>
            <a:pPr>
              <a:buSzPct val="75000"/>
              <a:buFont typeface="Wingdings" panose="05000000000000000000" pitchFamily="2" charset="2"/>
              <a:buAutoNum type="circleNumDbPlain"/>
            </a:pPr>
            <a:r>
              <a:rPr lang="zh-CN" altLang="en-US" sz="2400" b="0"/>
              <a:t>数量场中每一点处的梯度（为一个矢量）构成了此数量场中的</a:t>
            </a:r>
            <a:r>
              <a:rPr lang="zh-CN" altLang="en-US" sz="2400"/>
              <a:t>梯度场</a:t>
            </a:r>
            <a:r>
              <a:rPr lang="zh-CN" altLang="en-US" sz="2400" b="0"/>
              <a:t>（是一个矢量场）</a:t>
            </a:r>
          </a:p>
          <a:p>
            <a:pPr>
              <a:buSzPct val="75000"/>
              <a:buFont typeface="Wingdings" panose="05000000000000000000" pitchFamily="2" charset="2"/>
              <a:buAutoNum type="circleNumDbPlain"/>
            </a:pPr>
            <a:endParaRPr lang="zh-CN" altLang="en-US" sz="2400" b="0"/>
          </a:p>
          <a:p>
            <a:pPr>
              <a:buSzPct val="75000"/>
              <a:buFont typeface="Wingdings" panose="05000000000000000000" pitchFamily="2" charset="2"/>
              <a:buAutoNum type="circleNumDbPlain"/>
            </a:pPr>
            <a:r>
              <a:rPr lang="zh-CN" altLang="en-US" sz="2400" b="0"/>
              <a:t>矢量场</a:t>
            </a:r>
            <a:r>
              <a:rPr lang="en-US" altLang="zh-CN" sz="2400" i="1"/>
              <a:t>A</a:t>
            </a:r>
            <a:r>
              <a:rPr lang="zh-CN" altLang="en-US" sz="2400" b="0"/>
              <a:t>的每一点的散度（为一个数量）构成了此矢量场产生的</a:t>
            </a:r>
            <a:r>
              <a:rPr lang="zh-CN" altLang="en-US" sz="2400"/>
              <a:t>散度场</a:t>
            </a:r>
            <a:r>
              <a:rPr lang="zh-CN" altLang="en-US" sz="2400" b="0"/>
              <a:t>（是一个数量场）</a:t>
            </a:r>
          </a:p>
          <a:p>
            <a:pPr>
              <a:buSzPct val="75000"/>
              <a:buFont typeface="Wingdings" panose="05000000000000000000" pitchFamily="2" charset="2"/>
              <a:buAutoNum type="circleNumDbPlain"/>
            </a:pPr>
            <a:endParaRPr lang="zh-CN" altLang="en-US" sz="2400" b="0"/>
          </a:p>
          <a:p>
            <a:pPr>
              <a:buSzPct val="75000"/>
              <a:buFont typeface="Wingdings" panose="05000000000000000000" pitchFamily="2" charset="2"/>
              <a:buAutoNum type="circleNumDbPlain"/>
            </a:pPr>
            <a:r>
              <a:rPr lang="zh-CN" altLang="en-US" sz="2400" b="0"/>
              <a:t>线单连域中：有势场</a:t>
            </a:r>
            <a:r>
              <a:rPr lang="en-US" altLang="zh-CN" sz="2400" b="0"/>
              <a:t>=</a:t>
            </a:r>
            <a:r>
              <a:rPr lang="zh-CN" altLang="en-US" sz="2400" b="0"/>
              <a:t>梯度场</a:t>
            </a:r>
            <a:r>
              <a:rPr lang="en-US" altLang="zh-CN" sz="2400" b="0"/>
              <a:t>=</a:t>
            </a:r>
            <a:r>
              <a:rPr lang="zh-CN" altLang="en-US" sz="2400" b="0"/>
              <a:t>无旋场</a:t>
            </a:r>
            <a:endParaRPr lang="en-US" altLang="zh-CN" sz="2400" b="0"/>
          </a:p>
          <a:p>
            <a:pPr>
              <a:buSzPct val="75000"/>
              <a:buFont typeface="Wingdings" panose="05000000000000000000" pitchFamily="2" charset="2"/>
              <a:buAutoNum type="circleNumDbPlain"/>
            </a:pPr>
            <a:endParaRPr lang="zh-CN" altLang="en-US" sz="2400" b="0"/>
          </a:p>
          <a:p>
            <a:pPr>
              <a:buSzPct val="75000"/>
              <a:buFont typeface="Wingdings" panose="05000000000000000000" pitchFamily="2" charset="2"/>
              <a:buAutoNum type="circleNumDbPlain"/>
            </a:pPr>
            <a:r>
              <a:rPr lang="zh-CN" altLang="en-US" sz="2400" b="0"/>
              <a:t>面单连域中：管形场</a:t>
            </a:r>
            <a:r>
              <a:rPr lang="en-US" altLang="zh-CN" sz="2400" b="0"/>
              <a:t>=</a:t>
            </a:r>
            <a:r>
              <a:rPr lang="zh-CN" altLang="en-US" sz="2400" b="0"/>
              <a:t>无源场</a:t>
            </a:r>
          </a:p>
          <a:p>
            <a:pPr>
              <a:buSzPct val="75000"/>
              <a:buFont typeface="Wingdings" panose="05000000000000000000" pitchFamily="2" charset="2"/>
              <a:buAutoNum type="circleNumDbPlain"/>
            </a:pPr>
            <a:endParaRPr lang="zh-CN" altLang="en-US" sz="2400" b="0"/>
          </a:p>
          <a:p>
            <a:pPr>
              <a:buSzPct val="75000"/>
              <a:buFont typeface="Wingdings" panose="05000000000000000000" pitchFamily="2" charset="2"/>
              <a:buAutoNum type="circleNumDbPlain"/>
            </a:pPr>
            <a:r>
              <a:rPr lang="zh-CN" altLang="en-US" sz="2400" b="0"/>
              <a:t>矢量场中：调和场</a:t>
            </a:r>
            <a:r>
              <a:rPr lang="en-US" altLang="zh-CN" sz="2400" b="0"/>
              <a:t>=</a:t>
            </a:r>
            <a:r>
              <a:rPr lang="zh-CN" altLang="en-US" sz="2400" b="0"/>
              <a:t>无旋场</a:t>
            </a:r>
            <a:r>
              <a:rPr lang="en-US" altLang="zh-CN" sz="2400" b="0"/>
              <a:t>+</a:t>
            </a:r>
            <a:r>
              <a:rPr lang="zh-CN" altLang="en-US" sz="2400" b="0"/>
              <a:t>无源场</a:t>
            </a:r>
          </a:p>
          <a:p>
            <a:pPr>
              <a:buSzPct val="75000"/>
              <a:buFont typeface="Wingdings" panose="05000000000000000000" pitchFamily="2" charset="2"/>
              <a:buNone/>
            </a:pPr>
            <a:endParaRPr lang="zh-CN" altLang="en-US" sz="2400" b="0"/>
          </a:p>
          <a:p>
            <a:pPr>
              <a:buSzPct val="7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99"/>
                </a:solidFill>
              </a:rPr>
              <a:t>5</a:t>
            </a:r>
            <a:r>
              <a:rPr lang="zh-CN" altLang="en-US" sz="2400">
                <a:solidFill>
                  <a:srgbClr val="000099"/>
                </a:solidFill>
              </a:rPr>
              <a:t>、梯度、散度、旋度运算的一些基本公式</a:t>
            </a:r>
          </a:p>
        </p:txBody>
      </p:sp>
    </p:spTree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18B43DD-48AB-4A32-AA90-2164AC6D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3D1A02-F403-4531-97CE-DA7CD2C8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6A80-CC18-47FF-8EC4-16B13167EF5B}" type="slidenum">
              <a:rPr lang="en-US" altLang="zh-CN" smtClean="0"/>
              <a:pPr/>
              <a:t>83</a:t>
            </a:fld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504B3A-6378-47D2-9AF9-7D4ED65743F9}"/>
              </a:ext>
            </a:extLst>
          </p:cNvPr>
          <p:cNvSpPr txBox="1"/>
          <p:nvPr/>
        </p:nvSpPr>
        <p:spPr>
          <a:xfrm>
            <a:off x="827584" y="90872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作业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F5F02F-2AC4-4A26-810C-5B397541C588}"/>
              </a:ext>
            </a:extLst>
          </p:cNvPr>
          <p:cNvSpPr txBox="1"/>
          <p:nvPr/>
        </p:nvSpPr>
        <p:spPr>
          <a:xfrm>
            <a:off x="827583" y="1556792"/>
            <a:ext cx="7416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习题六：</a:t>
            </a:r>
            <a:r>
              <a:rPr lang="en-US" altLang="zh-CN" sz="2400" dirty="0"/>
              <a:t>10</a:t>
            </a:r>
            <a:r>
              <a:rPr lang="zh-CN" altLang="en-US" sz="2400" dirty="0"/>
              <a:t>、</a:t>
            </a:r>
            <a:r>
              <a:rPr lang="en-US" altLang="zh-CN" sz="2400" dirty="0"/>
              <a:t>12</a:t>
            </a:r>
            <a:r>
              <a:rPr lang="zh-CN" altLang="en-US" sz="2400"/>
              <a:t>、</a:t>
            </a:r>
            <a:r>
              <a:rPr lang="en-US" altLang="zh-CN" sz="2400"/>
              <a:t>16</a:t>
            </a:r>
            <a:r>
              <a:rPr lang="zh-CN" altLang="en-US" sz="2400" dirty="0"/>
              <a:t>、</a:t>
            </a:r>
            <a:r>
              <a:rPr lang="en-US" altLang="zh-CN" sz="2400" dirty="0"/>
              <a:t>22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85914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92694EE-DFF0-4A3F-A8F2-1F1D814E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第二章 场论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890197-529B-4F0C-8608-D196F155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6A80-CC18-47FF-8EC4-16B13167EF5B}" type="slidenum">
              <a:rPr lang="en-US" altLang="zh-CN" smtClean="0"/>
              <a:pPr/>
              <a:t>84</a:t>
            </a:fld>
            <a:endParaRPr lang="en-US" altLang="zh-CN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5D2E0662-242F-4975-828D-4529A8C563D6}"/>
              </a:ext>
            </a:extLst>
          </p:cNvPr>
          <p:cNvSpPr>
            <a:spLocks/>
          </p:cNvSpPr>
          <p:nvPr/>
        </p:nvSpPr>
        <p:spPr bwMode="auto">
          <a:xfrm>
            <a:off x="1258888" y="333375"/>
            <a:ext cx="6910387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D6433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2.6</a:t>
            </a:r>
            <a:r>
              <a:rPr lang="zh-CN" altLang="en-US" sz="4000" dirty="0">
                <a:solidFill>
                  <a:srgbClr val="D6433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复变函数的工程应用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88EB5EE-D4CF-475A-AF64-CBEBF9FCA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52736"/>
            <a:ext cx="8610600" cy="2949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80000"/>
              </a:lnSpc>
              <a:spcBef>
                <a:spcPct val="50000"/>
              </a:spcBef>
            </a:pPr>
            <a:r>
              <a:rPr lang="en-US" altLang="zh-CN" sz="2800" b="1" dirty="0"/>
              <a:t>1. </a:t>
            </a:r>
            <a:r>
              <a:rPr lang="zh-CN" altLang="en-US" sz="2800" b="1" dirty="0"/>
              <a:t>正弦电磁场（正弦信号）的复数表示法</a:t>
            </a:r>
          </a:p>
          <a:p>
            <a:pPr algn="just">
              <a:lnSpc>
                <a:spcPct val="180000"/>
              </a:lnSpc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zh-CN" altLang="en-US" sz="2400" b="1" dirty="0">
                <a:solidFill>
                  <a:schemeClr val="accent2"/>
                </a:solidFill>
              </a:rPr>
              <a:t>时变电磁场的任一坐标分量随时间作正弦变化</a:t>
            </a:r>
            <a:r>
              <a:rPr lang="zh-CN" altLang="en-US" sz="2400" dirty="0"/>
              <a:t>时，其振幅和初相也都是空间坐标的函数。 以电场强度为例， 在直角坐标系中</a:t>
            </a:r>
            <a:r>
              <a:rPr lang="en-US" altLang="zh-CN" sz="2400" dirty="0"/>
              <a:t>: </a:t>
            </a: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26599369-CB64-4800-A22B-8CA05B4710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215978"/>
              </p:ext>
            </p:extLst>
          </p:nvPr>
        </p:nvGraphicFramePr>
        <p:xfrm>
          <a:off x="814286" y="4198664"/>
          <a:ext cx="7358114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3" name="公式" r:id="rId3" imgW="3670200" imgH="241200" progId="Equation.3">
                  <p:embed/>
                </p:oleObj>
              </mc:Choice>
              <mc:Fallback>
                <p:oleObj name="公式" r:id="rId3" imgW="3670200" imgH="241200" progId="Equation.3">
                  <p:embed/>
                  <p:pic>
                    <p:nvPicPr>
                      <p:cNvPr id="481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286" y="4198664"/>
                        <a:ext cx="7358114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92460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365125" y="803275"/>
            <a:ext cx="4592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/>
              <a:t>式中电场强度的各个坐标分量为 </a:t>
            </a:r>
          </a:p>
        </p:txBody>
      </p:sp>
      <p:graphicFrame>
        <p:nvGraphicFramePr>
          <p:cNvPr id="4915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143181"/>
              </p:ext>
            </p:extLst>
          </p:nvPr>
        </p:nvGraphicFramePr>
        <p:xfrm>
          <a:off x="1055688" y="1484784"/>
          <a:ext cx="7031037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7" name="Equation" r:id="rId3" imgW="2831760" imgH="850680" progId="Equation.DSMT4">
                  <p:embed/>
                </p:oleObj>
              </mc:Choice>
              <mc:Fallback>
                <p:oleObj name="Equation" r:id="rId3" imgW="2831760" imgH="850680" progId="Equation.DSMT4">
                  <p:embed/>
                  <p:pic>
                    <p:nvPicPr>
                      <p:cNvPr id="4915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1484784"/>
                        <a:ext cx="7031037" cy="211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Text Box 6"/>
          <p:cNvSpPr txBox="1">
            <a:spLocks noChangeArrowheads="1"/>
          </p:cNvSpPr>
          <p:nvPr/>
        </p:nvSpPr>
        <p:spPr bwMode="auto">
          <a:xfrm>
            <a:off x="228600" y="3861048"/>
            <a:ext cx="8686800" cy="1765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8000"/>
              </a:lnSpc>
              <a:spcBef>
                <a:spcPct val="50000"/>
              </a:spcBef>
            </a:pPr>
            <a:r>
              <a:rPr lang="en-US" altLang="zh-CN" sz="2400" dirty="0"/>
              <a:t>        </a:t>
            </a:r>
            <a:r>
              <a:rPr lang="zh-CN" altLang="en-US" sz="2400" dirty="0"/>
              <a:t>与电路理论中的处理相似，</a:t>
            </a:r>
            <a:r>
              <a:rPr lang="zh-CN" altLang="en-US" sz="2400" dirty="0">
                <a:solidFill>
                  <a:srgbClr val="FF0000"/>
                </a:solidFill>
              </a:rPr>
              <a:t>利用复数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FF0000"/>
                </a:solidFill>
              </a:rPr>
              <a:t>相量</a:t>
            </a:r>
            <a:r>
              <a:rPr lang="zh-CN" altLang="en-US" sz="2400" dirty="0"/>
              <a:t>来描述正弦电磁场场量，</a:t>
            </a:r>
            <a:r>
              <a:rPr lang="zh-CN" altLang="en-US" sz="2400" dirty="0">
                <a:solidFill>
                  <a:srgbClr val="FF0000"/>
                </a:solidFill>
              </a:rPr>
              <a:t>可使数学运算简化</a:t>
            </a:r>
            <a:r>
              <a:rPr lang="zh-CN" altLang="en-US" sz="2400" dirty="0"/>
              <a:t>：对时间变量</a:t>
            </a:r>
            <a:r>
              <a:rPr lang="en-US" altLang="zh-CN" sz="2400" dirty="0"/>
              <a:t>t</a:t>
            </a:r>
            <a:r>
              <a:rPr lang="zh-CN" altLang="en-US" sz="2400" dirty="0"/>
              <a:t>进行降阶</a:t>
            </a:r>
            <a:r>
              <a:rPr lang="en-US" altLang="zh-CN" sz="2400" dirty="0"/>
              <a:t>(</a:t>
            </a:r>
            <a:r>
              <a:rPr lang="zh-CN" altLang="en-US" sz="2400" dirty="0"/>
              <a:t>把微积分方程变为代数方程</a:t>
            </a:r>
            <a:r>
              <a:rPr lang="en-US" altLang="zh-CN" sz="2400" dirty="0"/>
              <a:t>)</a:t>
            </a:r>
            <a:r>
              <a:rPr lang="zh-CN" altLang="en-US" sz="2400" dirty="0"/>
              <a:t>减元</a:t>
            </a:r>
            <a:r>
              <a:rPr lang="en-US" altLang="zh-CN" sz="2400" dirty="0"/>
              <a:t>(</a:t>
            </a:r>
            <a:r>
              <a:rPr lang="zh-CN" altLang="en-US" sz="2400" dirty="0"/>
              <a:t>消去各项的共同时间因子</a:t>
            </a:r>
            <a:r>
              <a:rPr lang="en-US" altLang="zh-CN" sz="2400" dirty="0"/>
              <a:t>e </a:t>
            </a:r>
            <a:r>
              <a:rPr lang="en-US" altLang="zh-CN" sz="2400" i="1" baseline="30000" dirty="0" err="1"/>
              <a:t>jωt</a:t>
            </a:r>
            <a:r>
              <a:rPr lang="en-US" altLang="zh-CN" sz="2400" dirty="0"/>
              <a:t>)</a:t>
            </a:r>
            <a:r>
              <a:rPr lang="zh-CN" altLang="en-US" sz="2400" dirty="0"/>
              <a:t>。例如， </a:t>
            </a: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4"/>
          <p:cNvGraphicFramePr>
            <a:graphicFrameLocks noChangeAspect="1"/>
          </p:cNvGraphicFramePr>
          <p:nvPr/>
        </p:nvGraphicFramePr>
        <p:xfrm>
          <a:off x="285720" y="500042"/>
          <a:ext cx="8235131" cy="206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2" name="Equation" r:id="rId3" imgW="3085920" imgH="774360" progId="Equation.DSMT4">
                  <p:embed/>
                </p:oleObj>
              </mc:Choice>
              <mc:Fallback>
                <p:oleObj name="Equation" r:id="rId3" imgW="3085920" imgH="774360" progId="Equation.DSMT4">
                  <p:embed/>
                  <p:pic>
                    <p:nvPicPr>
                      <p:cNvPr id="5017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500042"/>
                        <a:ext cx="8235131" cy="20653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5"/>
          <p:cNvGraphicFramePr>
            <a:graphicFrameLocks noChangeAspect="1"/>
          </p:cNvGraphicFramePr>
          <p:nvPr/>
        </p:nvGraphicFramePr>
        <p:xfrm>
          <a:off x="928662" y="2571744"/>
          <a:ext cx="6286544" cy="59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3" name="Equation" r:id="rId5" imgW="2539800" imgH="241200" progId="Equation.3">
                  <p:embed/>
                </p:oleObj>
              </mc:Choice>
              <mc:Fallback>
                <p:oleObj name="Equation" r:id="rId5" imgW="2539800" imgH="241200" progId="Equation.3">
                  <p:embed/>
                  <p:pic>
                    <p:nvPicPr>
                      <p:cNvPr id="5017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571744"/>
                        <a:ext cx="6286544" cy="59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7"/>
          <p:cNvSpPr txBox="1">
            <a:spLocks noChangeArrowheads="1"/>
          </p:cNvSpPr>
          <p:nvPr/>
        </p:nvSpPr>
        <p:spPr bwMode="auto">
          <a:xfrm>
            <a:off x="928662" y="2143116"/>
            <a:ext cx="4465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可见有下一一对应关系：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2844" y="3214686"/>
            <a:ext cx="8686800" cy="158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80000"/>
              </a:lnSpc>
              <a:spcBef>
                <a:spcPct val="50000"/>
              </a:spcBef>
            </a:pPr>
            <a:r>
              <a:rPr lang="zh-CN" altLang="en-US" dirty="0"/>
              <a:t>因此，我们也把                           称为瞬时值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(x, y, z, t)=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</a:rPr>
              <a:t>xm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(x, y, z)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ωt+φ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(x, y, z)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］</a:t>
            </a:r>
            <a:r>
              <a:rPr lang="zh-CN" altLang="en-US" dirty="0"/>
              <a:t>的</a:t>
            </a:r>
            <a:r>
              <a:rPr lang="zh-CN" altLang="en-US" b="1" u="sng" dirty="0">
                <a:solidFill>
                  <a:schemeClr val="accent2"/>
                </a:solidFill>
              </a:rPr>
              <a:t>复数形式</a:t>
            </a:r>
            <a:r>
              <a:rPr lang="zh-CN" altLang="en-US" dirty="0"/>
              <a:t>。给定函数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x, y, z, 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xm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x, y, 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ωt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x, y, 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］，</a:t>
            </a:r>
            <a:r>
              <a:rPr lang="zh-CN" altLang="en-US" dirty="0"/>
              <a:t>有唯一的复数                     与之对应； 反之亦然。 </a:t>
            </a:r>
          </a:p>
        </p:txBody>
      </p:sp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1928794" y="3286124"/>
          <a:ext cx="1357322" cy="384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4" name="Equation" r:id="rId7" imgW="850680" imgH="241200" progId="Equation.3">
                  <p:embed/>
                </p:oleObj>
              </mc:Choice>
              <mc:Fallback>
                <p:oleObj name="Equation" r:id="rId7" imgW="850680" imgH="241200" progId="Equation.3">
                  <p:embed/>
                  <p:pic>
                    <p:nvPicPr>
                      <p:cNvPr id="174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3286124"/>
                        <a:ext cx="1357322" cy="38455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7"/>
          <p:cNvGraphicFramePr>
            <a:graphicFrameLocks noChangeAspect="1"/>
          </p:cNvGraphicFramePr>
          <p:nvPr/>
        </p:nvGraphicFramePr>
        <p:xfrm>
          <a:off x="1142976" y="4929198"/>
          <a:ext cx="6072188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5" name="Equation" r:id="rId9" imgW="3429000" imgH="850680" progId="Equation.DSMT4">
                  <p:embed/>
                </p:oleObj>
              </mc:Choice>
              <mc:Fallback>
                <p:oleObj name="Equation" r:id="rId9" imgW="3429000" imgH="850680" progId="Equation.DSMT4">
                  <p:embed/>
                  <p:pic>
                    <p:nvPicPr>
                      <p:cNvPr id="1741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4929198"/>
                        <a:ext cx="6072188" cy="150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00298" y="4357694"/>
            <a:ext cx="544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同理，电场强度矢量也可用复数表示为 </a:t>
            </a:r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8839200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式中                                                称为</a:t>
            </a:r>
            <a:r>
              <a:rPr lang="zh-CN" altLang="en-US" u="sng" dirty="0">
                <a:solidFill>
                  <a:srgbClr val="FF0000"/>
                </a:solidFill>
              </a:rPr>
              <a:t>电场强度的复矢量</a:t>
            </a:r>
            <a:r>
              <a:rPr lang="zh-CN" altLang="en-US" dirty="0"/>
              <a:t>， 它只是空间坐标的函数，</a:t>
            </a:r>
            <a:r>
              <a:rPr lang="zh-CN" altLang="en-US" dirty="0">
                <a:solidFill>
                  <a:schemeClr val="accent2"/>
                </a:solidFill>
              </a:rPr>
              <a:t>与时间</a:t>
            </a:r>
            <a:r>
              <a:rPr lang="en-US" altLang="zh-CN" dirty="0">
                <a:solidFill>
                  <a:schemeClr val="accent2"/>
                </a:solidFill>
              </a:rPr>
              <a:t>t</a:t>
            </a:r>
            <a:r>
              <a:rPr lang="zh-CN" altLang="en-US" dirty="0">
                <a:solidFill>
                  <a:schemeClr val="accent2"/>
                </a:solidFill>
              </a:rPr>
              <a:t>无关</a:t>
            </a:r>
            <a:r>
              <a:rPr lang="zh-CN" altLang="en-US" dirty="0"/>
              <a:t>。这样我们就把时间</a:t>
            </a:r>
            <a:r>
              <a:rPr lang="en-US" altLang="zh-CN" dirty="0"/>
              <a:t>t</a:t>
            </a:r>
            <a:r>
              <a:rPr lang="zh-CN" altLang="en-US" dirty="0"/>
              <a:t>和空间</a:t>
            </a:r>
            <a:r>
              <a:rPr lang="en-US" altLang="zh-CN" i="1" dirty="0"/>
              <a:t>x</a:t>
            </a:r>
            <a:r>
              <a:rPr lang="zh-CN" altLang="en-US" i="1" dirty="0"/>
              <a:t>、</a:t>
            </a:r>
            <a:r>
              <a:rPr lang="en-US" altLang="zh-CN" i="1" dirty="0"/>
              <a:t>y</a:t>
            </a:r>
            <a:r>
              <a:rPr lang="zh-CN" altLang="en-US" i="1" dirty="0"/>
              <a:t>、</a:t>
            </a:r>
            <a:r>
              <a:rPr lang="en-US" altLang="zh-CN" i="1" dirty="0"/>
              <a:t>z</a:t>
            </a:r>
            <a:r>
              <a:rPr lang="zh-CN" altLang="en-US" dirty="0"/>
              <a:t>的四维</a:t>
            </a:r>
            <a:r>
              <a:rPr lang="en-US" altLang="zh-CN" dirty="0"/>
              <a:t>(</a:t>
            </a:r>
            <a:r>
              <a:rPr lang="en-US" altLang="zh-CN" i="1" dirty="0"/>
              <a:t>x, y, z, t</a:t>
            </a:r>
            <a:r>
              <a:rPr lang="en-US" altLang="zh-CN" dirty="0"/>
              <a:t>)</a:t>
            </a:r>
            <a:r>
              <a:rPr lang="zh-CN" altLang="en-US" dirty="0"/>
              <a:t>矢量函数简化成了空间</a:t>
            </a:r>
            <a:r>
              <a:rPr lang="en-US" altLang="zh-CN" dirty="0"/>
              <a:t>(</a:t>
            </a:r>
            <a:r>
              <a:rPr lang="en-US" altLang="zh-CN" i="1" dirty="0"/>
              <a:t>x, y, z</a:t>
            </a:r>
            <a:r>
              <a:rPr lang="en-US" altLang="zh-CN" dirty="0"/>
              <a:t>)</a:t>
            </a:r>
            <a:r>
              <a:rPr lang="zh-CN" altLang="en-US" dirty="0"/>
              <a:t>的三维函数，即 </a:t>
            </a:r>
          </a:p>
        </p:txBody>
      </p:sp>
      <p:graphicFrame>
        <p:nvGraphicFramePr>
          <p:cNvPr id="53250" name="Object 5"/>
          <p:cNvGraphicFramePr>
            <a:graphicFrameLocks noChangeAspect="1"/>
          </p:cNvGraphicFramePr>
          <p:nvPr/>
        </p:nvGraphicFramePr>
        <p:xfrm>
          <a:off x="2357422" y="2214554"/>
          <a:ext cx="42291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6" name="Equation" r:id="rId3" imgW="1600200" imgH="253800" progId="Equation.3">
                  <p:embed/>
                </p:oleObj>
              </mc:Choice>
              <mc:Fallback>
                <p:oleObj name="Equation" r:id="rId3" imgW="1600200" imgH="253800" progId="Equation.3">
                  <p:embed/>
                  <p:pic>
                    <p:nvPicPr>
                      <p:cNvPr id="532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2214554"/>
                        <a:ext cx="4229100" cy="6715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6"/>
          <p:cNvGraphicFramePr>
            <a:graphicFrameLocks noChangeAspect="1"/>
          </p:cNvGraphicFramePr>
          <p:nvPr/>
        </p:nvGraphicFramePr>
        <p:xfrm>
          <a:off x="677863" y="3124200"/>
          <a:ext cx="77851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7" name="Equation" r:id="rId5" imgW="2946240" imgH="253800" progId="Equation.3">
                  <p:embed/>
                </p:oleObj>
              </mc:Choice>
              <mc:Fallback>
                <p:oleObj name="Equation" r:id="rId5" imgW="2946240" imgH="253800" progId="Equation.3">
                  <p:embed/>
                  <p:pic>
                    <p:nvPicPr>
                      <p:cNvPr id="5325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3124200"/>
                        <a:ext cx="7785100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7"/>
          <p:cNvSpPr txBox="1">
            <a:spLocks noChangeArrowheads="1"/>
          </p:cNvSpPr>
          <p:nvPr/>
        </p:nvSpPr>
        <p:spPr bwMode="auto">
          <a:xfrm>
            <a:off x="228600" y="3886200"/>
            <a:ext cx="87630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8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 u="sng">
                <a:solidFill>
                  <a:schemeClr val="accent2"/>
                </a:solidFill>
              </a:rPr>
              <a:t>若要得出瞬时值，只要将其复振幅矢量乘以</a:t>
            </a:r>
            <a:r>
              <a:rPr lang="en-US" altLang="zh-CN" u="sng">
                <a:solidFill>
                  <a:schemeClr val="accent2"/>
                </a:solidFill>
              </a:rPr>
              <a:t>e</a:t>
            </a:r>
            <a:r>
              <a:rPr lang="en-US" altLang="zh-CN" i="1" u="sng" baseline="30000">
                <a:solidFill>
                  <a:schemeClr val="accent2"/>
                </a:solidFill>
              </a:rPr>
              <a:t>jωt</a:t>
            </a:r>
            <a:r>
              <a:rPr lang="zh-CN" altLang="en-US" u="sng">
                <a:solidFill>
                  <a:schemeClr val="accent2"/>
                </a:solidFill>
              </a:rPr>
              <a:t>并取实部，便得到其相应的瞬时值： </a:t>
            </a:r>
          </a:p>
        </p:txBody>
      </p:sp>
      <p:graphicFrame>
        <p:nvGraphicFramePr>
          <p:cNvPr id="53252" name="Object 8"/>
          <p:cNvGraphicFramePr>
            <a:graphicFrameLocks noChangeAspect="1"/>
          </p:cNvGraphicFramePr>
          <p:nvPr/>
        </p:nvGraphicFramePr>
        <p:xfrm>
          <a:off x="1928794" y="4786322"/>
          <a:ext cx="50355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8" name="Equation" r:id="rId7" imgW="1904760" imgH="228600" progId="Equation.3">
                  <p:embed/>
                </p:oleObj>
              </mc:Choice>
              <mc:Fallback>
                <p:oleObj name="Equation" r:id="rId7" imgW="1904760" imgH="228600" progId="Equation.3">
                  <p:embed/>
                  <p:pic>
                    <p:nvPicPr>
                      <p:cNvPr id="532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4786322"/>
                        <a:ext cx="503555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714348" y="785794"/>
          <a:ext cx="2422280" cy="384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9" name="Equation" r:id="rId9" imgW="1600200" imgH="253800" progId="Equation.3">
                  <p:embed/>
                </p:oleObj>
              </mc:Choice>
              <mc:Fallback>
                <p:oleObj name="Equation" r:id="rId9" imgW="1600200" imgH="253800" progId="Equation.3">
                  <p:embed/>
                  <p:pic>
                    <p:nvPicPr>
                      <p:cNvPr id="2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785794"/>
                        <a:ext cx="2422280" cy="38461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852618" y="1408082"/>
          <a:ext cx="5129212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8" name="Equation" r:id="rId3" imgW="2831760" imgH="203040" progId="Equation.DSMT4">
                  <p:embed/>
                </p:oleObj>
              </mc:Choice>
              <mc:Fallback>
                <p:oleObj name="Equation" r:id="rId3" imgW="2831760" imgH="203040" progId="Equation.DSMT4">
                  <p:embed/>
                  <p:pic>
                    <p:nvPicPr>
                      <p:cNvPr id="18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8" y="1408082"/>
                        <a:ext cx="5129212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23924" y="979454"/>
            <a:ext cx="50321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在电路分析课程当中，可以用同样的方法处理：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2995626" y="1765272"/>
          <a:ext cx="1990063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9" name="Equation" r:id="rId5" imgW="1155600" imgH="203040" progId="Equation.DSMT4">
                  <p:embed/>
                </p:oleObj>
              </mc:Choice>
              <mc:Fallback>
                <p:oleObj name="Equation" r:id="rId5" imgW="1155600" imgH="203040" progId="Equation.DSMT4">
                  <p:embed/>
                  <p:pic>
                    <p:nvPicPr>
                      <p:cNvPr id="389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26" y="1765272"/>
                        <a:ext cx="1990063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67394" y="1765272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称为相量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1138238" y="3479784"/>
          <a:ext cx="311308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0" name="Equation" r:id="rId7" imgW="1447560" imgH="215640" progId="Equation.DSMT4">
                  <p:embed/>
                </p:oleObj>
              </mc:Choice>
              <mc:Fallback>
                <p:oleObj name="Equation" r:id="rId7" imgW="1447560" imgH="215640" progId="Equation.DSMT4">
                  <p:embed/>
                  <p:pic>
                    <p:nvPicPr>
                      <p:cNvPr id="389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3479784"/>
                        <a:ext cx="3113088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4286248" y="3429000"/>
          <a:ext cx="1785950" cy="373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1" name="Equation" r:id="rId9" imgW="1117600" imgH="228600" progId="Equation.DSMT4">
                  <p:embed/>
                </p:oleObj>
              </mc:Choice>
              <mc:Fallback>
                <p:oleObj name="Equation" r:id="rId9" imgW="1117600" imgH="228600" progId="Equation.DSMT4">
                  <p:embed/>
                  <p:pic>
                    <p:nvPicPr>
                      <p:cNvPr id="389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3429000"/>
                        <a:ext cx="1785950" cy="3730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0" y="7810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826721" y="4183484"/>
            <a:ext cx="6127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已知</a:t>
            </a:r>
            <a:endParaRPr lang="zh-CN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95536" y="4175041"/>
            <a:ext cx="6127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3333FF"/>
                </a:solidFill>
                <a:latin typeface="宋体" pitchFamily="2" charset="-122"/>
              </a:rPr>
              <a:t>例</a:t>
            </a:r>
            <a:r>
              <a:rPr lang="en-US" altLang="zh-CN" dirty="0">
                <a:solidFill>
                  <a:srgbClr val="3333FF"/>
                </a:solidFill>
                <a:latin typeface="宋体" pitchFamily="2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.</a:t>
            </a:r>
            <a:endParaRPr lang="en-US" altLang="zh-CN" dirty="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81048" y="4908544"/>
            <a:ext cx="2581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试用相量表示</a:t>
            </a:r>
            <a:r>
              <a:rPr lang="en-US" altLang="zh-CN" i="1" dirty="0" err="1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u</a:t>
            </a:r>
            <a:r>
              <a:rPr lang="en-US" altLang="zh-CN" dirty="0"/>
              <a:t> .</a:t>
            </a:r>
          </a:p>
        </p:txBody>
      </p:sp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070385"/>
              </p:ext>
            </p:extLst>
          </p:nvPr>
        </p:nvGraphicFramePr>
        <p:xfrm>
          <a:off x="1388693" y="4083474"/>
          <a:ext cx="2786082" cy="785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2" name="Equation" r:id="rId11" imgW="1701720" imgH="482400" progId="Equation.3">
                  <p:embed/>
                </p:oleObj>
              </mc:Choice>
              <mc:Fallback>
                <p:oleObj name="Equation" r:id="rId11" imgW="1701720" imgH="482400" progId="Equation.3">
                  <p:embed/>
                  <p:pic>
                    <p:nvPicPr>
                      <p:cNvPr id="1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8693" y="4083474"/>
                        <a:ext cx="2786082" cy="7856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90699" y="5445224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FF"/>
                </a:solidFill>
              </a:rPr>
              <a:t>解</a:t>
            </a:r>
            <a:r>
              <a:rPr lang="zh-CN" altLang="en-US" dirty="0"/>
              <a:t>：</a:t>
            </a:r>
          </a:p>
        </p:txBody>
      </p:sp>
      <p:graphicFrame>
        <p:nvGraphicFramePr>
          <p:cNvPr id="1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983007"/>
              </p:ext>
            </p:extLst>
          </p:nvPr>
        </p:nvGraphicFramePr>
        <p:xfrm>
          <a:off x="899592" y="5373216"/>
          <a:ext cx="1571636" cy="732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3" name="Equation" r:id="rId13" imgW="1168200" imgH="545760" progId="Equation.DSMT4">
                  <p:embed/>
                </p:oleObj>
              </mc:Choice>
              <mc:Fallback>
                <p:oleObj name="Equation" r:id="rId13" imgW="1168200" imgH="545760" progId="Equation.DSMT4">
                  <p:embed/>
                  <p:pic>
                    <p:nvPicPr>
                      <p:cNvPr id="1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373216"/>
                        <a:ext cx="1571636" cy="7325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4716016" y="4051288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FF"/>
                </a:solidFill>
              </a:rPr>
              <a:t>例</a:t>
            </a:r>
            <a:r>
              <a:rPr lang="en-US" altLang="zh-CN" dirty="0">
                <a:solidFill>
                  <a:srgbClr val="3333FF"/>
                </a:solidFill>
              </a:rPr>
              <a:t>2</a:t>
            </a:r>
            <a:r>
              <a:rPr lang="en-US" altLang="zh-CN" dirty="0"/>
              <a:t>.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5220072" y="4500570"/>
            <a:ext cx="32147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/>
              <a:t>试写出电流的瞬时值表达式。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4860032" y="5348064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FF"/>
                </a:solidFill>
              </a:rPr>
              <a:t>解</a:t>
            </a:r>
            <a:r>
              <a:rPr lang="zh-CN" altLang="en-US" dirty="0"/>
              <a:t>：</a:t>
            </a:r>
          </a:p>
        </p:txBody>
      </p:sp>
      <p:graphicFrame>
        <p:nvGraphicFramePr>
          <p:cNvPr id="2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888067"/>
              </p:ext>
            </p:extLst>
          </p:nvPr>
        </p:nvGraphicFramePr>
        <p:xfrm>
          <a:off x="5364088" y="5361195"/>
          <a:ext cx="2587620" cy="372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4" name="Equation" r:id="rId15" imgW="1663560" imgH="241200" progId="Equation.3">
                  <p:embed/>
                </p:oleObj>
              </mc:Choice>
              <mc:Fallback>
                <p:oleObj name="Equation" r:id="rId15" imgW="1663560" imgH="241200" progId="Equation.3">
                  <p:embed/>
                  <p:pic>
                    <p:nvPicPr>
                      <p:cNvPr id="23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5361195"/>
                        <a:ext cx="2587620" cy="3720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324865"/>
              </p:ext>
            </p:extLst>
          </p:nvPr>
        </p:nvGraphicFramePr>
        <p:xfrm>
          <a:off x="5292080" y="3979850"/>
          <a:ext cx="2928958" cy="448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5" name="公式" r:id="rId17" imgW="1981080" imgH="304560" progId="Equation.3">
                  <p:embed/>
                </p:oleObj>
              </mc:Choice>
              <mc:Fallback>
                <p:oleObj name="公式" r:id="rId17" imgW="1981080" imgH="304560" progId="Equation.3">
                  <p:embed/>
                  <p:pic>
                    <p:nvPicPr>
                      <p:cNvPr id="24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979850"/>
                        <a:ext cx="2928958" cy="448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27" name="Picture 15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066800" y="2193900"/>
            <a:ext cx="6522617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矩形 25"/>
          <p:cNvSpPr/>
          <p:nvPr/>
        </p:nvSpPr>
        <p:spPr>
          <a:xfrm>
            <a:off x="357158" y="285728"/>
            <a:ext cx="2739853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80000"/>
              </a:lnSpc>
              <a:spcBef>
                <a:spcPct val="50000"/>
              </a:spcBef>
            </a:pPr>
            <a:r>
              <a:rPr lang="en-US" altLang="zh-CN" b="1" dirty="0"/>
              <a:t>2. </a:t>
            </a:r>
            <a:r>
              <a:rPr lang="zh-CN" altLang="en-US" b="1" dirty="0"/>
              <a:t>正弦信号的相量表示法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autoUpdateAnimBg="0"/>
      <p:bldP spid="16" grpId="0" autoUpdateAnimBg="0"/>
      <p:bldP spid="18" grpId="0" autoUpdateAnimBg="0"/>
      <p:bldP spid="20" grpId="0" autoUpdateAnimBg="0"/>
      <p:bldP spid="21" grpId="0" autoUpdateAnimBg="0"/>
      <p:bldP spid="22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0" y="685800"/>
            <a:ext cx="8915400" cy="460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sz="2000" b="1" dirty="0"/>
              <a:t>        </a:t>
            </a:r>
            <a:r>
              <a:rPr lang="zh-CN" altLang="en-US" sz="2000" b="1" dirty="0"/>
              <a:t>例  </a:t>
            </a:r>
            <a:r>
              <a:rPr lang="zh-CN" altLang="en-US" sz="2000" dirty="0"/>
              <a:t> 将下列用复数形式表示的场矢量变换成瞬时值，或作相反的变换。 </a:t>
            </a:r>
          </a:p>
        </p:txBody>
      </p:sp>
      <p:pic>
        <p:nvPicPr>
          <p:cNvPr id="86019" name="Picture 5" descr="Img00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1196752"/>
            <a:ext cx="8599603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id="{47457A67-7376-425E-91F6-50DDF083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72D25D-7F68-48E1-B581-5A3CB580E493}" type="slidenum">
              <a:rPr lang="en-US" altLang="zh-CN">
                <a:solidFill>
                  <a:srgbClr val="FFFFFF"/>
                </a:solidFill>
              </a:rPr>
              <a:pPr eaLnBrk="1" hangingPunct="1"/>
              <a:t>9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148" name="内容占位符 2">
            <a:extLst>
              <a:ext uri="{FF2B5EF4-FFF2-40B4-BE49-F238E27FC236}">
                <a16:creationId xmlns:a16="http://schemas.microsoft.com/office/drawing/2014/main" id="{CC669056-5C22-4AFA-8FF7-E8F6CD7B3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38" y="981075"/>
            <a:ext cx="8569325" cy="6477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000099"/>
                </a:solidFill>
              </a:rPr>
              <a:t>1. </a:t>
            </a:r>
            <a:r>
              <a:rPr lang="zh-CN" altLang="en-US" sz="3200" b="1" dirty="0">
                <a:solidFill>
                  <a:srgbClr val="000099"/>
                </a:solidFill>
              </a:rPr>
              <a:t>定义</a:t>
            </a:r>
            <a:endParaRPr lang="en-US" altLang="zh-CN" sz="3200" b="1" dirty="0">
              <a:solidFill>
                <a:srgbClr val="000099"/>
              </a:solidFill>
            </a:endParaRPr>
          </a:p>
        </p:txBody>
      </p:sp>
      <p:sp>
        <p:nvSpPr>
          <p:cNvPr id="6150" name="灯片编号占位符 3">
            <a:extLst>
              <a:ext uri="{FF2B5EF4-FFF2-40B4-BE49-F238E27FC236}">
                <a16:creationId xmlns:a16="http://schemas.microsoft.com/office/drawing/2014/main" id="{F04F295C-6B6B-447A-8096-8C06C2E7EBD2}"/>
              </a:ext>
            </a:extLst>
          </p:cNvPr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85F2E2-66D7-46DD-B2E3-BF4ED1AD4884}" type="slidenum">
              <a:rPr lang="en-US" altLang="zh-CN" sz="1400">
                <a:solidFill>
                  <a:srgbClr val="FFFFFF"/>
                </a:solidFill>
              </a:rPr>
              <a:pPr eaLnBrk="1" hangingPunct="1"/>
              <a:t>9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6151" name="页脚占位符 4">
            <a:extLst>
              <a:ext uri="{FF2B5EF4-FFF2-40B4-BE49-F238E27FC236}">
                <a16:creationId xmlns:a16="http://schemas.microsoft.com/office/drawing/2014/main" id="{C4C2D7B2-686B-4541-93E0-C07F7960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FFFF"/>
                </a:solidFill>
              </a:rPr>
              <a:t>第二章 场论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4364B3-ABFE-4748-A438-59079D0CD8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850" y="1484784"/>
                <a:ext cx="8136582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182563" indent="-182563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</a:pPr>
                <a:r>
                  <a:rPr lang="zh-CN" altLang="en-US" sz="2400" b="0" dirty="0"/>
                  <a:t>在空间中，数量场中各点的数量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400" b="0" dirty="0"/>
                  <a:t>是点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zh-CN" altLang="en-US" sz="2400" b="0" dirty="0"/>
                  <a:t>的函数，即</a:t>
                </a:r>
                <a:endParaRPr lang="en-US" altLang="zh-CN" sz="2400" b="0" dirty="0"/>
              </a:p>
              <a:p>
                <a:pPr marL="0" indent="0" algn="ctr"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4364B3-ABFE-4748-A438-59079D0CD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1484784"/>
                <a:ext cx="8136582" cy="1200329"/>
              </a:xfrm>
              <a:prstGeom prst="rect">
                <a:avLst/>
              </a:prstGeom>
              <a:blipFill>
                <a:blip r:embed="rId2"/>
                <a:stretch>
                  <a:fillRect l="-11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6E2166-0C89-4E37-B594-21F3EC9AAC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218" y="4653136"/>
                <a:ext cx="6392863" cy="16677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b="0" dirty="0">
                    <a:solidFill>
                      <a:srgbClr val="FF0000"/>
                    </a:solidFill>
                    <a:latin typeface="+mn-ea"/>
                    <a:ea typeface="+mn-ea"/>
                  </a:rPr>
                  <a:t>性质：</a:t>
                </a:r>
                <a:endParaRPr lang="en-US" altLang="zh-CN" sz="2400" b="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400" b="0" dirty="0">
                    <a:latin typeface="+mn-ea"/>
                    <a:ea typeface="+mn-ea"/>
                  </a:rPr>
                  <a:t>1</a:t>
                </a:r>
                <a:r>
                  <a:rPr lang="zh-CN" altLang="en-US" sz="2400" b="0" dirty="0">
                    <a:latin typeface="+mn-ea"/>
                    <a:ea typeface="+mn-ea"/>
                  </a:rPr>
                  <a:t>、</a:t>
                </a:r>
                <a:r>
                  <a:rPr lang="en-US" altLang="zh-CN" sz="2400" b="0" dirty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  <a:ea typeface="+mn-ea"/>
                      </a:rPr>
                      <m:t>𝑐</m:t>
                    </m:r>
                  </m:oMath>
                </a14:m>
                <a:r>
                  <a:rPr lang="zh-CN" altLang="en-US" sz="2400" b="0" dirty="0">
                    <a:latin typeface="+mn-ea"/>
                    <a:ea typeface="+mn-ea"/>
                  </a:rPr>
                  <a:t>取不同的值，得到不同的等值面。</a:t>
                </a:r>
                <a:endParaRPr lang="en-US" altLang="zh-CN" sz="2400" b="0" dirty="0">
                  <a:latin typeface="+mn-ea"/>
                  <a:ea typeface="+mn-ea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400" b="0" dirty="0">
                    <a:latin typeface="+mn-ea"/>
                    <a:ea typeface="+mn-ea"/>
                  </a:rPr>
                  <a:t>2</a:t>
                </a:r>
                <a:r>
                  <a:rPr lang="zh-CN" altLang="en-US" sz="2400" b="0" dirty="0">
                    <a:latin typeface="+mn-ea"/>
                    <a:ea typeface="+mn-ea"/>
                  </a:rPr>
                  <a:t>、等值面互不相交。</a:t>
                </a:r>
                <a:endParaRPr lang="en-US" altLang="zh-CN" sz="2400" b="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6E2166-0C89-4E37-B594-21F3EC9AA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9218" y="4653136"/>
                <a:ext cx="6392863" cy="1667764"/>
              </a:xfrm>
              <a:prstGeom prst="rect">
                <a:avLst/>
              </a:prstGeom>
              <a:blipFill>
                <a:blip r:embed="rId3"/>
                <a:stretch>
                  <a:fillRect l="-1430" b="-72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8" name="副标题 3">
            <a:extLst>
              <a:ext uri="{FF2B5EF4-FFF2-40B4-BE49-F238E27FC236}">
                <a16:creationId xmlns:a16="http://schemas.microsoft.com/office/drawing/2014/main" id="{370DB091-2ED0-4FAD-BB95-96968F82DD6F}"/>
              </a:ext>
            </a:extLst>
          </p:cNvPr>
          <p:cNvSpPr>
            <a:spLocks/>
          </p:cNvSpPr>
          <p:nvPr/>
        </p:nvSpPr>
        <p:spPr bwMode="auto">
          <a:xfrm>
            <a:off x="2051050" y="347663"/>
            <a:ext cx="43307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rgbClr val="EA2440"/>
                </a:solidFill>
                <a:latin typeface="宋体" panose="02010600030101010101" pitchFamily="2" charset="-122"/>
              </a:rPr>
              <a:t>数量场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9DF8643-6156-4EC2-888C-C4C1AFABE176}"/>
              </a:ext>
            </a:extLst>
          </p:cNvPr>
          <p:cNvSpPr txBox="1">
            <a:spLocks/>
          </p:cNvSpPr>
          <p:nvPr/>
        </p:nvSpPr>
        <p:spPr bwMode="auto">
          <a:xfrm>
            <a:off x="251520" y="2637284"/>
            <a:ext cx="85693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000099"/>
                </a:solidFill>
              </a:rPr>
              <a:t>2. </a:t>
            </a:r>
            <a:r>
              <a:rPr lang="zh-CN" altLang="en-US" sz="3200" b="1" dirty="0">
                <a:solidFill>
                  <a:srgbClr val="000099"/>
                </a:solidFill>
              </a:rPr>
              <a:t>等值面</a:t>
            </a:r>
            <a:endParaRPr lang="en-US" altLang="zh-CN" sz="32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0">
                <a:extLst>
                  <a:ext uri="{FF2B5EF4-FFF2-40B4-BE49-F238E27FC236}">
                    <a16:creationId xmlns:a16="http://schemas.microsoft.com/office/drawing/2014/main" id="{1A6EE512-9B0B-4B9A-AF39-3FAC93177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535" y="3327375"/>
                <a:ext cx="7991871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182563" indent="-182563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</a:pPr>
                <a:r>
                  <a:rPr lang="zh-CN" altLang="en-US" sz="2400" b="0" dirty="0"/>
                  <a:t>场中使函数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400" b="0" dirty="0"/>
                  <a:t>取相同值的点所组成的曲面。等值面方程：</a:t>
                </a:r>
                <a:endParaRPr lang="en-US" altLang="zh-CN" sz="2400" b="0" dirty="0"/>
              </a:p>
              <a:p>
                <a:pPr marL="0" indent="0"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2400" b="0" i="1"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常数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17" name="TextBox 10">
                <a:extLst>
                  <a:ext uri="{FF2B5EF4-FFF2-40B4-BE49-F238E27FC236}">
                    <a16:creationId xmlns:a16="http://schemas.microsoft.com/office/drawing/2014/main" id="{1A6EE512-9B0B-4B9A-AF39-3FAC9317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5" y="3327375"/>
                <a:ext cx="7991871" cy="1200329"/>
              </a:xfrm>
              <a:prstGeom prst="rect">
                <a:avLst/>
              </a:prstGeom>
              <a:blipFill>
                <a:blip r:embed="rId4"/>
                <a:stretch>
                  <a:fillRect l="-12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1429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  <p:bldP spid="11" grpId="0"/>
      <p:bldP spid="13" grpId="0"/>
      <p:bldP spid="16" grpId="0"/>
      <p:bldP spid="1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340238" y="741363"/>
            <a:ext cx="66800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/>
              <a:t>例  </a:t>
            </a:r>
            <a:r>
              <a:rPr lang="zh-CN" altLang="en-US" sz="2400" dirty="0"/>
              <a:t> 将下列场矢量的复数形式写为瞬时值形式。 </a:t>
            </a:r>
          </a:p>
        </p:txBody>
      </p:sp>
      <p:graphicFrame>
        <p:nvGraphicFramePr>
          <p:cNvPr id="542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6949"/>
              </p:ext>
            </p:extLst>
          </p:nvPr>
        </p:nvGraphicFramePr>
        <p:xfrm>
          <a:off x="3275856" y="5661248"/>
          <a:ext cx="5796136" cy="48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3" name="Equation" r:id="rId3" imgW="2717640" imgH="228600" progId="Equation.3">
                  <p:embed/>
                </p:oleObj>
              </mc:Choice>
              <mc:Fallback>
                <p:oleObj name="Equation" r:id="rId3" imgW="2717640" imgH="228600" progId="Equation.3">
                  <p:embed/>
                  <p:pic>
                    <p:nvPicPr>
                      <p:cNvPr id="542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661248"/>
                        <a:ext cx="5796136" cy="4860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76" name="Picture 6" descr="Img0000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3582" y="1447800"/>
            <a:ext cx="8870417" cy="4213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场论ppt">
      <a:dk1>
        <a:sysClr val="windowText" lastClr="000000"/>
      </a:dk1>
      <a:lt1>
        <a:sysClr val="window" lastClr="FFFFFF"/>
      </a:lt1>
      <a:dk2>
        <a:srgbClr val="FF0000"/>
      </a:dk2>
      <a:lt2>
        <a:srgbClr val="EEECE1"/>
      </a:lt2>
      <a:accent1>
        <a:srgbClr val="548DD4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透明">
  <a:themeElements>
    <a:clrScheme name="4_透明 1">
      <a:dk1>
        <a:srgbClr val="000000"/>
      </a:dk1>
      <a:lt1>
        <a:srgbClr val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FFFFFF"/>
      </a:accent3>
      <a:accent4>
        <a:srgbClr val="000000"/>
      </a:accent4>
      <a:accent5>
        <a:srgbClr val="CAE0AC"/>
      </a:accent5>
      <a:accent6>
        <a:srgbClr val="509FA7"/>
      </a:accent6>
      <a:hlink>
        <a:srgbClr val="26CBEC"/>
      </a:hlink>
      <a:folHlink>
        <a:srgbClr val="598C8C"/>
      </a:folHlink>
    </a:clrScheme>
    <a:fontScheme name="4_透明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透明 1">
        <a:dk1>
          <a:srgbClr val="000000"/>
        </a:dk1>
        <a:lt1>
          <a:srgbClr val="FFFFFF"/>
        </a:lt1>
        <a:dk2>
          <a:srgbClr val="5B6973"/>
        </a:dk2>
        <a:lt2>
          <a:srgbClr val="E7ECED"/>
        </a:lt2>
        <a:accent1>
          <a:srgbClr val="98C723"/>
        </a:accent1>
        <a:accent2>
          <a:srgbClr val="59B0B9"/>
        </a:accent2>
        <a:accent3>
          <a:srgbClr val="FFFFFF"/>
        </a:accent3>
        <a:accent4>
          <a:srgbClr val="000000"/>
        </a:accent4>
        <a:accent5>
          <a:srgbClr val="CAE0AC"/>
        </a:accent5>
        <a:accent6>
          <a:srgbClr val="509FA7"/>
        </a:accent6>
        <a:hlink>
          <a:srgbClr val="26CBEC"/>
        </a:hlink>
        <a:folHlink>
          <a:srgbClr val="598C8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透明">
  <a:themeElements>
    <a:clrScheme name="5_透明 1">
      <a:dk1>
        <a:srgbClr val="000000"/>
      </a:dk1>
      <a:lt1>
        <a:srgbClr val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FFFFFF"/>
      </a:accent3>
      <a:accent4>
        <a:srgbClr val="000000"/>
      </a:accent4>
      <a:accent5>
        <a:srgbClr val="CAE0AC"/>
      </a:accent5>
      <a:accent6>
        <a:srgbClr val="509FA7"/>
      </a:accent6>
      <a:hlink>
        <a:srgbClr val="26CBEC"/>
      </a:hlink>
      <a:folHlink>
        <a:srgbClr val="598C8C"/>
      </a:folHlink>
    </a:clrScheme>
    <a:fontScheme name="5_透明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透明 1">
        <a:dk1>
          <a:srgbClr val="000000"/>
        </a:dk1>
        <a:lt1>
          <a:srgbClr val="FFFFFF"/>
        </a:lt1>
        <a:dk2>
          <a:srgbClr val="5B6973"/>
        </a:dk2>
        <a:lt2>
          <a:srgbClr val="E7ECED"/>
        </a:lt2>
        <a:accent1>
          <a:srgbClr val="98C723"/>
        </a:accent1>
        <a:accent2>
          <a:srgbClr val="59B0B9"/>
        </a:accent2>
        <a:accent3>
          <a:srgbClr val="FFFFFF"/>
        </a:accent3>
        <a:accent4>
          <a:srgbClr val="000000"/>
        </a:accent4>
        <a:accent5>
          <a:srgbClr val="CAE0AC"/>
        </a:accent5>
        <a:accent6>
          <a:srgbClr val="509FA7"/>
        </a:accent6>
        <a:hlink>
          <a:srgbClr val="26CBEC"/>
        </a:hlink>
        <a:folHlink>
          <a:srgbClr val="598C8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66"/>
      </a:hlink>
      <a:folHlink>
        <a:srgbClr val="CC0099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场论ppt">
    <a:dk1>
      <a:sysClr val="windowText" lastClr="000000"/>
    </a:dk1>
    <a:lt1>
      <a:sysClr val="window" lastClr="FFFFFF"/>
    </a:lt1>
    <a:dk2>
      <a:srgbClr val="FF0000"/>
    </a:dk2>
    <a:lt2>
      <a:srgbClr val="EEECE1"/>
    </a:lt2>
    <a:accent1>
      <a:srgbClr val="548DD4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6106</TotalTime>
  <Words>7230</Words>
  <Application>Microsoft Office PowerPoint</Application>
  <PresentationFormat>全屏显示(4:3)</PresentationFormat>
  <Paragraphs>689</Paragraphs>
  <Slides>90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90</vt:i4>
      </vt:variant>
    </vt:vector>
  </HeadingPairs>
  <TitlesOfParts>
    <vt:vector size="108" baseType="lpstr">
      <vt:lpstr>黑体</vt:lpstr>
      <vt:lpstr>华文行楷</vt:lpstr>
      <vt:lpstr>华文楷体</vt:lpstr>
      <vt:lpstr>楷体_GB2312</vt:lpstr>
      <vt:lpstr>宋体</vt:lpstr>
      <vt:lpstr>幼圆</vt:lpstr>
      <vt:lpstr>Arial</vt:lpstr>
      <vt:lpstr>Calibri</vt:lpstr>
      <vt:lpstr>Cambria Math</vt:lpstr>
      <vt:lpstr>Symbol</vt:lpstr>
      <vt:lpstr>Times New Roman</vt:lpstr>
      <vt:lpstr>Wingdings</vt:lpstr>
      <vt:lpstr>透明</vt:lpstr>
      <vt:lpstr>4_透明</vt:lpstr>
      <vt:lpstr>5_透明</vt:lpstr>
      <vt:lpstr>默认设计模板</vt:lpstr>
      <vt:lpstr>Equation</vt:lpstr>
      <vt:lpstr>公式</vt:lpstr>
      <vt:lpstr>矢量代数</vt:lpstr>
      <vt:lpstr>PowerPoint 演示文稿</vt:lpstr>
      <vt:lpstr>PowerPoint 演示文稿</vt:lpstr>
      <vt:lpstr>PowerPoint 演示文稿</vt:lpstr>
      <vt:lpstr>PowerPoint 演示文稿</vt:lpstr>
      <vt:lpstr>             场 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第二章 场 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(3)梯度运算的一些基本公式：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场 论</dc:title>
  <dc:creator>Fenfen</dc:creator>
  <cp:lastModifiedBy>王兰</cp:lastModifiedBy>
  <cp:revision>407</cp:revision>
  <dcterms:created xsi:type="dcterms:W3CDTF">2010-10-09T01:45:22Z</dcterms:created>
  <dcterms:modified xsi:type="dcterms:W3CDTF">2021-12-09T05:13:00Z</dcterms:modified>
</cp:coreProperties>
</file>