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3" r:id="rId1"/>
    <p:sldMasterId id="2147483975" r:id="rId2"/>
  </p:sldMasterIdLst>
  <p:notesMasterIdLst>
    <p:notesMasterId r:id="rId19"/>
  </p:notesMasterIdLst>
  <p:handoutMasterIdLst>
    <p:handoutMasterId r:id="rId20"/>
  </p:handoutMasterIdLst>
  <p:sldIdLst>
    <p:sldId id="462" r:id="rId3"/>
    <p:sldId id="921" r:id="rId4"/>
    <p:sldId id="920" r:id="rId5"/>
    <p:sldId id="826" r:id="rId6"/>
    <p:sldId id="926" r:id="rId7"/>
    <p:sldId id="928" r:id="rId8"/>
    <p:sldId id="835" r:id="rId9"/>
    <p:sldId id="929" r:id="rId10"/>
    <p:sldId id="930" r:id="rId11"/>
    <p:sldId id="931" r:id="rId12"/>
    <p:sldId id="932" r:id="rId13"/>
    <p:sldId id="933" r:id="rId14"/>
    <p:sldId id="934" r:id="rId15"/>
    <p:sldId id="936" r:id="rId16"/>
    <p:sldId id="937" r:id="rId17"/>
    <p:sldId id="938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522" autoAdjust="0"/>
  </p:normalViewPr>
  <p:slideViewPr>
    <p:cSldViewPr snapToGrid="0">
      <p:cViewPr varScale="1">
        <p:scale>
          <a:sx n="102" d="100"/>
          <a:sy n="102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86"/>
    </p:cViewPr>
  </p:sorterViewPr>
  <p:notesViewPr>
    <p:cSldViewPr snapToGrid="0">
      <p:cViewPr varScale="1">
        <p:scale>
          <a:sx n="53" d="100"/>
          <a:sy n="53" d="100"/>
        </p:scale>
        <p:origin x="-1842" y="-96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5AA8B60-C6AC-4AB9-BA6F-45A1919BD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C20AD8A-653B-46A5-AF53-902A140D02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6D4A40A-BB48-4938-8C2B-B950EBDDBB69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685FAB3-EF2B-4E30-AA83-A94C422C7B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83909CF-B65E-42F3-8A7E-D02D3D059D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6C6D1-2EB0-4F09-ACAE-E01C403B6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E438A6C-3E74-4B30-BFA3-4E01FF5257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9D4D168-669A-45F7-8E50-D6EB3A373D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8560E8D-EFD1-45BD-BE38-DAD47BAAF971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3775CB7E-FB11-4B02-90C9-979CA4F9D7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69AEBB6C-6243-427A-A445-5A157A295E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3D57BC0-1736-4641-B9A5-A144C240CE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5953FF8-DCC4-4CAE-908A-662248D4D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0F04D6-716D-4C5C-9E92-BBDDAD6CED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6AD63C9B-E4E2-43ED-9F6C-7ED0E36B3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929C7047-895B-49C5-A948-0247D991A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CE10B45-ADC3-314E-BBE3-08B9C727B7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0E8A-E06A-CD46-BA9C-E5836A3CFF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E453A5F-9C2B-E945-B2E8-BF6796764387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06C0-15CE-BF40-8F5F-6705D59C3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FFA92-0C67-4B45-A02D-228EAF98075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88A02E32-0B09-4C56-B6ED-C342369BF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13A8131E-722F-4B11-86FC-0612ABD89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9A1708A-6330-B849-95B4-8CA723C57E1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8F582-8F7C-5242-803F-77EEF56FB5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E453A5F-9C2B-E945-B2E8-BF6796764387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3F0E-F84F-1847-B560-FE7133B16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8B4FD5-0B3B-4242-9626-DA869C06E06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FB78A027-78B7-4361-BE0D-EAEC04EB6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217FD2AF-C16A-434A-AD6D-1E6A3D983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176F67C-0184-5D47-B41C-6E7F5B8BEE0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E918-183C-E943-BD2D-764D96E73E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E453A5F-9C2B-E945-B2E8-BF6796764387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87D8-DD51-E84B-B5E3-A82D0114C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F57E2-8735-4117-AA09-D7E6C56A52F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742B9CF1-893E-4700-B5BB-54D2A6FA4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577C518A-FDED-474B-AA46-8553CAE28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85F75DE-7E83-884C-8776-0E63308A150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51F70-4FB7-DF48-92EC-BC185EA72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E453A5F-9C2B-E945-B2E8-BF6796764387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DE7F-52E2-CB49-8450-431BBE6E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A0947E-9051-4D77-838C-4DE00C55377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19EE26DE-33A1-46EB-B3B7-4DB6108AC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8152E209-F6E2-489E-93A9-9E91CEF7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1FE8BD4-5838-1848-947E-6F792242A4B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20EF9-E575-6C47-8370-62B7DFF77F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E453A5F-9C2B-E945-B2E8-BF6796764387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7A4B-6992-4947-948A-81231B9E4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ED585-0A79-4AD8-8FB6-4EBBF8FDFFE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4">
            <a:extLst>
              <a:ext uri="{FF2B5EF4-FFF2-40B4-BE49-F238E27FC236}">
                <a16:creationId xmlns:a16="http://schemas.microsoft.com/office/drawing/2014/main" id="{0B49E57E-3EE8-46D1-83D4-098B970E0024}"/>
              </a:ext>
            </a:extLst>
          </p:cNvPr>
          <p:cNvGrpSpPr>
            <a:grpSpLocks/>
          </p:cNvGrpSpPr>
          <p:nvPr/>
        </p:nvGrpSpPr>
        <p:grpSpPr bwMode="auto">
          <a:xfrm>
            <a:off x="0" y="-44450"/>
            <a:ext cx="9144000" cy="6858000"/>
            <a:chOff x="-1" y="0"/>
            <a:chExt cx="12192002" cy="68580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19E4DEC-CF71-4441-AC40-B43D2BF30FA7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248848F-4D21-4241-AA28-1B51A15C7A9B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F3E5A2E-B14E-4B2C-938E-251A83617CB3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​(S) 9">
              <a:extLst>
                <a:ext uri="{FF2B5EF4-FFF2-40B4-BE49-F238E27FC236}">
                  <a16:creationId xmlns:a16="http://schemas.microsoft.com/office/drawing/2014/main" id="{0DB6A30D-1F48-4149-9156-E4AD7A260E2A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5737314-4E5E-4D9F-82AB-B9BDA46826B4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 11">
              <a:extLst>
                <a:ext uri="{FF2B5EF4-FFF2-40B4-BE49-F238E27FC236}">
                  <a16:creationId xmlns:a16="http://schemas.microsoft.com/office/drawing/2014/main" id="{0DC520F8-BC86-46C8-B469-AE24F5229197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12">
              <a:extLst>
                <a:ext uri="{FF2B5EF4-FFF2-40B4-BE49-F238E27FC236}">
                  <a16:creationId xmlns:a16="http://schemas.microsoft.com/office/drawing/2014/main" id="{9AEE2CD8-6EBD-4494-B6B8-9CCDB89A9DBF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B62936-ED21-4D71-8514-40CF395AAAF6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C199707-D039-43B1-812D-07BAE022032C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867D18A-5E1E-4911-B400-1EC72CD4C776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6">
              <a:extLst>
                <a:ext uri="{FF2B5EF4-FFF2-40B4-BE49-F238E27FC236}">
                  <a16:creationId xmlns:a16="http://schemas.microsoft.com/office/drawing/2014/main" id="{32B47526-BFA7-4C97-A0E9-1F173B5C5278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22CE1BD-8B1A-4E31-9D64-FC07B7B19115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D8CBDDA-4FF1-4921-BF55-2EB16802A4A9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19">
              <a:extLst>
                <a:ext uri="{FF2B5EF4-FFF2-40B4-BE49-F238E27FC236}">
                  <a16:creationId xmlns:a16="http://schemas.microsoft.com/office/drawing/2014/main" id="{0B24D0FD-9359-4DDB-9817-9E2DCFD24B50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0">
              <a:extLst>
                <a:ext uri="{FF2B5EF4-FFF2-40B4-BE49-F238E27FC236}">
                  <a16:creationId xmlns:a16="http://schemas.microsoft.com/office/drawing/2014/main" id="{A1F374C6-0049-4747-93CA-D379706D7C0E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D21214A-7328-46EB-AD62-8DD1CDD4552A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2">
              <a:extLst>
                <a:ext uri="{FF2B5EF4-FFF2-40B4-BE49-F238E27FC236}">
                  <a16:creationId xmlns:a16="http://schemas.microsoft.com/office/drawing/2014/main" id="{ACC4024A-42EB-44C2-92D7-943E7BCFA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809E11B-DF0C-4C7C-95BB-A1EE6801D2A1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​​ 41">
                <a:extLst>
                  <a:ext uri="{FF2B5EF4-FFF2-40B4-BE49-F238E27FC236}">
                    <a16:creationId xmlns:a16="http://schemas.microsoft.com/office/drawing/2014/main" id="{3FD178B3-5CE2-4BD7-8495-1FDF911D1647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4F91A98-0B4E-48A2-B4A7-041277909872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3">
                <a:extLst>
                  <a:ext uri="{FF2B5EF4-FFF2-40B4-BE49-F238E27FC236}">
                    <a16:creationId xmlns:a16="http://schemas.microsoft.com/office/drawing/2014/main" id="{F1BB610A-A17A-4A27-AEB9-1F9FD42A5E47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CEB558E-EB29-4336-8F23-45E41DC0CA22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5">
                <a:extLst>
                  <a:ext uri="{FF2B5EF4-FFF2-40B4-BE49-F238E27FC236}">
                    <a16:creationId xmlns:a16="http://schemas.microsoft.com/office/drawing/2014/main" id="{7C68E9B3-A398-4EC6-B449-64D3AA9AA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 153">
                  <a:extLst>
                    <a:ext uri="{FF2B5EF4-FFF2-40B4-BE49-F238E27FC236}">
                      <a16:creationId xmlns:a16="http://schemas.microsoft.com/office/drawing/2014/main" id="{395E9A3B-BDB7-40B6-8425-055B058E3F07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2">
                  <a:extLst>
                    <a:ext uri="{FF2B5EF4-FFF2-40B4-BE49-F238E27FC236}">
                      <a16:creationId xmlns:a16="http://schemas.microsoft.com/office/drawing/2014/main" id="{6F3831B0-5632-4DFE-B833-2CD709EF2D1D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3">
                  <a:extLst>
                    <a:ext uri="{FF2B5EF4-FFF2-40B4-BE49-F238E27FC236}">
                      <a16:creationId xmlns:a16="http://schemas.microsoft.com/office/drawing/2014/main" id="{BC79BEA2-EECA-4B5D-8427-686033916AE1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4">
                  <a:extLst>
                    <a:ext uri="{FF2B5EF4-FFF2-40B4-BE49-F238E27FC236}">
                      <a16:creationId xmlns:a16="http://schemas.microsoft.com/office/drawing/2014/main" id="{BCD7DD33-A3A5-4C91-A106-D6C1A962FE95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157">
                  <a:extLst>
                    <a:ext uri="{FF2B5EF4-FFF2-40B4-BE49-F238E27FC236}">
                      <a16:creationId xmlns:a16="http://schemas.microsoft.com/office/drawing/2014/main" id="{BE28B3DF-C8DB-4963-9B53-849690114FD2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148">
                <a:extLst>
                  <a:ext uri="{FF2B5EF4-FFF2-40B4-BE49-F238E27FC236}">
                    <a16:creationId xmlns:a16="http://schemas.microsoft.com/office/drawing/2014/main" id="{3E3338A6-1DE4-43A6-9D90-C3716DA618E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7">
                <a:extLst>
                  <a:ext uri="{FF2B5EF4-FFF2-40B4-BE49-F238E27FC236}">
                    <a16:creationId xmlns:a16="http://schemas.microsoft.com/office/drawing/2014/main" id="{B49F8C53-51B2-4FBD-967A-984D662DD19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8">
                <a:extLst>
                  <a:ext uri="{FF2B5EF4-FFF2-40B4-BE49-F238E27FC236}">
                    <a16:creationId xmlns:a16="http://schemas.microsoft.com/office/drawing/2014/main" id="{DA912BFC-053B-44E2-BFD5-9286F82F0E6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49">
                <a:extLst>
                  <a:ext uri="{FF2B5EF4-FFF2-40B4-BE49-F238E27FC236}">
                    <a16:creationId xmlns:a16="http://schemas.microsoft.com/office/drawing/2014/main" id="{EB47F9FA-0103-4D1B-AEB8-D5BDD2E73E2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 50">
                <a:extLst>
                  <a:ext uri="{FF2B5EF4-FFF2-40B4-BE49-F238E27FC236}">
                    <a16:creationId xmlns:a16="http://schemas.microsoft.com/office/drawing/2014/main" id="{96652211-315C-4736-8E4E-9EE61A4D862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3">
              <a:extLst>
                <a:ext uri="{FF2B5EF4-FFF2-40B4-BE49-F238E27FC236}">
                  <a16:creationId xmlns:a16="http://schemas.microsoft.com/office/drawing/2014/main" id="{A5F3164C-CD8A-4F5B-B0D1-4E6AC84B6A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​​ 24">
                <a:extLst>
                  <a:ext uri="{FF2B5EF4-FFF2-40B4-BE49-F238E27FC236}">
                    <a16:creationId xmlns:a16="http://schemas.microsoft.com/office/drawing/2014/main" id="{6E88E8FD-78BA-4B1A-835C-E164B107CAD9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12AF2019-2548-4714-A4D1-3580EE1A794B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 26">
                <a:extLst>
                  <a:ext uri="{FF2B5EF4-FFF2-40B4-BE49-F238E27FC236}">
                    <a16:creationId xmlns:a16="http://schemas.microsoft.com/office/drawing/2014/main" id="{1362A95A-6468-498E-B0F6-C794D098D0D4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7">
                <a:extLst>
                  <a:ext uri="{FF2B5EF4-FFF2-40B4-BE49-F238E27FC236}">
                    <a16:creationId xmlns:a16="http://schemas.microsoft.com/office/drawing/2014/main" id="{CEA3370D-00BC-4952-8D99-0636172E06CC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8">
                <a:extLst>
                  <a:ext uri="{FF2B5EF4-FFF2-40B4-BE49-F238E27FC236}">
                    <a16:creationId xmlns:a16="http://schemas.microsoft.com/office/drawing/2014/main" id="{8E323438-2E8F-4863-BD25-F233E989F841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29">
                <a:extLst>
                  <a:ext uri="{FF2B5EF4-FFF2-40B4-BE49-F238E27FC236}">
                    <a16:creationId xmlns:a16="http://schemas.microsoft.com/office/drawing/2014/main" id="{958270D9-010F-4B16-8F71-AA3A2B5FE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FD86F2E5-FFE7-49B3-BBC6-EDA82CE46141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6">
                  <a:extLst>
                    <a:ext uri="{FF2B5EF4-FFF2-40B4-BE49-F238E27FC236}">
                      <a16:creationId xmlns:a16="http://schemas.microsoft.com/office/drawing/2014/main" id="{3D425300-2DB5-413D-9886-FF3D622BD358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7">
                  <a:extLst>
                    <a:ext uri="{FF2B5EF4-FFF2-40B4-BE49-F238E27FC236}">
                      <a16:creationId xmlns:a16="http://schemas.microsoft.com/office/drawing/2014/main" id="{5C93C7BC-483D-45EA-9084-475B34437E2C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8">
                  <a:extLst>
                    <a:ext uri="{FF2B5EF4-FFF2-40B4-BE49-F238E27FC236}">
                      <a16:creationId xmlns:a16="http://schemas.microsoft.com/office/drawing/2014/main" id="{0768A17C-0FCB-4966-B9C1-8BC166749023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0497234A-9368-428D-B4CD-62EE83FA19E2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599D88D-695F-4E15-AEFB-0046F010EAC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1">
                <a:extLst>
                  <a:ext uri="{FF2B5EF4-FFF2-40B4-BE49-F238E27FC236}">
                    <a16:creationId xmlns:a16="http://schemas.microsoft.com/office/drawing/2014/main" id="{97E4F51C-9814-4CBD-BB1E-73E8DAB894C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2">
                <a:extLst>
                  <a:ext uri="{FF2B5EF4-FFF2-40B4-BE49-F238E27FC236}">
                    <a16:creationId xmlns:a16="http://schemas.microsoft.com/office/drawing/2014/main" id="{0F366F4F-99E1-410F-9C78-5A3CD64EA6C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3">
                <a:extLst>
                  <a:ext uri="{FF2B5EF4-FFF2-40B4-BE49-F238E27FC236}">
                    <a16:creationId xmlns:a16="http://schemas.microsoft.com/office/drawing/2014/main" id="{F39D50C4-8496-44AA-89EE-FD9EAA021FC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D46CB69-7A88-465E-A07D-19C91553C06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>
            <a:extLst>
              <a:ext uri="{FF2B5EF4-FFF2-40B4-BE49-F238E27FC236}">
                <a16:creationId xmlns:a16="http://schemas.microsoft.com/office/drawing/2014/main" id="{F75812C5-38DD-4994-9BD4-A9FD7E42999F}"/>
              </a:ext>
            </a:extLst>
          </p:cNvPr>
          <p:cNvCxnSpPr/>
          <p:nvPr/>
        </p:nvCxnSpPr>
        <p:spPr>
          <a:xfrm>
            <a:off x="1087438" y="1611313"/>
            <a:ext cx="7200900" cy="0"/>
          </a:xfrm>
          <a:prstGeom prst="line">
            <a:avLst/>
          </a:prstGeom>
          <a:ln w="63500" cmpd="thickThin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159">
            <a:extLst>
              <a:ext uri="{FF2B5EF4-FFF2-40B4-BE49-F238E27FC236}">
                <a16:creationId xmlns:a16="http://schemas.microsoft.com/office/drawing/2014/main" id="{4FC1DE85-E1F0-4F25-B10A-875A2EC2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75" y="5984875"/>
            <a:ext cx="917575" cy="838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57" name="直接连接符 160">
            <a:extLst>
              <a:ext uri="{FF2B5EF4-FFF2-40B4-BE49-F238E27FC236}">
                <a16:creationId xmlns:a16="http://schemas.microsoft.com/office/drawing/2014/main" id="{AC6100CA-CB6D-4F90-808C-329AB224007C}"/>
              </a:ext>
            </a:extLst>
          </p:cNvPr>
          <p:cNvCxnSpPr/>
          <p:nvPr/>
        </p:nvCxnSpPr>
        <p:spPr>
          <a:xfrm>
            <a:off x="1100138" y="1611313"/>
            <a:ext cx="0" cy="101600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​​ 57">
            <a:extLst>
              <a:ext uri="{FF2B5EF4-FFF2-40B4-BE49-F238E27FC236}">
                <a16:creationId xmlns:a16="http://schemas.microsoft.com/office/drawing/2014/main" id="{90C161AE-B4BD-43B8-92A7-CE4735E1897B}"/>
              </a:ext>
            </a:extLst>
          </p:cNvPr>
          <p:cNvCxnSpPr>
            <a:cxnSpLocks/>
          </p:cNvCxnSpPr>
          <p:nvPr/>
        </p:nvCxnSpPr>
        <p:spPr>
          <a:xfrm>
            <a:off x="3957638" y="4814888"/>
            <a:ext cx="4419600" cy="0"/>
          </a:xfrm>
          <a:prstGeom prst="line">
            <a:avLst/>
          </a:prstGeom>
          <a:ln w="25400" cmpd="sng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659485"/>
            <a:ext cx="7316810" cy="2106413"/>
          </a:xfrm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4500" b="1" i="0" cap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862" y="3402165"/>
            <a:ext cx="7203233" cy="457200"/>
          </a:xfrm>
        </p:spPr>
        <p:txBody>
          <a:bodyPr rtlCol="0">
            <a:noAutofit/>
          </a:bodyPr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51147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72315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 rtlCol="0"/>
          <a:lstStyle/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813172"/>
      </p:ext>
    </p:extLst>
  </p:cSld>
  <p:clrMapOvr>
    <a:masterClrMapping/>
  </p:clrMapOvr>
  <p:transition spd="med">
    <p:fade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>
            <a:extLst>
              <a:ext uri="{FF2B5EF4-FFF2-40B4-BE49-F238E27FC236}">
                <a16:creationId xmlns:a16="http://schemas.microsoft.com/office/drawing/2014/main" id="{43183150-4A08-4568-A992-605DF84B23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50" y="5964238"/>
            <a:ext cx="898525" cy="8731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E2BC5-E5A0-1B46-8D80-A78B8C57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4E87-67E9-B34F-A104-4E2CEC03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252267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34700-265E-4609-9F56-E861E790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FAB60-67F9-4C98-9651-6D159B60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0CDF-55D4-4BE1-8991-81075CAF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29A8ECF-A319-4664-8299-571B51A3E987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C113B-12CD-41E3-ADAC-AC8422A2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43595-614E-4F7A-935E-968D7C34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1C011B1-2B51-4AE0-9D71-DF0A078B2D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7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724A-BEB9-442A-BB03-10941614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C9725-CB0D-4822-8F16-510C02C0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DA41C-86FD-4278-BF72-26C516A9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C810BA-8832-491D-9096-19675815E8EC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F53DA-40A5-4DE6-B25C-24B314FA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20D36-C3D2-4D3C-B8FB-132480C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EBF4B27-C96E-498E-B5D0-C8CBE03285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6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6A3F-F236-4A08-9DC7-2D42DAC6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2A656-1E2E-4796-AEB1-E6A9ECED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36716-DAA1-42C3-89BC-F22865F3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868F6D-6E3E-4567-9B17-3C392B5D65D3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37140-02AF-4E94-B1C7-AFB52A73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CE066-E462-4064-8F52-921F52F0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054F134-535E-488C-9120-FC5E36E5C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5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8946-BB88-4D59-9142-B67776D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21B6C-4489-4D65-81D8-36665F702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2AA9F-7052-4925-9A2C-6D117EFF3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E7CD5-AF35-4145-86BB-F21F8FF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A965CF2-A63F-4C2F-9965-F9F82FE91DE6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D81C8-A126-4C20-83AD-6A8D6121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F5FD-A1FB-4AB2-A992-0C262FB7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6BA0CBD-600B-41D5-8312-B3FBF424E7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9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84749-A721-4DDE-AB3C-A04BF7E2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E3BF3-CA58-4C96-89AD-9A286FC1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9F29C-A81D-43B2-9BAF-B75FB5DB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A3BD8-7374-46B6-9F4A-09B7BD858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7A12B0-44AD-479B-B3D7-BCAE4186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05A0DC-1DAB-490B-BE78-B03E8B83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728ED12-FE87-4B01-BF07-4A9A50CD9115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690EFD-AE99-4819-AEDA-2DBB8C20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44F252-D3EF-44F1-9A37-98616880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DA238FB-44DD-4C8E-ACC5-7F117C2C6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0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3AE67-8E57-4438-BEC5-255F1683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A733B4-8195-4370-BCDE-EB17C981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32B24EF-CB47-4AB6-BE6D-E075A2F70006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317C98-107F-4043-A42E-83424CD2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7B744-A955-4D2D-B00F-7986B76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90C3867-2D9D-437E-A933-3D58ED86C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91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7773D9-7C55-4D3C-85E3-54687E4B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B22E37B-266C-4961-A51F-B7F4933A1290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4BD9F-0D4B-4B36-B9F0-FFDEE076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0A642-B01F-4F1F-8316-56F37ADD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97448BF-F52D-4873-AECF-3B329CE9A7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82B1DE-B9D4-47AE-992C-537528E119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4675" y="5984875"/>
            <a:ext cx="917575" cy="838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456" y="611566"/>
            <a:ext cx="7200900" cy="562947"/>
          </a:xfrm>
        </p:spPr>
        <p:txBody>
          <a:bodyPr rtlCol="0">
            <a:noAutofit/>
          </a:bodyPr>
          <a:lstStyle>
            <a:lvl1pPr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456" y="1609093"/>
            <a:ext cx="7200900" cy="4352283"/>
          </a:xfrm>
        </p:spPr>
        <p:txBody>
          <a:bodyPr rtlCol="0"/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396389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96BE5-42F3-4E49-B7C3-01224510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F0E2C-8C83-42DE-8BF6-CB3FE1C4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B3236-6588-4B9C-A6D4-9E567260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DDC4E-739F-410D-806E-FC7B2C6F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C178A6E-34E0-4C38-8760-5ABB3B2F19BF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10D56-0A1A-49CE-A36C-1C762B19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9F4C5-E85A-4A89-9F5A-C7EACD18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C2A063F-A193-4F18-8431-F6161A81E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6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62B3-56F5-4681-833E-0E85CD37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B7269-0EDD-4F9E-B245-865773E83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675BF-C2DE-4D2E-8F1B-CB4178380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9879E-88CF-4ED7-9930-E458398C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BBF787D-661E-4943-A2BB-7B008C77456B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96880-2299-4BF4-8742-2029A90F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E3534-9683-4011-A7D1-FDE07675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9E43184-0244-44A7-95CD-53432A7EC5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39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D584-BABE-4870-9D5B-1F3026AF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E7C18-E1C1-4E0A-B36E-DF4FB50E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AF172-3747-4F46-B858-D76F4B42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83EEB0-8647-4D0E-BF2D-DDA17776487D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A8CC9-D411-499A-9508-3E980930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BC722-D5FF-497A-AF71-80A73B3B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EA4CB30-4352-4DF1-ACD5-4190BECFDC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18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BB1BAE-2380-4324-B3CB-9D74ABB4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35351-7CB8-46EE-815A-700B4875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24081-FF94-4F06-9B42-6E608F3A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5AB6463-AD0D-4EF9-B97A-DBBA407ADBA3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14735-CFA8-457B-B6FC-C5D77774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1425A-19BC-47F4-8E1F-853BE813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0DCA3F-DE78-4F2F-AC6D-3FE82FBEC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49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2CDEE-A363-40AF-BC78-EA111C38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CFFB1-B116-4201-AAA4-4260597D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6B9D5FF-98D6-49B1-8732-1E27A3552420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11FD8-F850-4181-AC0A-E159B1B8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CBFE6-AD26-46D2-BBEC-3B7267F5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47ED9-B4D8-4A9B-ADF5-DBDD096494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7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6">
            <a:extLst>
              <a:ext uri="{FF2B5EF4-FFF2-40B4-BE49-F238E27FC236}">
                <a16:creationId xmlns:a16="http://schemas.microsoft.com/office/drawing/2014/main" id="{FD5D2984-F1F9-4FA5-9374-F89BB79BB0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5" name="直接连接符​​(S) 7">
              <a:extLst>
                <a:ext uri="{FF2B5EF4-FFF2-40B4-BE49-F238E27FC236}">
                  <a16:creationId xmlns:a16="http://schemas.microsoft.com/office/drawing/2014/main" id="{8577DF56-C0DD-4529-A8F6-361455E159CA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4DF3FB6-8DF5-43DB-BA50-3D4865A81244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>
              <a:extLst>
                <a:ext uri="{FF2B5EF4-FFF2-40B4-BE49-F238E27FC236}">
                  <a16:creationId xmlns:a16="http://schemas.microsoft.com/office/drawing/2014/main" id="{05461894-373E-4D55-9F76-4BA480881E50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5FA7FB-5324-4289-B918-32B68023D7DF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>
              <a:extLst>
                <a:ext uri="{FF2B5EF4-FFF2-40B4-BE49-F238E27FC236}">
                  <a16:creationId xmlns:a16="http://schemas.microsoft.com/office/drawing/2014/main" id="{5FDAAB8F-CE14-481F-930A-022FFC816E2B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>
              <a:extLst>
                <a:ext uri="{FF2B5EF4-FFF2-40B4-BE49-F238E27FC236}">
                  <a16:creationId xmlns:a16="http://schemas.microsoft.com/office/drawing/2014/main" id="{3E4887C3-0802-41B8-8239-9C1D43D24B9E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DB09699-A516-40F6-B332-C203C7C9E62E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2F17EA-CF67-4F85-841C-963E1F6072A1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0F8EC2A-67F6-44B7-B83C-048C896E6AA3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>
              <a:extLst>
                <a:ext uri="{FF2B5EF4-FFF2-40B4-BE49-F238E27FC236}">
                  <a16:creationId xmlns:a16="http://schemas.microsoft.com/office/drawing/2014/main" id="{41A2E817-DCCC-4D83-864D-C5431010C28B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A98CD-3946-435C-ADA4-A8FA04DFE2C6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D52E370-6932-4846-AC3C-5701FC235523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>
              <a:extLst>
                <a:ext uri="{FF2B5EF4-FFF2-40B4-BE49-F238E27FC236}">
                  <a16:creationId xmlns:a16="http://schemas.microsoft.com/office/drawing/2014/main" id="{7F8C6FFA-D680-495C-A9AD-5435F6D30D9C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>
              <a:extLst>
                <a:ext uri="{FF2B5EF4-FFF2-40B4-BE49-F238E27FC236}">
                  <a16:creationId xmlns:a16="http://schemas.microsoft.com/office/drawing/2014/main" id="{4CCD127B-1E96-464B-9740-29FBD5BAB572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19E2712-1AF3-4D7E-B1A5-8D0AFB7368B2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>
              <a:extLst>
                <a:ext uri="{FF2B5EF4-FFF2-40B4-BE49-F238E27FC236}">
                  <a16:creationId xmlns:a16="http://schemas.microsoft.com/office/drawing/2014/main" id="{BB714677-C199-430D-9B0C-AEDA0173C53D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3">
              <a:extLst>
                <a:ext uri="{FF2B5EF4-FFF2-40B4-BE49-F238E27FC236}">
                  <a16:creationId xmlns:a16="http://schemas.microsoft.com/office/drawing/2014/main" id="{27E91320-32CC-4463-B996-2827B7AAE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​​ 41">
                <a:extLst>
                  <a:ext uri="{FF2B5EF4-FFF2-40B4-BE49-F238E27FC236}">
                    <a16:creationId xmlns:a16="http://schemas.microsoft.com/office/drawing/2014/main" id="{9DD1EB8D-9A4A-4229-B2B8-C4D264174E91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AC5EC7E-788F-43DC-87ED-68DCA1BEE852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>
                <a:extLst>
                  <a:ext uri="{FF2B5EF4-FFF2-40B4-BE49-F238E27FC236}">
                    <a16:creationId xmlns:a16="http://schemas.microsoft.com/office/drawing/2014/main" id="{0BA2F630-97F4-4A94-BACA-1A3BC5F3B352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>
                <a:extLst>
                  <a:ext uri="{FF2B5EF4-FFF2-40B4-BE49-F238E27FC236}">
                    <a16:creationId xmlns:a16="http://schemas.microsoft.com/office/drawing/2014/main" id="{6EBB1D2A-B01C-4D05-94FD-DC2A6C82C87C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861BFB8-0D87-40E6-BC40-8583DC696DCB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6">
                <a:extLst>
                  <a:ext uri="{FF2B5EF4-FFF2-40B4-BE49-F238E27FC236}">
                    <a16:creationId xmlns:a16="http://schemas.microsoft.com/office/drawing/2014/main" id="{5E45C917-8204-46E4-BA86-440B6FD3AA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​​ 52">
                  <a:extLst>
                    <a:ext uri="{FF2B5EF4-FFF2-40B4-BE49-F238E27FC236}">
                      <a16:creationId xmlns:a16="http://schemas.microsoft.com/office/drawing/2014/main" id="{0D68F438-C312-4F0D-88AA-ECD15D67677D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3">
                  <a:extLst>
                    <a:ext uri="{FF2B5EF4-FFF2-40B4-BE49-F238E27FC236}">
                      <a16:creationId xmlns:a16="http://schemas.microsoft.com/office/drawing/2014/main" id="{CB434EB3-5378-4136-8A65-9F042160DE0F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>
                  <a:extLst>
                    <a:ext uri="{FF2B5EF4-FFF2-40B4-BE49-F238E27FC236}">
                      <a16:creationId xmlns:a16="http://schemas.microsoft.com/office/drawing/2014/main" id="{0151714A-1E9C-4F06-9FAF-2B62189521B0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>
                  <a:extLst>
                    <a:ext uri="{FF2B5EF4-FFF2-40B4-BE49-F238E27FC236}">
                      <a16:creationId xmlns:a16="http://schemas.microsoft.com/office/drawing/2014/main" id="{6B2E45F6-2B05-41F8-A365-3D6480A4733C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157">
                  <a:extLst>
                    <a:ext uri="{FF2B5EF4-FFF2-40B4-BE49-F238E27FC236}">
                      <a16:creationId xmlns:a16="http://schemas.microsoft.com/office/drawing/2014/main" id="{B3699F08-D239-4B0E-BCC5-43E8A622ED6F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148">
                <a:extLst>
                  <a:ext uri="{FF2B5EF4-FFF2-40B4-BE49-F238E27FC236}">
                    <a16:creationId xmlns:a16="http://schemas.microsoft.com/office/drawing/2014/main" id="{E215C31F-32B2-4216-89A3-B6F8FA5F142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8">
                <a:extLst>
                  <a:ext uri="{FF2B5EF4-FFF2-40B4-BE49-F238E27FC236}">
                    <a16:creationId xmlns:a16="http://schemas.microsoft.com/office/drawing/2014/main" id="{168C317B-CEE0-4257-899B-C58329B455F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>
                <a:extLst>
                  <a:ext uri="{FF2B5EF4-FFF2-40B4-BE49-F238E27FC236}">
                    <a16:creationId xmlns:a16="http://schemas.microsoft.com/office/drawing/2014/main" id="{7D421CDD-B6AF-4D0C-BA3B-E04DBE365C5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>
                <a:extLst>
                  <a:ext uri="{FF2B5EF4-FFF2-40B4-BE49-F238E27FC236}">
                    <a16:creationId xmlns:a16="http://schemas.microsoft.com/office/drawing/2014/main" id="{D42EAB04-2A7C-42EE-8B6C-48974F5D5CA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152">
                <a:extLst>
                  <a:ext uri="{FF2B5EF4-FFF2-40B4-BE49-F238E27FC236}">
                    <a16:creationId xmlns:a16="http://schemas.microsoft.com/office/drawing/2014/main" id="{0219EFB5-7EDE-40A8-83B6-B18BCA68570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4">
              <a:extLst>
                <a:ext uri="{FF2B5EF4-FFF2-40B4-BE49-F238E27FC236}">
                  <a16:creationId xmlns:a16="http://schemas.microsoft.com/office/drawing/2014/main" id="{2ACDF38E-DAE1-4243-99B5-580100B831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2667E9BC-0131-4B31-A0A8-1ECA27EAB1C5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​​ 26">
                <a:extLst>
                  <a:ext uri="{FF2B5EF4-FFF2-40B4-BE49-F238E27FC236}">
                    <a16:creationId xmlns:a16="http://schemas.microsoft.com/office/drawing/2014/main" id="{E7F3A8A5-7B9E-4F3D-BC5C-79B632651462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>
                <a:extLst>
                  <a:ext uri="{FF2B5EF4-FFF2-40B4-BE49-F238E27FC236}">
                    <a16:creationId xmlns:a16="http://schemas.microsoft.com/office/drawing/2014/main" id="{5122B250-60A9-43A9-BCE7-076CB766A2B5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>
                <a:extLst>
                  <a:ext uri="{FF2B5EF4-FFF2-40B4-BE49-F238E27FC236}">
                    <a16:creationId xmlns:a16="http://schemas.microsoft.com/office/drawing/2014/main" id="{4F74447E-53AB-4753-9934-7A68ACE2DCE4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9">
                <a:extLst>
                  <a:ext uri="{FF2B5EF4-FFF2-40B4-BE49-F238E27FC236}">
                    <a16:creationId xmlns:a16="http://schemas.microsoft.com/office/drawing/2014/main" id="{CA55C3E6-E6EC-4037-80EE-9D5E2B228C81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30">
                <a:extLst>
                  <a:ext uri="{FF2B5EF4-FFF2-40B4-BE49-F238E27FC236}">
                    <a16:creationId xmlns:a16="http://schemas.microsoft.com/office/drawing/2014/main" id="{37FF6CA8-AF37-4F8C-9185-0E0C902944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​​ 36">
                  <a:extLst>
                    <a:ext uri="{FF2B5EF4-FFF2-40B4-BE49-F238E27FC236}">
                      <a16:creationId xmlns:a16="http://schemas.microsoft.com/office/drawing/2014/main" id="{E8B22A8E-3507-4022-8696-EA2DAFA8476B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7">
                  <a:extLst>
                    <a:ext uri="{FF2B5EF4-FFF2-40B4-BE49-F238E27FC236}">
                      <a16:creationId xmlns:a16="http://schemas.microsoft.com/office/drawing/2014/main" id="{FB3A5B42-3305-4D45-AC92-C10D48CC4BB2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>
                  <a:extLst>
                    <a:ext uri="{FF2B5EF4-FFF2-40B4-BE49-F238E27FC236}">
                      <a16:creationId xmlns:a16="http://schemas.microsoft.com/office/drawing/2014/main" id="{F36819F6-CD80-4C3B-84DC-20E5ABA97589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>
                  <a:extLst>
                    <a:ext uri="{FF2B5EF4-FFF2-40B4-BE49-F238E27FC236}">
                      <a16:creationId xmlns:a16="http://schemas.microsoft.com/office/drawing/2014/main" id="{98ED9703-DA61-4AA0-92ED-29A8FBC2AE81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2C287A05-A290-43ED-9AB6-910EE7EDB11B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​​ 31">
                <a:extLst>
                  <a:ext uri="{FF2B5EF4-FFF2-40B4-BE49-F238E27FC236}">
                    <a16:creationId xmlns:a16="http://schemas.microsoft.com/office/drawing/2014/main" id="{1E1F0F3C-DC37-4DF2-87EF-C089D5D6FE6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2">
                <a:extLst>
                  <a:ext uri="{FF2B5EF4-FFF2-40B4-BE49-F238E27FC236}">
                    <a16:creationId xmlns:a16="http://schemas.microsoft.com/office/drawing/2014/main" id="{1BAD5C23-C800-43ED-BE49-198876F9F38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>
                <a:extLst>
                  <a:ext uri="{FF2B5EF4-FFF2-40B4-BE49-F238E27FC236}">
                    <a16:creationId xmlns:a16="http://schemas.microsoft.com/office/drawing/2014/main" id="{1433A2E7-9AFE-43A9-BD8A-3B85B93E71B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57FC8DE-6A2E-4B2F-A0BE-2805ED4B06D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CD74991-16C7-4FBE-8EE8-E9176FFC2CE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>
            <a:extLst>
              <a:ext uri="{FF2B5EF4-FFF2-40B4-BE49-F238E27FC236}">
                <a16:creationId xmlns:a16="http://schemas.microsoft.com/office/drawing/2014/main" id="{C56D108C-179E-4337-BEBE-A2E1A6613A55}"/>
              </a:ext>
            </a:extLst>
          </p:cNvPr>
          <p:cNvCxnSpPr/>
          <p:nvPr/>
        </p:nvCxnSpPr>
        <p:spPr>
          <a:xfrm>
            <a:off x="971550" y="5294313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rtlCol="0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47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 rtlCol="0"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 rtlCol="0"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38164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 rtlCol="0"/>
          <a:lstStyle>
            <a:lvl1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 rtlCol="0"/>
          <a:lstStyle>
            <a:lvl1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9317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769381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96646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8">
            <a:extLst>
              <a:ext uri="{FF2B5EF4-FFF2-40B4-BE49-F238E27FC236}">
                <a16:creationId xmlns:a16="http://schemas.microsoft.com/office/drawing/2014/main" id="{5FCCEA1E-60A2-44F2-83EF-2AA9C5B1185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6" name="直接连接符​​(S) 9">
              <a:extLst>
                <a:ext uri="{FF2B5EF4-FFF2-40B4-BE49-F238E27FC236}">
                  <a16:creationId xmlns:a16="http://schemas.microsoft.com/office/drawing/2014/main" id="{05054B3A-2F2A-4D01-9D8F-07160DBAA219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511A1D3-38F2-4416-8433-9C8921DDE517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 11">
              <a:extLst>
                <a:ext uri="{FF2B5EF4-FFF2-40B4-BE49-F238E27FC236}">
                  <a16:creationId xmlns:a16="http://schemas.microsoft.com/office/drawing/2014/main" id="{407A3058-5DF4-4C3F-BE95-622C8BAB91AE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2">
              <a:extLst>
                <a:ext uri="{FF2B5EF4-FFF2-40B4-BE49-F238E27FC236}">
                  <a16:creationId xmlns:a16="http://schemas.microsoft.com/office/drawing/2014/main" id="{9DE9E97B-6400-476E-B638-919C66F5D4B8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E6634D-2EF1-402D-BE92-1C8FF1CCCA2F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2C8A6EB-FE16-4109-A9A6-A04228082848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D1B3AA0-4BD0-4E85-8147-483A02148390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(S) 16">
              <a:extLst>
                <a:ext uri="{FF2B5EF4-FFF2-40B4-BE49-F238E27FC236}">
                  <a16:creationId xmlns:a16="http://schemas.microsoft.com/office/drawing/2014/main" id="{2FC3B46F-7C20-45F1-B2E1-FB92D094CFEB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1EA636F-9361-4E4C-B545-DA329B29EE8A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B91E9B8-6A0E-416A-9B6E-CB663FE498AB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 19">
              <a:extLst>
                <a:ext uri="{FF2B5EF4-FFF2-40B4-BE49-F238E27FC236}">
                  <a16:creationId xmlns:a16="http://schemas.microsoft.com/office/drawing/2014/main" id="{FDBF30AD-D057-4410-BD2F-6F0FD3B94A78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20">
              <a:extLst>
                <a:ext uri="{FF2B5EF4-FFF2-40B4-BE49-F238E27FC236}">
                  <a16:creationId xmlns:a16="http://schemas.microsoft.com/office/drawing/2014/main" id="{E256D334-D945-4A65-B853-2ACCA4234BFC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53166C-0A73-4D39-BF6F-5E06EC50F442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2">
              <a:extLst>
                <a:ext uri="{FF2B5EF4-FFF2-40B4-BE49-F238E27FC236}">
                  <a16:creationId xmlns:a16="http://schemas.microsoft.com/office/drawing/2014/main" id="{43735989-A236-4D6B-8B2E-ACE9869C668D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B266706-2326-4162-8D8E-329FAE728C04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4">
              <a:extLst>
                <a:ext uri="{FF2B5EF4-FFF2-40B4-BE49-F238E27FC236}">
                  <a16:creationId xmlns:a16="http://schemas.microsoft.com/office/drawing/2014/main" id="{86B1B159-ED42-49F0-8C9A-90EA6878B506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5">
              <a:extLst>
                <a:ext uri="{FF2B5EF4-FFF2-40B4-BE49-F238E27FC236}">
                  <a16:creationId xmlns:a16="http://schemas.microsoft.com/office/drawing/2014/main" id="{B18C6C5B-5CB9-40AE-A164-15086C58C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​​ 43">
                <a:extLst>
                  <a:ext uri="{FF2B5EF4-FFF2-40B4-BE49-F238E27FC236}">
                    <a16:creationId xmlns:a16="http://schemas.microsoft.com/office/drawing/2014/main" id="{43B52CCB-0572-461D-85FC-71B26B4BB152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4">
                <a:extLst>
                  <a:ext uri="{FF2B5EF4-FFF2-40B4-BE49-F238E27FC236}">
                    <a16:creationId xmlns:a16="http://schemas.microsoft.com/office/drawing/2014/main" id="{304A35F9-5CD8-42ED-8D97-1B55FB469255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5">
                <a:extLst>
                  <a:ext uri="{FF2B5EF4-FFF2-40B4-BE49-F238E27FC236}">
                    <a16:creationId xmlns:a16="http://schemas.microsoft.com/office/drawing/2014/main" id="{59C70334-EE41-4AB9-A4C6-B852D810B1BE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6">
                <a:extLst>
                  <a:ext uri="{FF2B5EF4-FFF2-40B4-BE49-F238E27FC236}">
                    <a16:creationId xmlns:a16="http://schemas.microsoft.com/office/drawing/2014/main" id="{72D0C8B4-829A-4E69-9809-887F6AFEB0ED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614233B-31D7-4EBA-91E2-2C8E7A1D1B00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8">
                <a:extLst>
                  <a:ext uri="{FF2B5EF4-FFF2-40B4-BE49-F238E27FC236}">
                    <a16:creationId xmlns:a16="http://schemas.microsoft.com/office/drawing/2014/main" id="{5D8A171D-92D4-43C2-8DC9-F4B272C18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​​ 54">
                  <a:extLst>
                    <a:ext uri="{FF2B5EF4-FFF2-40B4-BE49-F238E27FC236}">
                      <a16:creationId xmlns:a16="http://schemas.microsoft.com/office/drawing/2014/main" id="{EF54FC7C-6403-4072-BF2D-466AA3E32D4E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5">
                  <a:extLst>
                    <a:ext uri="{FF2B5EF4-FFF2-40B4-BE49-F238E27FC236}">
                      <a16:creationId xmlns:a16="http://schemas.microsoft.com/office/drawing/2014/main" id="{936A7D1D-87A2-4CA9-AFB6-4C9C421817CB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6">
                  <a:extLst>
                    <a:ext uri="{FF2B5EF4-FFF2-40B4-BE49-F238E27FC236}">
                      <a16:creationId xmlns:a16="http://schemas.microsoft.com/office/drawing/2014/main" id="{F2D8943C-504D-4065-8FF0-C60084A3DA58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 57">
                  <a:extLst>
                    <a:ext uri="{FF2B5EF4-FFF2-40B4-BE49-F238E27FC236}">
                      <a16:creationId xmlns:a16="http://schemas.microsoft.com/office/drawing/2014/main" id="{1E309092-5AEE-40EB-909E-01FF0D0D7543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8">
                  <a:extLst>
                    <a:ext uri="{FF2B5EF4-FFF2-40B4-BE49-F238E27FC236}">
                      <a16:creationId xmlns:a16="http://schemas.microsoft.com/office/drawing/2014/main" id="{713258EB-B924-4B33-BB4A-D29A6DD4FB12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​​ 49">
                <a:extLst>
                  <a:ext uri="{FF2B5EF4-FFF2-40B4-BE49-F238E27FC236}">
                    <a16:creationId xmlns:a16="http://schemas.microsoft.com/office/drawing/2014/main" id="{7D8EA43E-0AA2-45DB-ACFD-645FEA7162E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50">
                <a:extLst>
                  <a:ext uri="{FF2B5EF4-FFF2-40B4-BE49-F238E27FC236}">
                    <a16:creationId xmlns:a16="http://schemas.microsoft.com/office/drawing/2014/main" id="{B9FDDBF7-B084-457F-8E8A-EE11A9DD9C7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51">
                <a:extLst>
                  <a:ext uri="{FF2B5EF4-FFF2-40B4-BE49-F238E27FC236}">
                    <a16:creationId xmlns:a16="http://schemas.microsoft.com/office/drawing/2014/main" id="{44D05734-5A1C-4B03-9441-52CCB3E3319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2">
                <a:extLst>
                  <a:ext uri="{FF2B5EF4-FFF2-40B4-BE49-F238E27FC236}">
                    <a16:creationId xmlns:a16="http://schemas.microsoft.com/office/drawing/2014/main" id="{515A50C2-F5D6-4794-9EEA-03676C06522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152">
                <a:extLst>
                  <a:ext uri="{FF2B5EF4-FFF2-40B4-BE49-F238E27FC236}">
                    <a16:creationId xmlns:a16="http://schemas.microsoft.com/office/drawing/2014/main" id="{246A9391-0457-4068-B377-5866F0581BD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6">
              <a:extLst>
                <a:ext uri="{FF2B5EF4-FFF2-40B4-BE49-F238E27FC236}">
                  <a16:creationId xmlns:a16="http://schemas.microsoft.com/office/drawing/2014/main" id="{CE836794-D080-4C1C-A6DF-CAA78403C0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F868652-BC8F-44E1-A01A-49DCABBB061C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8">
                <a:extLst>
                  <a:ext uri="{FF2B5EF4-FFF2-40B4-BE49-F238E27FC236}">
                    <a16:creationId xmlns:a16="http://schemas.microsoft.com/office/drawing/2014/main" id="{A9A7D06B-1854-4AB2-9714-DE023052CFEB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9">
                <a:extLst>
                  <a:ext uri="{FF2B5EF4-FFF2-40B4-BE49-F238E27FC236}">
                    <a16:creationId xmlns:a16="http://schemas.microsoft.com/office/drawing/2014/main" id="{3B4DAD86-DDD8-421E-8164-3F70E52DFFD0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30">
                <a:extLst>
                  <a:ext uri="{FF2B5EF4-FFF2-40B4-BE49-F238E27FC236}">
                    <a16:creationId xmlns:a16="http://schemas.microsoft.com/office/drawing/2014/main" id="{847A025A-C2AE-43E1-9EB8-CF0D93FCA48A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 31">
                <a:extLst>
                  <a:ext uri="{FF2B5EF4-FFF2-40B4-BE49-F238E27FC236}">
                    <a16:creationId xmlns:a16="http://schemas.microsoft.com/office/drawing/2014/main" id="{8EC0C830-ADFB-430A-B083-F6A6E4338F9A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2">
                <a:extLst>
                  <a:ext uri="{FF2B5EF4-FFF2-40B4-BE49-F238E27FC236}">
                    <a16:creationId xmlns:a16="http://schemas.microsoft.com/office/drawing/2014/main" id="{3EF1AE70-DD0D-41E1-9BB6-3B25CB1C6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0CFC08F6-548D-449F-80DE-96643E54A288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9">
                  <a:extLst>
                    <a:ext uri="{FF2B5EF4-FFF2-40B4-BE49-F238E27FC236}">
                      <a16:creationId xmlns:a16="http://schemas.microsoft.com/office/drawing/2014/main" id="{12213308-1C9C-4FC3-A019-0F2588BA115A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40">
                  <a:extLst>
                    <a:ext uri="{FF2B5EF4-FFF2-40B4-BE49-F238E27FC236}">
                      <a16:creationId xmlns:a16="http://schemas.microsoft.com/office/drawing/2014/main" id="{1346CE38-02DF-4CB8-B61A-4C7941AB82EF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 41">
                  <a:extLst>
                    <a:ext uri="{FF2B5EF4-FFF2-40B4-BE49-F238E27FC236}">
                      <a16:creationId xmlns:a16="http://schemas.microsoft.com/office/drawing/2014/main" id="{00E4F51E-AF52-4D26-AA41-54F9C8B7F3AE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39AE6FB0-3AAB-4741-8939-45B7DF87C685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​​ 33">
                <a:extLst>
                  <a:ext uri="{FF2B5EF4-FFF2-40B4-BE49-F238E27FC236}">
                    <a16:creationId xmlns:a16="http://schemas.microsoft.com/office/drawing/2014/main" id="{EF9F232C-FAB8-4FFF-96AA-F453CCDF4C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CDA69BE-E90D-48FE-BE77-8C35C0B5A83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5">
                <a:extLst>
                  <a:ext uri="{FF2B5EF4-FFF2-40B4-BE49-F238E27FC236}">
                    <a16:creationId xmlns:a16="http://schemas.microsoft.com/office/drawing/2014/main" id="{9A9229E7-178F-43E6-AFCE-19BAC9ABCEA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6">
                <a:extLst>
                  <a:ext uri="{FF2B5EF4-FFF2-40B4-BE49-F238E27FC236}">
                    <a16:creationId xmlns:a16="http://schemas.microsoft.com/office/drawing/2014/main" id="{EDB210C3-FFE1-488D-8FE9-0B81D60CEC6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D2528AC-E710-4E64-A45D-D64B02FC95D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矩形 158">
            <a:extLst>
              <a:ext uri="{FF2B5EF4-FFF2-40B4-BE49-F238E27FC236}">
                <a16:creationId xmlns:a16="http://schemas.microsoft.com/office/drawing/2014/main" id="{0DE1EF39-65A9-4678-86FD-AB1326F928E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486400" cy="6858000"/>
            <a:chOff x="0" y="0"/>
            <a:chExt cx="3456" cy="4320"/>
          </a:xfrm>
        </p:grpSpPr>
        <p:pic>
          <p:nvPicPr>
            <p:cNvPr id="57" name="矩形 158">
              <a:extLst>
                <a:ext uri="{FF2B5EF4-FFF2-40B4-BE49-F238E27FC236}">
                  <a16:creationId xmlns:a16="http://schemas.microsoft.com/office/drawing/2014/main" id="{B0C14B6F-752E-4C00-BEC9-232A2BE23E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 Box 6">
              <a:extLst>
                <a:ext uri="{FF2B5EF4-FFF2-40B4-BE49-F238E27FC236}">
                  <a16:creationId xmlns:a16="http://schemas.microsoft.com/office/drawing/2014/main" id="{AD70D028-DAF9-4DF9-AD17-992963FD3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159">
            <a:extLst>
              <a:ext uri="{FF2B5EF4-FFF2-40B4-BE49-F238E27FC236}">
                <a16:creationId xmlns:a16="http://schemas.microsoft.com/office/drawing/2014/main" id="{868665CE-5B98-4E20-B269-E272725957DA}"/>
              </a:ext>
            </a:extLst>
          </p:cNvPr>
          <p:cNvCxnSpPr/>
          <p:nvPr/>
        </p:nvCxnSpPr>
        <p:spPr>
          <a:xfrm>
            <a:off x="5942013" y="2895600"/>
            <a:ext cx="27447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rtlCol="0">
            <a:normAutofit/>
          </a:bodyPr>
          <a:lstStyle>
            <a:lvl1pPr>
              <a:defRPr sz="19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 rtlCol="0"/>
          <a:lstStyle>
            <a:lvl1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 rtlCol="0"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0"/>
              <a:t>编辑母版文本样式</a:t>
            </a:r>
          </a:p>
        </p:txBody>
      </p:sp>
      <p:sp>
        <p:nvSpPr>
          <p:cNvPr id="60" name="页脚占位符 5">
            <a:extLst>
              <a:ext uri="{FF2B5EF4-FFF2-40B4-BE49-F238E27FC236}">
                <a16:creationId xmlns:a16="http://schemas.microsoft.com/office/drawing/2014/main" id="{FB4631F0-F841-4C9D-8407-A8147A14D5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89675"/>
            <a:ext cx="4595813" cy="222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2044635892"/>
      </p:ext>
    </p:extLst>
  </p:cSld>
  <p:clrMapOvr>
    <a:masterClrMapping/>
  </p:clrMapOvr>
  <p:transition spd="med"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">
            <a:extLst>
              <a:ext uri="{FF2B5EF4-FFF2-40B4-BE49-F238E27FC236}">
                <a16:creationId xmlns:a16="http://schemas.microsoft.com/office/drawing/2014/main" id="{784235BD-7C67-446E-B8CB-CDF2F296AF2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E5F7614-BB01-4AA6-A2D0-24D54DE2E809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>
              <a:extLst>
                <a:ext uri="{FF2B5EF4-FFF2-40B4-BE49-F238E27FC236}">
                  <a16:creationId xmlns:a16="http://schemas.microsoft.com/office/drawing/2014/main" id="{7683A566-F6DC-4F82-B3CD-1124EF27F720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B98BB5C-3C5A-4A49-BD46-630731BE2A2F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>
              <a:extLst>
                <a:ext uri="{FF2B5EF4-FFF2-40B4-BE49-F238E27FC236}">
                  <a16:creationId xmlns:a16="http://schemas.microsoft.com/office/drawing/2014/main" id="{08EF33A8-4414-4767-9192-46ABAB306A6E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>
              <a:extLst>
                <a:ext uri="{FF2B5EF4-FFF2-40B4-BE49-F238E27FC236}">
                  <a16:creationId xmlns:a16="http://schemas.microsoft.com/office/drawing/2014/main" id="{8B8EFD3E-7339-4458-8EF1-B0735A7E4CD4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CFBB71B-55F0-4DE8-B7DB-39B627CC922F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923A72D-0712-4F06-A34F-6ADACCCF8FCB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AF1A984-9152-4188-8E73-A11AC7E8DA81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>
              <a:extLst>
                <a:ext uri="{FF2B5EF4-FFF2-40B4-BE49-F238E27FC236}">
                  <a16:creationId xmlns:a16="http://schemas.microsoft.com/office/drawing/2014/main" id="{C29D797E-A46B-4FB0-8FEF-03CB7A2DFF47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C5E1F8C-CAB4-45C6-9B9C-E0BAF98D1B62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BA992C-2571-4815-96A2-738AE7BAB9E2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>
              <a:extLst>
                <a:ext uri="{FF2B5EF4-FFF2-40B4-BE49-F238E27FC236}">
                  <a16:creationId xmlns:a16="http://schemas.microsoft.com/office/drawing/2014/main" id="{F0D3F749-DFF7-4D36-88E5-CBEF6DB45966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>
              <a:extLst>
                <a:ext uri="{FF2B5EF4-FFF2-40B4-BE49-F238E27FC236}">
                  <a16:creationId xmlns:a16="http://schemas.microsoft.com/office/drawing/2014/main" id="{4B1CE9C0-A881-42DA-A8EF-7BF5F7003361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634449-3679-4D5B-BC65-C28A572B8A90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>
              <a:extLst>
                <a:ext uri="{FF2B5EF4-FFF2-40B4-BE49-F238E27FC236}">
                  <a16:creationId xmlns:a16="http://schemas.microsoft.com/office/drawing/2014/main" id="{88C6D4D7-2A87-4202-BD69-42B46B198CB8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3">
              <a:extLst>
                <a:ext uri="{FF2B5EF4-FFF2-40B4-BE49-F238E27FC236}">
                  <a16:creationId xmlns:a16="http://schemas.microsoft.com/office/drawing/2014/main" id="{D99940B1-5BEA-4756-BBD8-E375325E77E4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4">
              <a:extLst>
                <a:ext uri="{FF2B5EF4-FFF2-40B4-BE49-F238E27FC236}">
                  <a16:creationId xmlns:a16="http://schemas.microsoft.com/office/drawing/2014/main" id="{EE67DA3C-3CFD-477F-9330-602825904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8039BDD-87CF-4238-8ACB-434A6D04E044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>
                <a:extLst>
                  <a:ext uri="{FF2B5EF4-FFF2-40B4-BE49-F238E27FC236}">
                    <a16:creationId xmlns:a16="http://schemas.microsoft.com/office/drawing/2014/main" id="{D8FA4828-EA07-46A0-B48C-489562290BDB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>
                <a:extLst>
                  <a:ext uri="{FF2B5EF4-FFF2-40B4-BE49-F238E27FC236}">
                    <a16:creationId xmlns:a16="http://schemas.microsoft.com/office/drawing/2014/main" id="{C08FD941-1937-44CC-A98D-43C0C25A5B3D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5">
                <a:extLst>
                  <a:ext uri="{FF2B5EF4-FFF2-40B4-BE49-F238E27FC236}">
                    <a16:creationId xmlns:a16="http://schemas.microsoft.com/office/drawing/2014/main" id="{132CCA47-D89D-4DED-9D05-07D232CE34C9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7CFA923-3E37-4D3D-AB19-40BD0C06CE14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7">
                <a:extLst>
                  <a:ext uri="{FF2B5EF4-FFF2-40B4-BE49-F238E27FC236}">
                    <a16:creationId xmlns:a16="http://schemas.microsoft.com/office/drawing/2014/main" id="{70BBE581-DB8F-4D15-B4AC-4108AF43E0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 153">
                  <a:extLst>
                    <a:ext uri="{FF2B5EF4-FFF2-40B4-BE49-F238E27FC236}">
                      <a16:creationId xmlns:a16="http://schemas.microsoft.com/office/drawing/2014/main" id="{83EACCB4-A82B-4A54-9065-72CAC42D4AF2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>
                  <a:extLst>
                    <a:ext uri="{FF2B5EF4-FFF2-40B4-BE49-F238E27FC236}">
                      <a16:creationId xmlns:a16="http://schemas.microsoft.com/office/drawing/2014/main" id="{F1CDA9A3-09D6-488E-851D-A63D274A9CD5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>
                  <a:extLst>
                    <a:ext uri="{FF2B5EF4-FFF2-40B4-BE49-F238E27FC236}">
                      <a16:creationId xmlns:a16="http://schemas.microsoft.com/office/drawing/2014/main" id="{EC956F19-8CD8-45E4-AB3C-D72F61A20E23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6">
                  <a:extLst>
                    <a:ext uri="{FF2B5EF4-FFF2-40B4-BE49-F238E27FC236}">
                      <a16:creationId xmlns:a16="http://schemas.microsoft.com/office/drawing/2014/main" id="{F804CDD5-5A42-4C47-8411-3CC6F55BBC5C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7">
                  <a:extLst>
                    <a:ext uri="{FF2B5EF4-FFF2-40B4-BE49-F238E27FC236}">
                      <a16:creationId xmlns:a16="http://schemas.microsoft.com/office/drawing/2014/main" id="{D6DA017D-D582-494D-9237-44EDA1CFF654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148">
                <a:extLst>
                  <a:ext uri="{FF2B5EF4-FFF2-40B4-BE49-F238E27FC236}">
                    <a16:creationId xmlns:a16="http://schemas.microsoft.com/office/drawing/2014/main" id="{F50F17C0-7729-4475-B057-6F0C4FDFC0D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>
                <a:extLst>
                  <a:ext uri="{FF2B5EF4-FFF2-40B4-BE49-F238E27FC236}">
                    <a16:creationId xmlns:a16="http://schemas.microsoft.com/office/drawing/2014/main" id="{B61D99A7-09B1-4259-BEC1-E6E438D5099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>
                <a:extLst>
                  <a:ext uri="{FF2B5EF4-FFF2-40B4-BE49-F238E27FC236}">
                    <a16:creationId xmlns:a16="http://schemas.microsoft.com/office/drawing/2014/main" id="{D3878308-DCFD-4F3A-8B59-7656B59063F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1">
                <a:extLst>
                  <a:ext uri="{FF2B5EF4-FFF2-40B4-BE49-F238E27FC236}">
                    <a16:creationId xmlns:a16="http://schemas.microsoft.com/office/drawing/2014/main" id="{91A23644-8752-4F28-B04C-06A34093564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52">
                <a:extLst>
                  <a:ext uri="{FF2B5EF4-FFF2-40B4-BE49-F238E27FC236}">
                    <a16:creationId xmlns:a16="http://schemas.microsoft.com/office/drawing/2014/main" id="{B5FC9E91-BDC1-4183-8E54-931F29E25A6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5">
              <a:extLst>
                <a:ext uri="{FF2B5EF4-FFF2-40B4-BE49-F238E27FC236}">
                  <a16:creationId xmlns:a16="http://schemas.microsoft.com/office/drawing/2014/main" id="{4E419683-E6BF-40A1-849F-8A5082D9739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​​(S) 26">
                <a:extLst>
                  <a:ext uri="{FF2B5EF4-FFF2-40B4-BE49-F238E27FC236}">
                    <a16:creationId xmlns:a16="http://schemas.microsoft.com/office/drawing/2014/main" id="{E4BCA647-A3B5-44C1-8F40-0621B0501EFA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>
                <a:extLst>
                  <a:ext uri="{FF2B5EF4-FFF2-40B4-BE49-F238E27FC236}">
                    <a16:creationId xmlns:a16="http://schemas.microsoft.com/office/drawing/2014/main" id="{D1B1DC1B-1886-441C-A092-0A8EDED57469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>
                <a:extLst>
                  <a:ext uri="{FF2B5EF4-FFF2-40B4-BE49-F238E27FC236}">
                    <a16:creationId xmlns:a16="http://schemas.microsoft.com/office/drawing/2014/main" id="{900FD013-4545-4604-A5F5-52371C62A22B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29">
                <a:extLst>
                  <a:ext uri="{FF2B5EF4-FFF2-40B4-BE49-F238E27FC236}">
                    <a16:creationId xmlns:a16="http://schemas.microsoft.com/office/drawing/2014/main" id="{4B00C88F-8CE8-4B04-A825-AFF0BE71F7AE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A524C05-2BCA-41A8-8A49-AF2946FD84E3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1">
                <a:extLst>
                  <a:ext uri="{FF2B5EF4-FFF2-40B4-BE49-F238E27FC236}">
                    <a16:creationId xmlns:a16="http://schemas.microsoft.com/office/drawing/2014/main" id="{D41B0D0A-8EED-4360-8696-D1B3F51BA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368E578A-7279-47CC-825C-3BFBBBB94EF3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>
                  <a:extLst>
                    <a:ext uri="{FF2B5EF4-FFF2-40B4-BE49-F238E27FC236}">
                      <a16:creationId xmlns:a16="http://schemas.microsoft.com/office/drawing/2014/main" id="{E49399BC-6BFC-483E-A417-8962A4E19BE9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>
                  <a:extLst>
                    <a:ext uri="{FF2B5EF4-FFF2-40B4-BE49-F238E27FC236}">
                      <a16:creationId xmlns:a16="http://schemas.microsoft.com/office/drawing/2014/main" id="{4C031A73-5AE7-49CD-8E02-14E056E4A6C8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40">
                  <a:extLst>
                    <a:ext uri="{FF2B5EF4-FFF2-40B4-BE49-F238E27FC236}">
                      <a16:creationId xmlns:a16="http://schemas.microsoft.com/office/drawing/2014/main" id="{352FDCBD-DE95-4CE5-9D29-B255D787715D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 41">
                  <a:extLst>
                    <a:ext uri="{FF2B5EF4-FFF2-40B4-BE49-F238E27FC236}">
                      <a16:creationId xmlns:a16="http://schemas.microsoft.com/office/drawing/2014/main" id="{7F902252-40E5-4BD9-BF89-5BC9C4A5004F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92E0F37-43BB-4C41-9C17-BDB8845103A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>
                <a:extLst>
                  <a:ext uri="{FF2B5EF4-FFF2-40B4-BE49-F238E27FC236}">
                    <a16:creationId xmlns:a16="http://schemas.microsoft.com/office/drawing/2014/main" id="{EAD6E531-4ECD-48B9-9AEF-583703DF232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55D42B1E-C04D-4993-8D94-D2DF53F00F9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5">
                <a:extLst>
                  <a:ext uri="{FF2B5EF4-FFF2-40B4-BE49-F238E27FC236}">
                    <a16:creationId xmlns:a16="http://schemas.microsoft.com/office/drawing/2014/main" id="{65B8EFB9-82B0-46B2-9927-BC1E7FFA7DF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6">
                <a:extLst>
                  <a:ext uri="{FF2B5EF4-FFF2-40B4-BE49-F238E27FC236}">
                    <a16:creationId xmlns:a16="http://schemas.microsoft.com/office/drawing/2014/main" id="{4BEEDFD8-4A7E-4056-86F7-1C1F950FB38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矩形​ 59">
            <a:extLst>
              <a:ext uri="{FF2B5EF4-FFF2-40B4-BE49-F238E27FC236}">
                <a16:creationId xmlns:a16="http://schemas.microsoft.com/office/drawing/2014/main" id="{310A0626-4F2A-46DA-9FF9-45928A83B7E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486400" cy="6858000"/>
            <a:chOff x="0" y="0"/>
            <a:chExt cx="3456" cy="4320"/>
          </a:xfrm>
        </p:grpSpPr>
        <p:pic>
          <p:nvPicPr>
            <p:cNvPr id="57" name="矩形​ 59">
              <a:extLst>
                <a:ext uri="{FF2B5EF4-FFF2-40B4-BE49-F238E27FC236}">
                  <a16:creationId xmlns:a16="http://schemas.microsoft.com/office/drawing/2014/main" id="{5CBACEDA-0081-4D08-ABC7-7D69D37FAD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 Box 6">
              <a:extLst>
                <a:ext uri="{FF2B5EF4-FFF2-40B4-BE49-F238E27FC236}">
                  <a16:creationId xmlns:a16="http://schemas.microsoft.com/office/drawing/2014/main" id="{832A85A3-EA10-4DAE-9CB2-898674DBA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​​ 58">
            <a:extLst>
              <a:ext uri="{FF2B5EF4-FFF2-40B4-BE49-F238E27FC236}">
                <a16:creationId xmlns:a16="http://schemas.microsoft.com/office/drawing/2014/main" id="{3012BC31-B26A-44E3-942E-F7BFC99B6C3A}"/>
              </a:ext>
            </a:extLst>
          </p:cNvPr>
          <p:cNvCxnSpPr/>
          <p:nvPr/>
        </p:nvCxnSpPr>
        <p:spPr>
          <a:xfrm>
            <a:off x="5942013" y="2895600"/>
            <a:ext cx="27447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rtlCol="0">
            <a:normAutofit/>
          </a:bodyPr>
          <a:lstStyle>
            <a:lvl1pPr>
              <a:defRPr sz="19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 rtlCol="0"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0524160"/>
      </p:ext>
    </p:extLst>
  </p:cSld>
  <p:clrMapOvr>
    <a:masterClrMapping/>
  </p:clrMapOvr>
  <p:transition spd="med"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 95">
            <a:extLst>
              <a:ext uri="{FF2B5EF4-FFF2-40B4-BE49-F238E27FC236}">
                <a16:creationId xmlns:a16="http://schemas.microsoft.com/office/drawing/2014/main" id="{F22656A4-1AB4-410A-B2D6-00366BE9FB1C}"/>
              </a:ext>
            </a:extLst>
          </p:cNvPr>
          <p:cNvGrpSpPr>
            <a:grpSpLocks/>
          </p:cNvGrpSpPr>
          <p:nvPr/>
        </p:nvGrpSpPr>
        <p:grpSpPr bwMode="auto">
          <a:xfrm>
            <a:off x="0" y="-195263"/>
            <a:ext cx="9144000" cy="6858001"/>
            <a:chOff x="-1" y="0"/>
            <a:chExt cx="12192002" cy="6858000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FA9571C-682E-E944-8F98-CFE4324A6717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6807EB0E-0ADA-A047-8C79-964F1C9E0C08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EDB4A91-3D4C-9143-896F-50325FB20A86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06A42E2-AB9F-BB4F-B54E-6C05D76FD3C4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>
              <a:extLst>
                <a:ext uri="{FF2B5EF4-FFF2-40B4-BE49-F238E27FC236}">
                  <a16:creationId xmlns:a16="http://schemas.microsoft.com/office/drawing/2014/main" id="{61175AD7-EFEE-8B4B-B3EA-636FF4EAE30C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>
              <a:extLst>
                <a:ext uri="{FF2B5EF4-FFF2-40B4-BE49-F238E27FC236}">
                  <a16:creationId xmlns:a16="http://schemas.microsoft.com/office/drawing/2014/main" id="{49B33D7A-72A0-694E-8F03-7F390AAB3683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>
              <a:extLst>
                <a:ext uri="{FF2B5EF4-FFF2-40B4-BE49-F238E27FC236}">
                  <a16:creationId xmlns:a16="http://schemas.microsoft.com/office/drawing/2014/main" id="{23AC13C8-88A0-304D-A050-2ED44811FD15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>
              <a:extLst>
                <a:ext uri="{FF2B5EF4-FFF2-40B4-BE49-F238E27FC236}">
                  <a16:creationId xmlns:a16="http://schemas.microsoft.com/office/drawing/2014/main" id="{C40C48BD-C5A0-D848-88A9-E1544E6B2D25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345B87C0-9B7C-C942-BCFC-24ED6ECC42EF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>
              <a:extLst>
                <a:ext uri="{FF2B5EF4-FFF2-40B4-BE49-F238E27FC236}">
                  <a16:creationId xmlns:a16="http://schemas.microsoft.com/office/drawing/2014/main" id="{1F36A808-8D02-E144-84EF-CE1A24173990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>
              <a:extLst>
                <a:ext uri="{FF2B5EF4-FFF2-40B4-BE49-F238E27FC236}">
                  <a16:creationId xmlns:a16="http://schemas.microsoft.com/office/drawing/2014/main" id="{FE247DD8-1340-9F42-B31E-2D09BA5D060A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21A5683-A265-A942-A7BB-A5DBC79C8605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5C12292F-571E-234C-95C9-DC3D181DC504}"/>
                </a:ext>
              </a:extLst>
            </p:cNvPr>
            <p:cNvCxnSpPr/>
            <p:nvPr/>
          </p:nvCxnSpPr>
          <p:spPr bwMode="hidden">
            <a:xfrm>
              <a:off x="2116" y="2835276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5BAB4F3-0570-BC4D-8EC8-CF59AD88C8CB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09D0FD8-5AFD-FD43-90D9-946F6964E683}"/>
                </a:ext>
              </a:extLst>
            </p:cNvPr>
            <p:cNvCxnSpPr/>
            <p:nvPr/>
          </p:nvCxnSpPr>
          <p:spPr bwMode="hidden">
            <a:xfrm>
              <a:off x="2116" y="5284787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4FEB34F-6C5C-3149-B856-7EC75377E848}"/>
                </a:ext>
              </a:extLst>
            </p:cNvPr>
            <p:cNvCxnSpPr/>
            <p:nvPr/>
          </p:nvCxnSpPr>
          <p:spPr bwMode="hidden">
            <a:xfrm>
              <a:off x="2116" y="6510337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6" name="组 112">
              <a:extLst>
                <a:ext uri="{FF2B5EF4-FFF2-40B4-BE49-F238E27FC236}">
                  <a16:creationId xmlns:a16="http://schemas.microsoft.com/office/drawing/2014/main" id="{5F72C973-5BC4-464F-915B-8E6BD240E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9E0B7174-2F12-F447-B345-352EA60E9B7C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928A96B-273C-8F4F-8C14-F1EE68404900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7F4B743-AEA8-0446-9234-840F7630D8F1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82319986-94B9-BF40-B547-2055FE4DF9E9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402D918-063E-E647-AA97-209B12460AD3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9" name="组 135">
                <a:extLst>
                  <a:ext uri="{FF2B5EF4-FFF2-40B4-BE49-F238E27FC236}">
                    <a16:creationId xmlns:a16="http://schemas.microsoft.com/office/drawing/2014/main" id="{99269945-0470-4796-B2B4-BD7B350DE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A2C9A3F5-C196-1243-B3F2-42600570248F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8B176846-5D5C-AC4C-A0F5-EF9541C847A3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A83E2EDC-B8E5-1C49-891C-5669523679F3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69E8AF4-8185-4049-9964-FAFE1469CFBE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731253C5-0D2D-0541-AF8E-083E17DF8C8B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162C706A-344D-1844-A2C6-5C99F954D4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3EB8F647-0A6E-CA4E-8BEA-F9D8B4E2AA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93A26039-2A41-A344-9054-4BFA18AEB61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60446EEC-0FD1-F646-877E-F278FB9AF6B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>
                <a:extLst>
                  <a:ext uri="{FF2B5EF4-FFF2-40B4-BE49-F238E27FC236}">
                    <a16:creationId xmlns:a16="http://schemas.microsoft.com/office/drawing/2014/main" id="{5F49ADF8-EE04-0544-855C-265CEE1C064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7" name="组 113">
              <a:extLst>
                <a:ext uri="{FF2B5EF4-FFF2-40B4-BE49-F238E27FC236}">
                  <a16:creationId xmlns:a16="http://schemas.microsoft.com/office/drawing/2014/main" id="{4235211A-B84C-4D0B-9B15-C461156AA33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DD029505-C89C-8C46-B347-112E835B04EE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07E898D2-8411-184F-BF1C-607AD5802CC5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40FABA6-D7D6-7E48-BA59-A4FD6DC818DC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472C82A1-532A-0643-9096-0F9AE5667C4B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DA64755-7D09-8143-87F5-DF00016FEEDA}"/>
                  </a:ext>
                </a:extLst>
              </p:cNvPr>
              <p:cNvCxnSpPr/>
              <p:nvPr/>
            </p:nvCxnSpPr>
            <p:spPr bwMode="hidden">
              <a:xfrm>
                <a:off x="5107516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3" name="组 119">
                <a:extLst>
                  <a:ext uri="{FF2B5EF4-FFF2-40B4-BE49-F238E27FC236}">
                    <a16:creationId xmlns:a16="http://schemas.microsoft.com/office/drawing/2014/main" id="{11E88C8F-7E3C-43B1-B8B1-EBB02CC2B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61B82C00-A2CC-EF46-86A0-4FAEDB4089CF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>
                  <a:extLst>
                    <a:ext uri="{FF2B5EF4-FFF2-40B4-BE49-F238E27FC236}">
                      <a16:creationId xmlns:a16="http://schemas.microsoft.com/office/drawing/2014/main" id="{042941B1-E818-2541-950B-9FB22CE4E526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EC78DB51-44B5-DF43-8F78-A63680DA6654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E2979CC0-369E-B14F-9AB0-70CA256666D0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943FF554-C510-A942-8F92-35D0445F98D5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9226684-2615-A549-8416-7AB3B982672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0412D6CE-61D0-204B-A8DF-AB7FE23183C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CA12D7A4-E961-7F40-9F87-51F9983B6EA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A35E041C-7A9C-7F4E-9293-A65B6BD06D1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65989DE-FC3F-2943-B426-F5A13E89E4D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CD0DABCC-1366-4447-97A4-C8C723815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503238"/>
            <a:ext cx="7200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5DF93EB7-64A5-4032-A5C6-B7C624B1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981200"/>
            <a:ext cx="72009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ABAB20A-2283-B148-9BC5-80896E1BDD51}"/>
              </a:ext>
            </a:extLst>
          </p:cNvPr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092" r:id="rId4"/>
    <p:sldLayoutId id="2147484093" r:id="rId5"/>
    <p:sldLayoutId id="2147484094" r:id="rId6"/>
    <p:sldLayoutId id="2147484095" r:id="rId7"/>
    <p:sldLayoutId id="2147484101" r:id="rId8"/>
    <p:sldLayoutId id="2147484102" r:id="rId9"/>
    <p:sldLayoutId id="2147484096" r:id="rId10"/>
    <p:sldLayoutId id="2147484097" r:id="rId11"/>
    <p:sldLayoutId id="2147484103" r:id="rId12"/>
  </p:sldLayoutIdLst>
  <p:transition spd="med">
    <p:fade/>
  </p:transition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14350" indent="-133350" algn="l" defTabSz="685800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685800" indent="-136525" algn="l" defTabSz="685800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857250" indent="-133350" algn="l" defTabSz="685800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509" indent="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>
            <a:extLst>
              <a:ext uri="{FF2B5EF4-FFF2-40B4-BE49-F238E27FC236}">
                <a16:creationId xmlns:a16="http://schemas.microsoft.com/office/drawing/2014/main" id="{094194E9-A361-4586-83E6-E04BC621E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E10BDD25-1F01-4E89-B171-31B08DD4F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77B742E-CBF7-4543-A7A0-12520CCA57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5613" y="2776538"/>
            <a:ext cx="8534400" cy="1155700"/>
          </a:xfrm>
        </p:spPr>
        <p:txBody>
          <a:bodyPr lIns="98025" tIns="49013" rIns="98025" bIns="49013" anchor="t"/>
          <a:lstStyle/>
          <a:p>
            <a:pPr eaLnBrk="1" hangingPunct="1"/>
            <a:r>
              <a:rPr lang="zh-CN" altLang="en-US" dirty="0"/>
              <a:t>第七章 查找（二）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945AFE-3F3A-4FEA-BF55-2B52BCF6F4FE}"/>
              </a:ext>
            </a:extLst>
          </p:cNvPr>
          <p:cNvSpPr txBox="1"/>
          <p:nvPr/>
        </p:nvSpPr>
        <p:spPr>
          <a:xfrm>
            <a:off x="4718710" y="5008878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+mj-cs"/>
              </a:rPr>
              <a:t>马嫄 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CDBDD11A-F222-9148-956D-808C424C8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331913"/>
            <a:ext cx="8235950" cy="4351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GB">
                <a:solidFill>
                  <a:srgbClr val="2D2E2D"/>
                </a:solidFill>
              </a:rPr>
              <a:t>二叉</a:t>
            </a:r>
            <a:r>
              <a:rPr lang="zh-CN" altLang="en-US">
                <a:solidFill>
                  <a:srgbClr val="2D2E2D"/>
                </a:solidFill>
              </a:rPr>
              <a:t>排序树的删除</a:t>
            </a:r>
            <a:endParaRPr lang="en-GB" altLang="zh-CN" sz="2400"/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删除</a:t>
            </a:r>
            <a:r>
              <a:rPr lang="zh-CN" altLang="en-GB" sz="2400">
                <a:solidFill>
                  <a:srgbClr val="2D2E2D"/>
                </a:solidFill>
              </a:rPr>
              <a:t>二叉</a:t>
            </a:r>
            <a:r>
              <a:rPr lang="zh-CN" altLang="en-US" sz="2400">
                <a:solidFill>
                  <a:srgbClr val="2D2E2D"/>
                </a:solidFill>
              </a:rPr>
              <a:t>排序树中的一个</a:t>
            </a:r>
            <a:r>
              <a:rPr lang="zh-CN" altLang="en-US" sz="2400"/>
              <a:t>结点后，必须保持二叉排序树特性：</a:t>
            </a:r>
            <a:endParaRPr lang="en-GB" altLang="zh-CN" sz="2400"/>
          </a:p>
          <a:p>
            <a:pPr lvl="1" eaLnBrk="1" hangingPunct="1">
              <a:buSzPct val="60000"/>
              <a:buFont typeface="Wingdings" panose="05000000000000000000" pitchFamily="2" charset="2"/>
              <a:buChar char="q"/>
            </a:pPr>
            <a:r>
              <a:rPr lang="zh-CN" altLang="en-US" sz="2400"/>
              <a:t> 左子树上所有结点值都小于根结点，右子树上所有结点值都大于根结点 </a:t>
            </a:r>
            <a:endParaRPr lang="en-GB" altLang="zh-CN" sz="2400"/>
          </a:p>
          <a:p>
            <a:pPr lvl="1" eaLnBrk="1" hangingPunct="1">
              <a:buSzPct val="60000"/>
              <a:buFont typeface="Wingdings" panose="05000000000000000000" pitchFamily="2" charset="2"/>
              <a:buChar char="q"/>
            </a:pPr>
            <a:r>
              <a:rPr lang="zh-CN" altLang="en-US" sz="2400"/>
              <a:t> 也即保持中序遍历后，输出为有序序列</a:t>
            </a:r>
            <a:endParaRPr lang="en-GB" altLang="zh-CN" sz="2400"/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被删除结点具有以下三种情况：</a:t>
            </a:r>
            <a:endParaRPr lang="en-GB" altLang="zh-CN" sz="240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1</a:t>
            </a:r>
            <a:r>
              <a:rPr lang="zh-CN" altLang="en-US" sz="2400"/>
              <a:t>）删除的是叶结点；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2</a:t>
            </a:r>
            <a:r>
              <a:rPr lang="zh-CN" altLang="en-US" sz="2400"/>
              <a:t>）删除的结点只有一株左子树或右子树；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3</a:t>
            </a:r>
            <a:r>
              <a:rPr lang="zh-CN" altLang="en-US" sz="2400"/>
              <a:t>）删除的结点同时有左、右子树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/>
          </a:p>
        </p:txBody>
      </p:sp>
      <p:sp>
        <p:nvSpPr>
          <p:cNvPr id="60418" name="Title 2">
            <a:extLst>
              <a:ext uri="{FF2B5EF4-FFF2-40B4-BE49-F238E27FC236}">
                <a16:creationId xmlns:a16="http://schemas.microsoft.com/office/drawing/2014/main" id="{B85C6D6A-EED2-48EE-A1D3-E86B9FD88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CDBDD11A-F222-9148-956D-808C424C8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331913"/>
            <a:ext cx="8235950" cy="43513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GB">
                <a:solidFill>
                  <a:srgbClr val="2D2E2D"/>
                </a:solidFill>
              </a:rPr>
              <a:t>二叉</a:t>
            </a:r>
            <a:r>
              <a:rPr lang="zh-CN" altLang="en-US">
                <a:solidFill>
                  <a:srgbClr val="2D2E2D"/>
                </a:solidFill>
              </a:rPr>
              <a:t>排序树的删除</a:t>
            </a:r>
            <a:endParaRPr lang="en-GB" altLang="zh-CN">
              <a:solidFill>
                <a:srgbClr val="2D2E2D"/>
              </a:solidFill>
            </a:endParaRPr>
          </a:p>
          <a:p>
            <a:pPr eaLnBrk="1" hangingPunct="1">
              <a:buFont typeface="Calibri" panose="020F0502020204030204" pitchFamily="34" charset="0"/>
              <a:buAutoNum type="arabicParenR"/>
            </a:pPr>
            <a:r>
              <a:rPr lang="zh-CN" altLang="en-US" sz="2400"/>
              <a:t>被删除结点是叶子节点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/>
              <a:t> 直接删除结点，并让其父结点指向</a:t>
            </a:r>
            <a:r>
              <a:rPr lang="zh-CN" altLang="en-GB" sz="2400"/>
              <a:t>该结点的</a:t>
            </a:r>
            <a:r>
              <a:rPr lang="zh-CN" altLang="en-US" sz="2400"/>
              <a:t>指针变为空；</a:t>
            </a:r>
            <a:endParaRPr lang="en-GB" altLang="zh-CN" sz="2400"/>
          </a:p>
          <a:p>
            <a:pPr eaLnBrk="1" hangingPunct="1">
              <a:buFont typeface="Calibri" panose="020F0502020204030204" pitchFamily="34" charset="0"/>
              <a:buAutoNum type="arabicParenR"/>
            </a:pPr>
            <a:endParaRPr lang="en-GB" altLang="zh-CN" sz="2400"/>
          </a:p>
        </p:txBody>
      </p:sp>
      <p:sp>
        <p:nvSpPr>
          <p:cNvPr id="61442" name="Title 2">
            <a:extLst>
              <a:ext uri="{FF2B5EF4-FFF2-40B4-BE49-F238E27FC236}">
                <a16:creationId xmlns:a16="http://schemas.microsoft.com/office/drawing/2014/main" id="{087B74CD-0CDF-4676-BEF1-416B58E49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grpSp>
        <p:nvGrpSpPr>
          <p:cNvPr id="61443" name="Group 4">
            <a:extLst>
              <a:ext uri="{FF2B5EF4-FFF2-40B4-BE49-F238E27FC236}">
                <a16:creationId xmlns:a16="http://schemas.microsoft.com/office/drawing/2014/main" id="{703043CE-F114-4DC7-B703-6D10D06BA27A}"/>
              </a:ext>
            </a:extLst>
          </p:cNvPr>
          <p:cNvGrpSpPr>
            <a:grpSpLocks/>
          </p:cNvGrpSpPr>
          <p:nvPr/>
        </p:nvGrpSpPr>
        <p:grpSpPr bwMode="auto">
          <a:xfrm>
            <a:off x="2744788" y="3294063"/>
            <a:ext cx="2617787" cy="1762125"/>
            <a:chOff x="582" y="2481"/>
            <a:chExt cx="1642" cy="1252"/>
          </a:xfrm>
        </p:grpSpPr>
        <p:sp>
          <p:nvSpPr>
            <p:cNvPr id="61448" name="Oval 5">
              <a:extLst>
                <a:ext uri="{FF2B5EF4-FFF2-40B4-BE49-F238E27FC236}">
                  <a16:creationId xmlns:a16="http://schemas.microsoft.com/office/drawing/2014/main" id="{221006BA-7786-4174-8A2D-86B59F70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49" name="Text Box 6">
              <a:extLst>
                <a:ext uri="{FF2B5EF4-FFF2-40B4-BE49-F238E27FC236}">
                  <a16:creationId xmlns:a16="http://schemas.microsoft.com/office/drawing/2014/main" id="{95481E0A-B99E-454D-9E56-8C097E38F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61450" name="Oval 7">
              <a:extLst>
                <a:ext uri="{FF2B5EF4-FFF2-40B4-BE49-F238E27FC236}">
                  <a16:creationId xmlns:a16="http://schemas.microsoft.com/office/drawing/2014/main" id="{751FDBD0-EFDA-44ED-AD1D-9860536F3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51" name="Text Box 8">
              <a:extLst>
                <a:ext uri="{FF2B5EF4-FFF2-40B4-BE49-F238E27FC236}">
                  <a16:creationId xmlns:a16="http://schemas.microsoft.com/office/drawing/2014/main" id="{CD78DCD4-E4DF-46C0-BDC0-33FB5B0AD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723"/>
              <a:ext cx="1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61452" name="Oval 9">
              <a:extLst>
                <a:ext uri="{FF2B5EF4-FFF2-40B4-BE49-F238E27FC236}">
                  <a16:creationId xmlns:a16="http://schemas.microsoft.com/office/drawing/2014/main" id="{CC8808AE-D654-499B-B409-D4F311E0A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273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53" name="Text Box 10">
              <a:extLst>
                <a:ext uri="{FF2B5EF4-FFF2-40B4-BE49-F238E27FC236}">
                  <a16:creationId xmlns:a16="http://schemas.microsoft.com/office/drawing/2014/main" id="{CB652C3C-11F4-46E5-8244-E55009CBA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2" y="2696"/>
              <a:ext cx="25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61454" name="Oval 11">
              <a:extLst>
                <a:ext uri="{FF2B5EF4-FFF2-40B4-BE49-F238E27FC236}">
                  <a16:creationId xmlns:a16="http://schemas.microsoft.com/office/drawing/2014/main" id="{2B7F6E81-A0C4-49FA-AFD7-60E46A373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3097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55" name="Text Box 12">
              <a:extLst>
                <a:ext uri="{FF2B5EF4-FFF2-40B4-BE49-F238E27FC236}">
                  <a16:creationId xmlns:a16="http://schemas.microsoft.com/office/drawing/2014/main" id="{A47B3E8B-C660-40C7-9B4B-0510755C6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3059"/>
              <a:ext cx="1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61456" name="Oval 13">
              <a:extLst>
                <a:ext uri="{FF2B5EF4-FFF2-40B4-BE49-F238E27FC236}">
                  <a16:creationId xmlns:a16="http://schemas.microsoft.com/office/drawing/2014/main" id="{11F9D97E-375F-4E6D-A91A-DEE3B588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57" name="Text Box 14">
              <a:extLst>
                <a:ext uri="{FF2B5EF4-FFF2-40B4-BE49-F238E27FC236}">
                  <a16:creationId xmlns:a16="http://schemas.microsoft.com/office/drawing/2014/main" id="{742F2089-20DC-4C7A-B706-41C1FEC6B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04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61458" name="Oval 15">
              <a:extLst>
                <a:ext uri="{FF2B5EF4-FFF2-40B4-BE49-F238E27FC236}">
                  <a16:creationId xmlns:a16="http://schemas.microsoft.com/office/drawing/2014/main" id="{7D8D502E-86F5-4C96-8CE1-7B85B004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59" name="Text Box 16">
              <a:extLst>
                <a:ext uri="{FF2B5EF4-FFF2-40B4-BE49-F238E27FC236}">
                  <a16:creationId xmlns:a16="http://schemas.microsoft.com/office/drawing/2014/main" id="{6DBEAB8C-82C7-4AC0-AA3C-4ADF0FD7E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3104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61460" name="Oval 17">
              <a:extLst>
                <a:ext uri="{FF2B5EF4-FFF2-40B4-BE49-F238E27FC236}">
                  <a16:creationId xmlns:a16="http://schemas.microsoft.com/office/drawing/2014/main" id="{FC2D94AF-DEF5-46D1-81D7-402C0E81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81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61" name="Text Box 18">
              <a:extLst>
                <a:ext uri="{FF2B5EF4-FFF2-40B4-BE49-F238E27FC236}">
                  <a16:creationId xmlns:a16="http://schemas.microsoft.com/office/drawing/2014/main" id="{68EB79F1-C185-46CD-887A-A50FFF69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058"/>
              <a:ext cx="2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61462" name="Oval 19">
              <a:extLst>
                <a:ext uri="{FF2B5EF4-FFF2-40B4-BE49-F238E27FC236}">
                  <a16:creationId xmlns:a16="http://schemas.microsoft.com/office/drawing/2014/main" id="{8B026FD5-4F00-427C-AF95-8DAE7057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48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63" name="Text Box 20">
              <a:extLst>
                <a:ext uri="{FF2B5EF4-FFF2-40B4-BE49-F238E27FC236}">
                  <a16:creationId xmlns:a16="http://schemas.microsoft.com/office/drawing/2014/main" id="{CB13AA53-F69F-437C-BA62-C577BBEA3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3466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61464" name="Oval 21">
              <a:extLst>
                <a:ext uri="{FF2B5EF4-FFF2-40B4-BE49-F238E27FC236}">
                  <a16:creationId xmlns:a16="http://schemas.microsoft.com/office/drawing/2014/main" id="{AE4D4D7F-1A4A-4869-83F7-C267074CC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5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65" name="Text Box 22">
              <a:extLst>
                <a:ext uri="{FF2B5EF4-FFF2-40B4-BE49-F238E27FC236}">
                  <a16:creationId xmlns:a16="http://schemas.microsoft.com/office/drawing/2014/main" id="{C7C709D2-9127-4C52-A0CC-4D19D7EAA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" y="3472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15</a:t>
              </a:r>
            </a:p>
          </p:txBody>
        </p:sp>
        <p:sp>
          <p:nvSpPr>
            <p:cNvPr id="61466" name="Line 25">
              <a:extLst>
                <a:ext uri="{FF2B5EF4-FFF2-40B4-BE49-F238E27FC236}">
                  <a16:creationId xmlns:a16="http://schemas.microsoft.com/office/drawing/2014/main" id="{4C3D6533-C611-49C1-9F9D-9A8FD91B5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7" name="Line 26">
              <a:extLst>
                <a:ext uri="{FF2B5EF4-FFF2-40B4-BE49-F238E27FC236}">
                  <a16:creationId xmlns:a16="http://schemas.microsoft.com/office/drawing/2014/main" id="{8D51C0BB-B237-45DA-AE46-287D45A48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8" name="Line 27">
              <a:extLst>
                <a:ext uri="{FF2B5EF4-FFF2-40B4-BE49-F238E27FC236}">
                  <a16:creationId xmlns:a16="http://schemas.microsoft.com/office/drawing/2014/main" id="{45ADF527-8BAE-4924-9404-3C6C0ACEA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291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9" name="Line 28">
              <a:extLst>
                <a:ext uri="{FF2B5EF4-FFF2-40B4-BE49-F238E27FC236}">
                  <a16:creationId xmlns:a16="http://schemas.microsoft.com/office/drawing/2014/main" id="{5FA3F4E8-F96D-4AE8-A66C-384E8B700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0" name="Line 29">
              <a:extLst>
                <a:ext uri="{FF2B5EF4-FFF2-40B4-BE49-F238E27FC236}">
                  <a16:creationId xmlns:a16="http://schemas.microsoft.com/office/drawing/2014/main" id="{4A0A3453-3EE3-4380-8905-6342365B7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7" y="2895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1" name="Line 30">
              <a:extLst>
                <a:ext uri="{FF2B5EF4-FFF2-40B4-BE49-F238E27FC236}">
                  <a16:creationId xmlns:a16="http://schemas.microsoft.com/office/drawing/2014/main" id="{417BA628-9DF1-4738-86C6-4CEED66CA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885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2" name="Line 31">
              <a:extLst>
                <a:ext uri="{FF2B5EF4-FFF2-40B4-BE49-F238E27FC236}">
                  <a16:creationId xmlns:a16="http://schemas.microsoft.com/office/drawing/2014/main" id="{6AAD47F2-570D-4249-8EA4-AD5AF5E07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32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3" name="Line 33">
              <a:extLst>
                <a:ext uri="{FF2B5EF4-FFF2-40B4-BE49-F238E27FC236}">
                  <a16:creationId xmlns:a16="http://schemas.microsoft.com/office/drawing/2014/main" id="{B80B87D7-6F9B-4ED6-8AC5-031EEF16D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6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Line 32">
            <a:extLst>
              <a:ext uri="{FF2B5EF4-FFF2-40B4-BE49-F238E27FC236}">
                <a16:creationId xmlns:a16="http://schemas.microsoft.com/office/drawing/2014/main" id="{DE15F308-B7B2-4ABD-9CED-B4ED64BAF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5016500"/>
            <a:ext cx="230187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7" name="Oval 23">
            <a:extLst>
              <a:ext uri="{FF2B5EF4-FFF2-40B4-BE49-F238E27FC236}">
                <a16:creationId xmlns:a16="http://schemas.microsoft.com/office/drawing/2014/main" id="{581747E9-7132-4AD3-9762-DA5E5D76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5218113"/>
            <a:ext cx="306388" cy="271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74F02306-272B-4080-953C-446A0436F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5164138"/>
            <a:ext cx="41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5A1E6A-A998-0949-8F24-E1D483289F72}"/>
              </a:ext>
            </a:extLst>
          </p:cNvPr>
          <p:cNvSpPr/>
          <p:nvPr/>
        </p:nvSpPr>
        <p:spPr>
          <a:xfrm>
            <a:off x="6051550" y="4449763"/>
            <a:ext cx="1727200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删除结点</a:t>
            </a:r>
            <a:r>
              <a:rPr lang="en-US" altLang="zh-CN" sz="2400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altLang="en-US" sz="2400" b="1">
              <a:solidFill>
                <a:srgbClr val="2D2E2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CDBDD11A-F222-9148-956D-808C424C8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331913"/>
            <a:ext cx="8235950" cy="43513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GB" dirty="0">
                <a:solidFill>
                  <a:srgbClr val="2D2E2D"/>
                </a:solidFill>
              </a:rPr>
              <a:t>二叉</a:t>
            </a:r>
            <a:r>
              <a:rPr lang="zh-CN" altLang="en-US" dirty="0">
                <a:solidFill>
                  <a:srgbClr val="2D2E2D"/>
                </a:solidFill>
              </a:rPr>
              <a:t>排序树的删除</a:t>
            </a:r>
            <a:endParaRPr lang="en-GB" altLang="zh-CN" dirty="0">
              <a:solidFill>
                <a:srgbClr val="2D2E2D"/>
              </a:solidFill>
            </a:endParaRPr>
          </a:p>
          <a:p>
            <a:pPr eaLnBrk="1" hangingPunct="1">
              <a:buFont typeface="Calibri" panose="020F0502020204030204" pitchFamily="34" charset="0"/>
              <a:buAutoNum type="arabicParenR" startAt="2"/>
            </a:pPr>
            <a:r>
              <a:rPr lang="zh-CN" altLang="en-US" sz="2400" dirty="0"/>
              <a:t>被删除结点只有一株左子树或右子树</a:t>
            </a:r>
            <a:endParaRPr lang="en-GB" altLang="zh-CN" sz="24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/>
              <a:t> 删除结点，让其父结点指向</a:t>
            </a:r>
            <a:r>
              <a:rPr lang="zh-CN" altLang="en-GB" sz="2400" dirty="0"/>
              <a:t>该结点的</a:t>
            </a:r>
            <a:r>
              <a:rPr lang="zh-CN" altLang="en-US" sz="2400" dirty="0"/>
              <a:t>指针指向其左子树（或</a:t>
            </a:r>
            <a:r>
              <a:rPr lang="zh-CN" altLang="en-GB" sz="2400" dirty="0"/>
              <a:t>右</a:t>
            </a:r>
            <a:r>
              <a:rPr lang="zh-CN" altLang="en-US" sz="2400" dirty="0"/>
              <a:t>子树），</a:t>
            </a:r>
            <a:r>
              <a:rPr lang="zh-CN" altLang="en-GB" sz="2400" dirty="0"/>
              <a:t>即用</a:t>
            </a:r>
            <a:r>
              <a:rPr lang="zh-CN" altLang="en-US" sz="2400" dirty="0"/>
              <a:t>孩子结点替代被删除结点即可</a:t>
            </a:r>
            <a:endParaRPr lang="en-GB" altLang="zh-CN" sz="2400" dirty="0"/>
          </a:p>
          <a:p>
            <a:pPr eaLnBrk="1" hangingPunct="1">
              <a:buFont typeface="Calibri" panose="020F0502020204030204" pitchFamily="34" charset="0"/>
              <a:buAutoNum type="arabicParenR"/>
            </a:pPr>
            <a:endParaRPr lang="en-GB" altLang="zh-CN" sz="2400" dirty="0"/>
          </a:p>
        </p:txBody>
      </p:sp>
      <p:sp>
        <p:nvSpPr>
          <p:cNvPr id="62466" name="Title 2">
            <a:extLst>
              <a:ext uri="{FF2B5EF4-FFF2-40B4-BE49-F238E27FC236}">
                <a16:creationId xmlns:a16="http://schemas.microsoft.com/office/drawing/2014/main" id="{38821371-5E8F-4CF8-A87C-A74FE008C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grpSp>
        <p:nvGrpSpPr>
          <p:cNvPr id="62467" name="Group 4">
            <a:extLst>
              <a:ext uri="{FF2B5EF4-FFF2-40B4-BE49-F238E27FC236}">
                <a16:creationId xmlns:a16="http://schemas.microsoft.com/office/drawing/2014/main" id="{6989FED2-8595-481F-966C-7B10FC2F8105}"/>
              </a:ext>
            </a:extLst>
          </p:cNvPr>
          <p:cNvGrpSpPr>
            <a:grpSpLocks/>
          </p:cNvGrpSpPr>
          <p:nvPr/>
        </p:nvGrpSpPr>
        <p:grpSpPr bwMode="auto">
          <a:xfrm>
            <a:off x="2882165" y="3340101"/>
            <a:ext cx="2191486" cy="1243418"/>
            <a:chOff x="696" y="2481"/>
            <a:chExt cx="1374" cy="884"/>
          </a:xfrm>
        </p:grpSpPr>
        <p:sp>
          <p:nvSpPr>
            <p:cNvPr id="62482" name="Oval 5">
              <a:extLst>
                <a:ext uri="{FF2B5EF4-FFF2-40B4-BE49-F238E27FC236}">
                  <a16:creationId xmlns:a16="http://schemas.microsoft.com/office/drawing/2014/main" id="{2DBE9529-838F-4778-876A-1D5040FD8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2483" name="Text Box 6">
              <a:extLst>
                <a:ext uri="{FF2B5EF4-FFF2-40B4-BE49-F238E27FC236}">
                  <a16:creationId xmlns:a16="http://schemas.microsoft.com/office/drawing/2014/main" id="{F4800C67-5BD8-4D4C-AD2A-F4F0B065C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62484" name="Oval 7">
              <a:extLst>
                <a:ext uri="{FF2B5EF4-FFF2-40B4-BE49-F238E27FC236}">
                  <a16:creationId xmlns:a16="http://schemas.microsoft.com/office/drawing/2014/main" id="{EAA1E26B-891C-4F0F-B1C4-FB262FA6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2485" name="Text Box 8">
              <a:extLst>
                <a:ext uri="{FF2B5EF4-FFF2-40B4-BE49-F238E27FC236}">
                  <a16:creationId xmlns:a16="http://schemas.microsoft.com/office/drawing/2014/main" id="{6B1B6394-32DE-4E4F-BB28-B53FEB183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723"/>
              <a:ext cx="1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62488" name="Oval 13">
              <a:extLst>
                <a:ext uri="{FF2B5EF4-FFF2-40B4-BE49-F238E27FC236}">
                  <a16:creationId xmlns:a16="http://schemas.microsoft.com/office/drawing/2014/main" id="{9F8F36B9-50B8-4F72-BC90-BDBCE1F1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2489" name="Text Box 14">
              <a:extLst>
                <a:ext uri="{FF2B5EF4-FFF2-40B4-BE49-F238E27FC236}">
                  <a16:creationId xmlns:a16="http://schemas.microsoft.com/office/drawing/2014/main" id="{51A860B9-3782-4A27-B3A4-3A17A4787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04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62492" name="Line 25">
              <a:extLst>
                <a:ext uri="{FF2B5EF4-FFF2-40B4-BE49-F238E27FC236}">
                  <a16:creationId xmlns:a16="http://schemas.microsoft.com/office/drawing/2014/main" id="{67B13A6E-D1E6-4489-AF0E-CD1889621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3" name="Line 26">
              <a:extLst>
                <a:ext uri="{FF2B5EF4-FFF2-40B4-BE49-F238E27FC236}">
                  <a16:creationId xmlns:a16="http://schemas.microsoft.com/office/drawing/2014/main" id="{0C4595E3-0954-4BB5-8EE1-24F167DE8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4" name="Line 27">
              <a:extLst>
                <a:ext uri="{FF2B5EF4-FFF2-40B4-BE49-F238E27FC236}">
                  <a16:creationId xmlns:a16="http://schemas.microsoft.com/office/drawing/2014/main" id="{1DD8B678-3AC7-428F-B5A4-E0569E547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291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5" name="Line 28">
              <a:extLst>
                <a:ext uri="{FF2B5EF4-FFF2-40B4-BE49-F238E27FC236}">
                  <a16:creationId xmlns:a16="http://schemas.microsoft.com/office/drawing/2014/main" id="{24653DE7-CFD4-4F2B-998F-003D3D079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6" name="Line 30">
              <a:extLst>
                <a:ext uri="{FF2B5EF4-FFF2-40B4-BE49-F238E27FC236}">
                  <a16:creationId xmlns:a16="http://schemas.microsoft.com/office/drawing/2014/main" id="{D835202B-C118-47F6-8D4B-7CA15A8B2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885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6978F92-4891-574B-95AB-A25987301E35}"/>
              </a:ext>
            </a:extLst>
          </p:cNvPr>
          <p:cNvSpPr/>
          <p:nvPr/>
        </p:nvSpPr>
        <p:spPr>
          <a:xfrm>
            <a:off x="6315075" y="3948113"/>
            <a:ext cx="157607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删除结点</a:t>
            </a:r>
            <a:r>
              <a:rPr lang="en-US" altLang="zh-CN" sz="2400" b="1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dirty="0">
              <a:solidFill>
                <a:srgbClr val="2D2E2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9" name="Oval 9">
            <a:extLst>
              <a:ext uri="{FF2B5EF4-FFF2-40B4-BE49-F238E27FC236}">
                <a16:creationId xmlns:a16="http://schemas.microsoft.com/office/drawing/2014/main" id="{12320359-9CB3-4326-926E-D9CE271E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3698875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2470" name="Text Box 10">
            <a:extLst>
              <a:ext uri="{FF2B5EF4-FFF2-40B4-BE49-F238E27FC236}">
                <a16:creationId xmlns:a16="http://schemas.microsoft.com/office/drawing/2014/main" id="{DE8015BD-E703-433D-80B6-8E95ECD3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3656013"/>
            <a:ext cx="409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14</a:t>
            </a:r>
          </a:p>
        </p:txBody>
      </p:sp>
      <p:sp>
        <p:nvSpPr>
          <p:cNvPr id="62471" name="Oval 15">
            <a:extLst>
              <a:ext uri="{FF2B5EF4-FFF2-40B4-BE49-F238E27FC236}">
                <a16:creationId xmlns:a16="http://schemas.microsoft.com/office/drawing/2014/main" id="{5AA7DC3D-057A-4726-B73D-4F15A7DA3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252913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2472" name="Text Box 16">
            <a:extLst>
              <a:ext uri="{FF2B5EF4-FFF2-40B4-BE49-F238E27FC236}">
                <a16:creationId xmlns:a16="http://schemas.microsoft.com/office/drawing/2014/main" id="{512F5D15-14DD-4477-BFB3-DEBB0ED7F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4219575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12</a:t>
            </a:r>
          </a:p>
        </p:txBody>
      </p:sp>
      <p:sp>
        <p:nvSpPr>
          <p:cNvPr id="62473" name="Line 29">
            <a:extLst>
              <a:ext uri="{FF2B5EF4-FFF2-40B4-BE49-F238E27FC236}">
                <a16:creationId xmlns:a16="http://schemas.microsoft.com/office/drawing/2014/main" id="{E249C6F0-82F8-447B-AA84-C1002B7F1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2750" y="3922713"/>
            <a:ext cx="306388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5" name="Text Box 18">
            <a:extLst>
              <a:ext uri="{FF2B5EF4-FFF2-40B4-BE49-F238E27FC236}">
                <a16:creationId xmlns:a16="http://schemas.microsoft.com/office/drawing/2014/main" id="{A0810EC7-96E6-493C-984E-C807F19B656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11725" y="4129088"/>
            <a:ext cx="7889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18</a:t>
            </a:r>
          </a:p>
        </p:txBody>
      </p:sp>
      <p:sp>
        <p:nvSpPr>
          <p:cNvPr id="76" name="Oval 17">
            <a:extLst>
              <a:ext uri="{FF2B5EF4-FFF2-40B4-BE49-F238E27FC236}">
                <a16:creationId xmlns:a16="http://schemas.microsoft.com/office/drawing/2014/main" id="{8474E84F-5098-4E38-ACBB-63D78C1D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4184650"/>
            <a:ext cx="304800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7" name="Line 33">
            <a:extLst>
              <a:ext uri="{FF2B5EF4-FFF2-40B4-BE49-F238E27FC236}">
                <a16:creationId xmlns:a16="http://schemas.microsoft.com/office/drawing/2014/main" id="{E944D11F-9ED2-4CF8-8621-F70C221DD2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3938" y="4441825"/>
            <a:ext cx="230187" cy="338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9" name="Line 32">
            <a:extLst>
              <a:ext uri="{FF2B5EF4-FFF2-40B4-BE49-F238E27FC236}">
                <a16:creationId xmlns:a16="http://schemas.microsoft.com/office/drawing/2014/main" id="{8912A754-6FE7-429F-AEA2-19EC6961F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8238" y="4986338"/>
            <a:ext cx="230187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0" name="Oval 23">
            <a:extLst>
              <a:ext uri="{FF2B5EF4-FFF2-40B4-BE49-F238E27FC236}">
                <a16:creationId xmlns:a16="http://schemas.microsoft.com/office/drawing/2014/main" id="{EEAF9766-90BE-4092-9034-A6D45364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189538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1" name="Text Box 24">
            <a:extLst>
              <a:ext uri="{FF2B5EF4-FFF2-40B4-BE49-F238E27FC236}">
                <a16:creationId xmlns:a16="http://schemas.microsoft.com/office/drawing/2014/main" id="{11581982-D009-4576-ADFE-B867FA00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5135563"/>
            <a:ext cx="409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16</a:t>
            </a:r>
          </a:p>
        </p:txBody>
      </p:sp>
      <p:sp>
        <p:nvSpPr>
          <p:cNvPr id="82" name="Oval 21">
            <a:extLst>
              <a:ext uri="{FF2B5EF4-FFF2-40B4-BE49-F238E27FC236}">
                <a16:creationId xmlns:a16="http://schemas.microsoft.com/office/drawing/2014/main" id="{05F64CEE-122C-4A53-BC52-DF420E3E0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781550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3" name="Text Box 22">
            <a:extLst>
              <a:ext uri="{FF2B5EF4-FFF2-40B4-BE49-F238E27FC236}">
                <a16:creationId xmlns:a16="http://schemas.microsoft.com/office/drawing/2014/main" id="{DD1774E8-59C4-483F-BBE1-04DF07489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740275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15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55846B11-C5B2-4993-8FB3-9D1EABDC5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858" y="4122765"/>
            <a:ext cx="295069" cy="37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64F5E12B-2C7F-4067-9104-9CE5C14A8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693" y="4197523"/>
            <a:ext cx="306234" cy="27006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 dirty="0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D6791E96-B5DE-4A0F-A868-A77A7753C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534" y="4451299"/>
            <a:ext cx="103673" cy="2953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dirty="0"/>
          </a:p>
        </p:txBody>
      </p:sp>
      <p:sp>
        <p:nvSpPr>
          <p:cNvPr id="38" name="Text Box 20">
            <a:extLst>
              <a:ext uri="{FF2B5EF4-FFF2-40B4-BE49-F238E27FC236}">
                <a16:creationId xmlns:a16="http://schemas.microsoft.com/office/drawing/2014/main" id="{71C34142-AFF3-4EFC-BFE1-EEDCB665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0824" y="4691748"/>
            <a:ext cx="295069" cy="36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9" name="Oval 19">
            <a:extLst>
              <a:ext uri="{FF2B5EF4-FFF2-40B4-BE49-F238E27FC236}">
                <a16:creationId xmlns:a16="http://schemas.microsoft.com/office/drawing/2014/main" id="{EF3C04BB-43D5-46C6-ABFF-5F60F0144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534" y="4740275"/>
            <a:ext cx="306234" cy="27006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 dirty="0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2674 -0.0856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-42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278 L -0.02951 -0.0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13">
            <a:extLst>
              <a:ext uri="{FF2B5EF4-FFF2-40B4-BE49-F238E27FC236}">
                <a16:creationId xmlns:a16="http://schemas.microsoft.com/office/drawing/2014/main" id="{882B2C40-4848-4528-8C37-526C0F2F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4191000"/>
            <a:ext cx="306387" cy="2698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DBDD11A-F222-9148-956D-808C424C8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331913"/>
            <a:ext cx="8235950" cy="43513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GB">
                <a:solidFill>
                  <a:srgbClr val="2D2E2D"/>
                </a:solidFill>
              </a:rPr>
              <a:t>二叉</a:t>
            </a:r>
            <a:r>
              <a:rPr lang="zh-CN" altLang="en-US">
                <a:solidFill>
                  <a:srgbClr val="2D2E2D"/>
                </a:solidFill>
              </a:rPr>
              <a:t>排序树的删除</a:t>
            </a:r>
            <a:endParaRPr lang="en-GB" altLang="zh-CN">
              <a:solidFill>
                <a:srgbClr val="2D2E2D"/>
              </a:solidFill>
            </a:endParaRPr>
          </a:p>
          <a:p>
            <a:pPr eaLnBrk="1" hangingPunct="1">
              <a:buFont typeface="Calibri" panose="020F0502020204030204" pitchFamily="34" charset="0"/>
              <a:buAutoNum type="arabicParenR" startAt="3"/>
            </a:pPr>
            <a:r>
              <a:rPr lang="zh-CN" altLang="en-US" sz="2400"/>
              <a:t>被删除结点既有左子树又有右子树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/>
              <a:t> 以中序遍历时的直接</a:t>
            </a:r>
            <a:r>
              <a:rPr lang="zh-CN" altLang="en-US" sz="2400">
                <a:solidFill>
                  <a:srgbClr val="0000FF"/>
                </a:solidFill>
              </a:rPr>
              <a:t>前驱</a:t>
            </a:r>
            <a:r>
              <a:rPr lang="zh-CN" altLang="en-US" sz="2400"/>
              <a:t>替代被删除结点，然后再删除该直接前驱（</a:t>
            </a:r>
            <a:r>
              <a:rPr lang="zh-CN" altLang="en-US" sz="2400">
                <a:solidFill>
                  <a:srgbClr val="0000FF"/>
                </a:solidFill>
              </a:rPr>
              <a:t>只可能有左孩子</a:t>
            </a:r>
            <a:r>
              <a:rPr lang="zh-CN" altLang="en-US" sz="2400"/>
              <a:t>）</a:t>
            </a:r>
            <a:endParaRPr lang="en-GB" altLang="zh-CN" sz="2400"/>
          </a:p>
        </p:txBody>
      </p:sp>
      <p:sp>
        <p:nvSpPr>
          <p:cNvPr id="64515" name="Title 2">
            <a:extLst>
              <a:ext uri="{FF2B5EF4-FFF2-40B4-BE49-F238E27FC236}">
                <a16:creationId xmlns:a16="http://schemas.microsoft.com/office/drawing/2014/main" id="{25191AAA-6CA8-4320-8A3A-4858F3FEF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A181C0FF-AD8F-4BED-B0B6-328612BB240C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3298825"/>
            <a:ext cx="2619375" cy="1762125"/>
            <a:chOff x="582" y="2481"/>
            <a:chExt cx="1642" cy="1252"/>
          </a:xfrm>
        </p:grpSpPr>
        <p:sp>
          <p:nvSpPr>
            <p:cNvPr id="64563" name="Oval 5">
              <a:extLst>
                <a:ext uri="{FF2B5EF4-FFF2-40B4-BE49-F238E27FC236}">
                  <a16:creationId xmlns:a16="http://schemas.microsoft.com/office/drawing/2014/main" id="{BD573FB5-576C-483E-B2B7-AD777625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64" name="Text Box 6">
              <a:extLst>
                <a:ext uri="{FF2B5EF4-FFF2-40B4-BE49-F238E27FC236}">
                  <a16:creationId xmlns:a16="http://schemas.microsoft.com/office/drawing/2014/main" id="{0B804BC1-2A32-45FE-B429-594EDECE3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64565" name="Oval 7">
              <a:extLst>
                <a:ext uri="{FF2B5EF4-FFF2-40B4-BE49-F238E27FC236}">
                  <a16:creationId xmlns:a16="http://schemas.microsoft.com/office/drawing/2014/main" id="{BA9E6CFD-8105-4E91-9F22-0094D287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66" name="Text Box 8">
              <a:extLst>
                <a:ext uri="{FF2B5EF4-FFF2-40B4-BE49-F238E27FC236}">
                  <a16:creationId xmlns:a16="http://schemas.microsoft.com/office/drawing/2014/main" id="{40F1424B-D38D-4B10-8AF5-55D2CE6E6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723"/>
              <a:ext cx="1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64567" name="Oval 11">
              <a:extLst>
                <a:ext uri="{FF2B5EF4-FFF2-40B4-BE49-F238E27FC236}">
                  <a16:creationId xmlns:a16="http://schemas.microsoft.com/office/drawing/2014/main" id="{85C9F91C-2D14-4142-AA32-EC5A01DC4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3097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68" name="Text Box 12">
              <a:extLst>
                <a:ext uri="{FF2B5EF4-FFF2-40B4-BE49-F238E27FC236}">
                  <a16:creationId xmlns:a16="http://schemas.microsoft.com/office/drawing/2014/main" id="{497334B5-17ED-4A17-8190-0A4F9DA38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3059"/>
              <a:ext cx="1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64569" name="Oval 13">
              <a:extLst>
                <a:ext uri="{FF2B5EF4-FFF2-40B4-BE49-F238E27FC236}">
                  <a16:creationId xmlns:a16="http://schemas.microsoft.com/office/drawing/2014/main" id="{0900A6EE-0AF4-415C-B8A2-4084360B8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70" name="Text Box 14">
              <a:extLst>
                <a:ext uri="{FF2B5EF4-FFF2-40B4-BE49-F238E27FC236}">
                  <a16:creationId xmlns:a16="http://schemas.microsoft.com/office/drawing/2014/main" id="{11E5E8D8-DB85-4608-85F8-8F1A30904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04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64571" name="Oval 17">
              <a:extLst>
                <a:ext uri="{FF2B5EF4-FFF2-40B4-BE49-F238E27FC236}">
                  <a16:creationId xmlns:a16="http://schemas.microsoft.com/office/drawing/2014/main" id="{73770EBF-4022-42E9-A9D0-0F771B0BA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81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72" name="Text Box 18">
              <a:extLst>
                <a:ext uri="{FF2B5EF4-FFF2-40B4-BE49-F238E27FC236}">
                  <a16:creationId xmlns:a16="http://schemas.microsoft.com/office/drawing/2014/main" id="{2B175F6B-9B57-4DC4-BEA5-294554332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058"/>
              <a:ext cx="2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64573" name="Oval 19">
              <a:extLst>
                <a:ext uri="{FF2B5EF4-FFF2-40B4-BE49-F238E27FC236}">
                  <a16:creationId xmlns:a16="http://schemas.microsoft.com/office/drawing/2014/main" id="{E248042C-A523-423F-83AF-7F47B5256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48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74" name="Text Box 20">
              <a:extLst>
                <a:ext uri="{FF2B5EF4-FFF2-40B4-BE49-F238E27FC236}">
                  <a16:creationId xmlns:a16="http://schemas.microsoft.com/office/drawing/2014/main" id="{AED56114-50C6-4F91-B5B2-1A1FDC1EF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3466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64575" name="Oval 21">
              <a:extLst>
                <a:ext uri="{FF2B5EF4-FFF2-40B4-BE49-F238E27FC236}">
                  <a16:creationId xmlns:a16="http://schemas.microsoft.com/office/drawing/2014/main" id="{20CA1586-865D-4808-8DB8-87EB8D71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5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76" name="Text Box 22">
              <a:extLst>
                <a:ext uri="{FF2B5EF4-FFF2-40B4-BE49-F238E27FC236}">
                  <a16:creationId xmlns:a16="http://schemas.microsoft.com/office/drawing/2014/main" id="{3A48023C-A329-4878-B1AE-F508B873B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" y="3472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15</a:t>
              </a:r>
            </a:p>
          </p:txBody>
        </p:sp>
        <p:sp>
          <p:nvSpPr>
            <p:cNvPr id="64577" name="Line 25">
              <a:extLst>
                <a:ext uri="{FF2B5EF4-FFF2-40B4-BE49-F238E27FC236}">
                  <a16:creationId xmlns:a16="http://schemas.microsoft.com/office/drawing/2014/main" id="{E774E2BB-1A3A-4382-9C67-EEF384626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78" name="Line 26">
              <a:extLst>
                <a:ext uri="{FF2B5EF4-FFF2-40B4-BE49-F238E27FC236}">
                  <a16:creationId xmlns:a16="http://schemas.microsoft.com/office/drawing/2014/main" id="{D82024DB-5093-4F68-9CFC-B8DA9C12A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79" name="Line 27">
              <a:extLst>
                <a:ext uri="{FF2B5EF4-FFF2-40B4-BE49-F238E27FC236}">
                  <a16:creationId xmlns:a16="http://schemas.microsoft.com/office/drawing/2014/main" id="{79B05E47-D0AE-47FC-896A-ED3530A50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291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0" name="Line 28">
              <a:extLst>
                <a:ext uri="{FF2B5EF4-FFF2-40B4-BE49-F238E27FC236}">
                  <a16:creationId xmlns:a16="http://schemas.microsoft.com/office/drawing/2014/main" id="{F5EE5268-AB88-453A-BAFC-FFE832B37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1" name="Line 30">
              <a:extLst>
                <a:ext uri="{FF2B5EF4-FFF2-40B4-BE49-F238E27FC236}">
                  <a16:creationId xmlns:a16="http://schemas.microsoft.com/office/drawing/2014/main" id="{97605A4D-5674-4B2D-BDB0-AF058B6C6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885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2" name="Line 31">
              <a:extLst>
                <a:ext uri="{FF2B5EF4-FFF2-40B4-BE49-F238E27FC236}">
                  <a16:creationId xmlns:a16="http://schemas.microsoft.com/office/drawing/2014/main" id="{E1AEAA9E-B256-48AF-B87E-E41350BA9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32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3" name="Line 33">
              <a:extLst>
                <a:ext uri="{FF2B5EF4-FFF2-40B4-BE49-F238E27FC236}">
                  <a16:creationId xmlns:a16="http://schemas.microsoft.com/office/drawing/2014/main" id="{902F07C7-60EF-4E67-8AC2-05008E338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6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517" name="Line 32">
            <a:extLst>
              <a:ext uri="{FF2B5EF4-FFF2-40B4-BE49-F238E27FC236}">
                <a16:creationId xmlns:a16="http://schemas.microsoft.com/office/drawing/2014/main" id="{9B663F1F-2471-4B40-A711-35B083CD7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5021263"/>
            <a:ext cx="228600" cy="201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4518" name="Oval 23">
            <a:extLst>
              <a:ext uri="{FF2B5EF4-FFF2-40B4-BE49-F238E27FC236}">
                <a16:creationId xmlns:a16="http://schemas.microsoft.com/office/drawing/2014/main" id="{1D2A276D-5C22-4762-86AE-46FE714E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5222875"/>
            <a:ext cx="306387" cy="271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4519" name="Text Box 24">
            <a:extLst>
              <a:ext uri="{FF2B5EF4-FFF2-40B4-BE49-F238E27FC236}">
                <a16:creationId xmlns:a16="http://schemas.microsoft.com/office/drawing/2014/main" id="{0540CBBD-C8B1-4037-BBAD-E33273341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5168900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5A1E6A-A998-0949-8F24-E1D483289F72}"/>
              </a:ext>
            </a:extLst>
          </p:cNvPr>
          <p:cNvSpPr/>
          <p:nvPr/>
        </p:nvSpPr>
        <p:spPr>
          <a:xfrm>
            <a:off x="1504950" y="5581650"/>
            <a:ext cx="1730375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删除结点</a:t>
            </a:r>
            <a:r>
              <a:rPr lang="en-US" altLang="zh-CN" sz="2400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altLang="en-US" sz="2400" b="1">
              <a:solidFill>
                <a:srgbClr val="2D2E2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9A9C3B35-774D-4E1F-A130-4E401DF3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3657600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9273709D-C20F-4998-87AB-CF4F0CFB5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8" y="3614738"/>
            <a:ext cx="409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14</a:t>
            </a:r>
          </a:p>
        </p:txBody>
      </p:sp>
      <p:sp>
        <p:nvSpPr>
          <p:cNvPr id="41" name="Oval 15">
            <a:extLst>
              <a:ext uri="{FF2B5EF4-FFF2-40B4-BE49-F238E27FC236}">
                <a16:creationId xmlns:a16="http://schemas.microsoft.com/office/drawing/2014/main" id="{1EE9F0D0-10B3-4EA3-AF8F-FD2D4B0C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211638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E7B0283C-DC7E-4689-A1B8-A04355112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417830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12</a:t>
            </a:r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7DA764D4-8C79-4332-977D-1FFC6A22E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1100" y="3881438"/>
            <a:ext cx="306388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64526" name="Group 4">
            <a:extLst>
              <a:ext uri="{FF2B5EF4-FFF2-40B4-BE49-F238E27FC236}">
                <a16:creationId xmlns:a16="http://schemas.microsoft.com/office/drawing/2014/main" id="{32B6F432-EED3-432C-8FF0-8672D5534A80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3492500"/>
            <a:ext cx="2373313" cy="1533525"/>
            <a:chOff x="582" y="2640"/>
            <a:chExt cx="1488" cy="1091"/>
          </a:xfrm>
        </p:grpSpPr>
        <p:sp>
          <p:nvSpPr>
            <p:cNvPr id="64551" name="Oval 7">
              <a:extLst>
                <a:ext uri="{FF2B5EF4-FFF2-40B4-BE49-F238E27FC236}">
                  <a16:creationId xmlns:a16="http://schemas.microsoft.com/office/drawing/2014/main" id="{148CF1F6-43E9-4755-92D8-6AAFB496F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52" name="Text Box 8">
              <a:extLst>
                <a:ext uri="{FF2B5EF4-FFF2-40B4-BE49-F238E27FC236}">
                  <a16:creationId xmlns:a16="http://schemas.microsoft.com/office/drawing/2014/main" id="{E4DE9693-BFE3-4403-8D9F-E5F377E08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723"/>
              <a:ext cx="1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64553" name="Oval 11">
              <a:extLst>
                <a:ext uri="{FF2B5EF4-FFF2-40B4-BE49-F238E27FC236}">
                  <a16:creationId xmlns:a16="http://schemas.microsoft.com/office/drawing/2014/main" id="{60FF4DA8-F9A1-453A-BC74-4250CA84F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3097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54" name="Text Box 12">
              <a:extLst>
                <a:ext uri="{FF2B5EF4-FFF2-40B4-BE49-F238E27FC236}">
                  <a16:creationId xmlns:a16="http://schemas.microsoft.com/office/drawing/2014/main" id="{4DC860DE-6F83-4359-B8CE-9CEDF1AF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3059"/>
              <a:ext cx="1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64555" name="Oval 19">
              <a:extLst>
                <a:ext uri="{FF2B5EF4-FFF2-40B4-BE49-F238E27FC236}">
                  <a16:creationId xmlns:a16="http://schemas.microsoft.com/office/drawing/2014/main" id="{6953B1CA-A5C3-4CB4-865B-61F39BF71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48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4556" name="Text Box 20">
              <a:extLst>
                <a:ext uri="{FF2B5EF4-FFF2-40B4-BE49-F238E27FC236}">
                  <a16:creationId xmlns:a16="http://schemas.microsoft.com/office/drawing/2014/main" id="{050CC350-28E1-4F18-8611-E7E29C733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470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64557" name="Line 25">
              <a:extLst>
                <a:ext uri="{FF2B5EF4-FFF2-40B4-BE49-F238E27FC236}">
                  <a16:creationId xmlns:a16="http://schemas.microsoft.com/office/drawing/2014/main" id="{028ADE00-723A-4C40-B155-72B6920BC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8" name="Line 26">
              <a:extLst>
                <a:ext uri="{FF2B5EF4-FFF2-40B4-BE49-F238E27FC236}">
                  <a16:creationId xmlns:a16="http://schemas.microsoft.com/office/drawing/2014/main" id="{E6729D11-BCD8-464F-AB49-F0F843920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9" name="Line 27">
              <a:extLst>
                <a:ext uri="{FF2B5EF4-FFF2-40B4-BE49-F238E27FC236}">
                  <a16:creationId xmlns:a16="http://schemas.microsoft.com/office/drawing/2014/main" id="{2A6FD0CA-9AB3-476E-811D-60E5DA4DC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291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60" name="Line 28">
              <a:extLst>
                <a:ext uri="{FF2B5EF4-FFF2-40B4-BE49-F238E27FC236}">
                  <a16:creationId xmlns:a16="http://schemas.microsoft.com/office/drawing/2014/main" id="{2AEC0F40-1CEC-4E04-8125-F20365A7C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2910"/>
              <a:ext cx="149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61" name="Line 30">
              <a:extLst>
                <a:ext uri="{FF2B5EF4-FFF2-40B4-BE49-F238E27FC236}">
                  <a16:creationId xmlns:a16="http://schemas.microsoft.com/office/drawing/2014/main" id="{435716FD-D1FE-4563-9C23-253525A8D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885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62" name="Line 31">
              <a:extLst>
                <a:ext uri="{FF2B5EF4-FFF2-40B4-BE49-F238E27FC236}">
                  <a16:creationId xmlns:a16="http://schemas.microsoft.com/office/drawing/2014/main" id="{6DD35F96-2DAB-40D4-BDE5-93FB5C71B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32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6978F92-4891-574B-95AB-A25987301E35}"/>
              </a:ext>
            </a:extLst>
          </p:cNvPr>
          <p:cNvSpPr/>
          <p:nvPr/>
        </p:nvSpPr>
        <p:spPr>
          <a:xfrm>
            <a:off x="5087938" y="5584825"/>
            <a:ext cx="1730375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删除结点</a:t>
            </a:r>
            <a:r>
              <a:rPr lang="en-US" altLang="zh-CN" sz="2400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en-US" sz="2400" b="1">
              <a:solidFill>
                <a:srgbClr val="2D2E2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28" name="Oval 9">
            <a:extLst>
              <a:ext uri="{FF2B5EF4-FFF2-40B4-BE49-F238E27FC236}">
                <a16:creationId xmlns:a16="http://schemas.microsoft.com/office/drawing/2014/main" id="{AD549354-1A25-43C1-ADEE-10971EC9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3627438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4529" name="Text Box 10">
            <a:extLst>
              <a:ext uri="{FF2B5EF4-FFF2-40B4-BE49-F238E27FC236}">
                <a16:creationId xmlns:a16="http://schemas.microsoft.com/office/drawing/2014/main" id="{8BDF577D-674E-4C58-ADEA-B892B788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584575"/>
            <a:ext cx="409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14</a:t>
            </a:r>
          </a:p>
        </p:txBody>
      </p:sp>
      <p:sp>
        <p:nvSpPr>
          <p:cNvPr id="64530" name="Oval 15">
            <a:extLst>
              <a:ext uri="{FF2B5EF4-FFF2-40B4-BE49-F238E27FC236}">
                <a16:creationId xmlns:a16="http://schemas.microsoft.com/office/drawing/2014/main" id="{2459F051-0ED4-4070-AE89-0BC16565E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179888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4531" name="Text Box 16">
            <a:extLst>
              <a:ext uri="{FF2B5EF4-FFF2-40B4-BE49-F238E27FC236}">
                <a16:creationId xmlns:a16="http://schemas.microsoft.com/office/drawing/2014/main" id="{F2FA4DC4-37AF-475E-B1D0-36E8FFC3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4146550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12</a:t>
            </a:r>
          </a:p>
        </p:txBody>
      </p:sp>
      <p:sp>
        <p:nvSpPr>
          <p:cNvPr id="64532" name="Line 29">
            <a:extLst>
              <a:ext uri="{FF2B5EF4-FFF2-40B4-BE49-F238E27FC236}">
                <a16:creationId xmlns:a16="http://schemas.microsoft.com/office/drawing/2014/main" id="{8BEA209A-FB78-45ED-BFE4-A01781C8A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25" y="3851275"/>
            <a:ext cx="306388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4533" name="Text Box 18">
            <a:extLst>
              <a:ext uri="{FF2B5EF4-FFF2-40B4-BE49-F238E27FC236}">
                <a16:creationId xmlns:a16="http://schemas.microsoft.com/office/drawing/2014/main" id="{A6C6513B-FB7E-448B-8334-D021ADBB88C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05600" y="4057650"/>
            <a:ext cx="787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18</a:t>
            </a:r>
          </a:p>
        </p:txBody>
      </p:sp>
      <p:sp>
        <p:nvSpPr>
          <p:cNvPr id="64534" name="Oval 17">
            <a:extLst>
              <a:ext uri="{FF2B5EF4-FFF2-40B4-BE49-F238E27FC236}">
                <a16:creationId xmlns:a16="http://schemas.microsoft.com/office/drawing/2014/main" id="{14E5D498-6A8C-4D3A-9241-2C1FD50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4113213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4535" name="Line 33">
            <a:extLst>
              <a:ext uri="{FF2B5EF4-FFF2-40B4-BE49-F238E27FC236}">
                <a16:creationId xmlns:a16="http://schemas.microsoft.com/office/drawing/2014/main" id="{C3E999B7-1255-4DFC-927B-34CD7D75C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5" y="4370388"/>
            <a:ext cx="230188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4536" name="Line 32">
            <a:extLst>
              <a:ext uri="{FF2B5EF4-FFF2-40B4-BE49-F238E27FC236}">
                <a16:creationId xmlns:a16="http://schemas.microsoft.com/office/drawing/2014/main" id="{DC10501F-74E5-441D-B524-7D62B19E2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4914900"/>
            <a:ext cx="228600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4537" name="Oval 23">
            <a:extLst>
              <a:ext uri="{FF2B5EF4-FFF2-40B4-BE49-F238E27FC236}">
                <a16:creationId xmlns:a16="http://schemas.microsoft.com/office/drawing/2014/main" id="{E2A4B404-5A15-4EA5-A538-2B94B791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3" y="5116513"/>
            <a:ext cx="306387" cy="271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4538" name="Text Box 24">
            <a:extLst>
              <a:ext uri="{FF2B5EF4-FFF2-40B4-BE49-F238E27FC236}">
                <a16:creationId xmlns:a16="http://schemas.microsoft.com/office/drawing/2014/main" id="{592C45AA-2CA9-438E-BF32-67D1554D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5062538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16</a:t>
            </a:r>
          </a:p>
        </p:txBody>
      </p:sp>
      <p:sp>
        <p:nvSpPr>
          <p:cNvPr id="64539" name="Oval 21">
            <a:extLst>
              <a:ext uri="{FF2B5EF4-FFF2-40B4-BE49-F238E27FC236}">
                <a16:creationId xmlns:a16="http://schemas.microsoft.com/office/drawing/2014/main" id="{CF2E099E-FE77-4C0A-A3BC-173517B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4708525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4540" name="Text Box 22">
            <a:extLst>
              <a:ext uri="{FF2B5EF4-FFF2-40B4-BE49-F238E27FC236}">
                <a16:creationId xmlns:a16="http://schemas.microsoft.com/office/drawing/2014/main" id="{FFFB01B9-AB13-4D9B-A8F2-D7558D10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466725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15</a:t>
            </a:r>
          </a:p>
        </p:txBody>
      </p:sp>
      <p:sp>
        <p:nvSpPr>
          <p:cNvPr id="67" name="Line 29">
            <a:extLst>
              <a:ext uri="{FF2B5EF4-FFF2-40B4-BE49-F238E27FC236}">
                <a16:creationId xmlns:a16="http://schemas.microsoft.com/office/drawing/2014/main" id="{92C62658-F4B1-4D5B-AB42-140F50B0A4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0825" y="4435475"/>
            <a:ext cx="168275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C300C797-EED2-4962-A064-6EC426D6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729163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4543" name="Text Box 16">
            <a:extLst>
              <a:ext uri="{FF2B5EF4-FFF2-40B4-BE49-F238E27FC236}">
                <a16:creationId xmlns:a16="http://schemas.microsoft.com/office/drawing/2014/main" id="{928ADE36-85C7-481B-8493-79DD69CB7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718050"/>
            <a:ext cx="2968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64544" name="Line 29">
            <a:extLst>
              <a:ext uri="{FF2B5EF4-FFF2-40B4-BE49-F238E27FC236}">
                <a16:creationId xmlns:a16="http://schemas.microsoft.com/office/drawing/2014/main" id="{ACB67AC8-B49D-4492-8AFA-F41D3F9263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1488" y="4470400"/>
            <a:ext cx="168275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4545" name="Oval 19">
            <a:extLst>
              <a:ext uri="{FF2B5EF4-FFF2-40B4-BE49-F238E27FC236}">
                <a16:creationId xmlns:a16="http://schemas.microsoft.com/office/drawing/2014/main" id="{4670C34C-8BDF-401D-93EE-1F2C421A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4764088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5B6F786A-3A37-4E86-9045-53CF93D3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244850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</a:p>
        </p:txBody>
      </p:sp>
      <p:sp>
        <p:nvSpPr>
          <p:cNvPr id="88" name="Oval 5">
            <a:extLst>
              <a:ext uri="{FF2B5EF4-FFF2-40B4-BE49-F238E27FC236}">
                <a16:creationId xmlns:a16="http://schemas.microsoft.com/office/drawing/2014/main" id="{DDF0D738-F2D4-47A8-902F-8A36F975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3302000"/>
            <a:ext cx="304800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90" name="Oval 13">
            <a:extLst>
              <a:ext uri="{FF2B5EF4-FFF2-40B4-BE49-F238E27FC236}">
                <a16:creationId xmlns:a16="http://schemas.microsoft.com/office/drawing/2014/main" id="{BA2B1C57-3C40-4F39-ABDF-75FC55D0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192588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93" name="Text Box 14">
            <a:extLst>
              <a:ext uri="{FF2B5EF4-FFF2-40B4-BE49-F238E27FC236}">
                <a16:creationId xmlns:a16="http://schemas.microsoft.com/office/drawing/2014/main" id="{1805CFDB-97DA-46BC-8F4D-43D91E51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4159250"/>
            <a:ext cx="29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94" name="Text Box 16">
            <a:extLst>
              <a:ext uri="{FF2B5EF4-FFF2-40B4-BE49-F238E27FC236}">
                <a16:creationId xmlns:a16="http://schemas.microsoft.com/office/drawing/2014/main" id="{B167F1FB-575D-4DC1-8FDF-182ECD197AC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162550" y="4692650"/>
            <a:ext cx="30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371 L 0.04705 -0.08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38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37 L 0.04549 -0.083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555 L 0.025 -0.1259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60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903 L 0.02448 -0.129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604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0.02865 -0.0821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437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185 L 0.02639 -0.079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39" grpId="0" animBg="1"/>
      <p:bldP spid="40" grpId="0"/>
      <p:bldP spid="41" grpId="0" animBg="1"/>
      <p:bldP spid="42" grpId="0"/>
      <p:bldP spid="78" grpId="0" animBg="1"/>
      <p:bldP spid="87" grpId="0"/>
      <p:bldP spid="88" grpId="0" animBg="1"/>
      <p:bldP spid="90" grpId="0" animBg="1"/>
      <p:bldP spid="93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Rectangle 3">
            <a:extLst>
              <a:ext uri="{FF2B5EF4-FFF2-40B4-BE49-F238E27FC236}">
                <a16:creationId xmlns:a16="http://schemas.microsoft.com/office/drawing/2014/main" id="{0020D873-4CA8-480B-B527-B5DABD2A810A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00" y="1282700"/>
            <a:ext cx="8293100" cy="4406900"/>
          </a:xfrm>
        </p:spPr>
      </p:pic>
      <p:sp>
        <p:nvSpPr>
          <p:cNvPr id="66562" name="Title 2">
            <a:extLst>
              <a:ext uri="{FF2B5EF4-FFF2-40B4-BE49-F238E27FC236}">
                <a16:creationId xmlns:a16="http://schemas.microsoft.com/office/drawing/2014/main" id="{150B9676-5D77-4F8B-9E27-7732C69FB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grpSp>
        <p:nvGrpSpPr>
          <p:cNvPr id="66563" name="Group 4">
            <a:extLst>
              <a:ext uri="{FF2B5EF4-FFF2-40B4-BE49-F238E27FC236}">
                <a16:creationId xmlns:a16="http://schemas.microsoft.com/office/drawing/2014/main" id="{EE505617-0123-4A74-802C-70031D7BB170}"/>
              </a:ext>
            </a:extLst>
          </p:cNvPr>
          <p:cNvGrpSpPr>
            <a:grpSpLocks/>
          </p:cNvGrpSpPr>
          <p:nvPr/>
        </p:nvGrpSpPr>
        <p:grpSpPr bwMode="auto">
          <a:xfrm>
            <a:off x="2814638" y="3251200"/>
            <a:ext cx="2692400" cy="1243013"/>
            <a:chOff x="536" y="2481"/>
            <a:chExt cx="1688" cy="884"/>
          </a:xfrm>
        </p:grpSpPr>
        <p:sp>
          <p:nvSpPr>
            <p:cNvPr id="66581" name="Oval 5">
              <a:extLst>
                <a:ext uri="{FF2B5EF4-FFF2-40B4-BE49-F238E27FC236}">
                  <a16:creationId xmlns:a16="http://schemas.microsoft.com/office/drawing/2014/main" id="{D23A7401-3B4C-4EDB-8F20-5FF76C2EF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6582" name="Text Box 6">
              <a:extLst>
                <a:ext uri="{FF2B5EF4-FFF2-40B4-BE49-F238E27FC236}">
                  <a16:creationId xmlns:a16="http://schemas.microsoft.com/office/drawing/2014/main" id="{4153A58A-2E42-43B9-B575-F5866BA6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66583" name="Oval 7">
              <a:extLst>
                <a:ext uri="{FF2B5EF4-FFF2-40B4-BE49-F238E27FC236}">
                  <a16:creationId xmlns:a16="http://schemas.microsoft.com/office/drawing/2014/main" id="{5793025A-D5DF-41BB-AE3F-BC0BAE7D9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6584" name="Text Box 8">
              <a:extLst>
                <a:ext uri="{FF2B5EF4-FFF2-40B4-BE49-F238E27FC236}">
                  <a16:creationId xmlns:a16="http://schemas.microsoft.com/office/drawing/2014/main" id="{E8AA38CA-EAAF-4C68-BEB8-60D38FA23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723"/>
              <a:ext cx="1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66585" name="Oval 11">
              <a:extLst>
                <a:ext uri="{FF2B5EF4-FFF2-40B4-BE49-F238E27FC236}">
                  <a16:creationId xmlns:a16="http://schemas.microsoft.com/office/drawing/2014/main" id="{2A04398F-331A-4EE9-BC33-49B293A3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31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6586" name="Text Box 12">
              <a:extLst>
                <a:ext uri="{FF2B5EF4-FFF2-40B4-BE49-F238E27FC236}">
                  <a16:creationId xmlns:a16="http://schemas.microsoft.com/office/drawing/2014/main" id="{A82D3F0E-E736-4739-B691-7B4BE4D65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3076"/>
              <a:ext cx="2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66587" name="Oval 13">
              <a:extLst>
                <a:ext uri="{FF2B5EF4-FFF2-40B4-BE49-F238E27FC236}">
                  <a16:creationId xmlns:a16="http://schemas.microsoft.com/office/drawing/2014/main" id="{66414B82-90FF-48E6-B8D1-BB0FB8063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6588" name="Text Box 14">
              <a:extLst>
                <a:ext uri="{FF2B5EF4-FFF2-40B4-BE49-F238E27FC236}">
                  <a16:creationId xmlns:a16="http://schemas.microsoft.com/office/drawing/2014/main" id="{9FFF95F1-74F9-48BD-B91E-52FF5F3CF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04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66589" name="Oval 17">
              <a:extLst>
                <a:ext uri="{FF2B5EF4-FFF2-40B4-BE49-F238E27FC236}">
                  <a16:creationId xmlns:a16="http://schemas.microsoft.com/office/drawing/2014/main" id="{4A25B557-99D7-4ED6-9E52-D519F882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81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6590" name="Text Box 18">
              <a:extLst>
                <a:ext uri="{FF2B5EF4-FFF2-40B4-BE49-F238E27FC236}">
                  <a16:creationId xmlns:a16="http://schemas.microsoft.com/office/drawing/2014/main" id="{716A30AA-90E4-48FC-AF94-36FF47CA6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058"/>
              <a:ext cx="2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66591" name="Line 25">
              <a:extLst>
                <a:ext uri="{FF2B5EF4-FFF2-40B4-BE49-F238E27FC236}">
                  <a16:creationId xmlns:a16="http://schemas.microsoft.com/office/drawing/2014/main" id="{E9C16319-D967-4303-8383-5779852A0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2" name="Line 26">
              <a:extLst>
                <a:ext uri="{FF2B5EF4-FFF2-40B4-BE49-F238E27FC236}">
                  <a16:creationId xmlns:a16="http://schemas.microsoft.com/office/drawing/2014/main" id="{9D17F8DF-5DDA-4D68-9279-3C263357C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3" name="Line 27">
              <a:extLst>
                <a:ext uri="{FF2B5EF4-FFF2-40B4-BE49-F238E27FC236}">
                  <a16:creationId xmlns:a16="http://schemas.microsoft.com/office/drawing/2014/main" id="{A5E5923E-D085-4547-AE1C-789C0E7B7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" y="2910"/>
              <a:ext cx="288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4" name="Line 28">
              <a:extLst>
                <a:ext uri="{FF2B5EF4-FFF2-40B4-BE49-F238E27FC236}">
                  <a16:creationId xmlns:a16="http://schemas.microsoft.com/office/drawing/2014/main" id="{C891CF98-71B9-4BF4-8FA2-3A64742BF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" y="2919"/>
              <a:ext cx="161" cy="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5" name="Line 30">
              <a:extLst>
                <a:ext uri="{FF2B5EF4-FFF2-40B4-BE49-F238E27FC236}">
                  <a16:creationId xmlns:a16="http://schemas.microsoft.com/office/drawing/2014/main" id="{9A577026-281C-4F00-BF76-82CB946E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885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64" name="Oval 9">
            <a:extLst>
              <a:ext uri="{FF2B5EF4-FFF2-40B4-BE49-F238E27FC236}">
                <a16:creationId xmlns:a16="http://schemas.microsoft.com/office/drawing/2014/main" id="{977D85D4-1D62-426F-81F6-C165F5B2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609975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6565" name="Text Box 10">
            <a:extLst>
              <a:ext uri="{FF2B5EF4-FFF2-40B4-BE49-F238E27FC236}">
                <a16:creationId xmlns:a16="http://schemas.microsoft.com/office/drawing/2014/main" id="{474AF236-53D1-495A-88BD-A9FCF2D0A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567113"/>
            <a:ext cx="411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14</a:t>
            </a:r>
          </a:p>
        </p:txBody>
      </p:sp>
      <p:sp>
        <p:nvSpPr>
          <p:cNvPr id="66566" name="Oval 15">
            <a:extLst>
              <a:ext uri="{FF2B5EF4-FFF2-40B4-BE49-F238E27FC236}">
                <a16:creationId xmlns:a16="http://schemas.microsoft.com/office/drawing/2014/main" id="{9A07BBAE-72E5-4248-9EDE-6D2F239C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4162425"/>
            <a:ext cx="304800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6567" name="Text Box 16">
            <a:extLst>
              <a:ext uri="{FF2B5EF4-FFF2-40B4-BE49-F238E27FC236}">
                <a16:creationId xmlns:a16="http://schemas.microsoft.com/office/drawing/2014/main" id="{819FD49A-F381-43C3-BA84-7C1AD673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4129088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12</a:t>
            </a:r>
          </a:p>
        </p:txBody>
      </p:sp>
      <p:sp>
        <p:nvSpPr>
          <p:cNvPr id="66568" name="Line 29">
            <a:extLst>
              <a:ext uri="{FF2B5EF4-FFF2-40B4-BE49-F238E27FC236}">
                <a16:creationId xmlns:a16="http://schemas.microsoft.com/office/drawing/2014/main" id="{6F7CA3C9-A762-4AF7-91CF-784682A9B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1663" y="3833813"/>
            <a:ext cx="306387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569" name="Text Box 16">
            <a:extLst>
              <a:ext uri="{FF2B5EF4-FFF2-40B4-BE49-F238E27FC236}">
                <a16:creationId xmlns:a16="http://schemas.microsoft.com/office/drawing/2014/main" id="{BEC46CA1-9967-41F4-AFA1-7136602DB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4670425"/>
            <a:ext cx="2968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66570" name="Line 29">
            <a:extLst>
              <a:ext uri="{FF2B5EF4-FFF2-40B4-BE49-F238E27FC236}">
                <a16:creationId xmlns:a16="http://schemas.microsoft.com/office/drawing/2014/main" id="{9D82989E-402B-4175-95C5-FF177C6D5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2050" y="4421188"/>
            <a:ext cx="168275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571" name="Oval 19">
            <a:extLst>
              <a:ext uri="{FF2B5EF4-FFF2-40B4-BE49-F238E27FC236}">
                <a16:creationId xmlns:a16="http://schemas.microsoft.com/office/drawing/2014/main" id="{891CF567-3553-42CF-AC18-C832544A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716463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6572" name="Line 32">
            <a:extLst>
              <a:ext uri="{FF2B5EF4-FFF2-40B4-BE49-F238E27FC236}">
                <a16:creationId xmlns:a16="http://schemas.microsoft.com/office/drawing/2014/main" id="{E875C80C-0BDC-440B-9675-9873C85C1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6538" y="4387850"/>
            <a:ext cx="273050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573" name="Oval 23">
            <a:extLst>
              <a:ext uri="{FF2B5EF4-FFF2-40B4-BE49-F238E27FC236}">
                <a16:creationId xmlns:a16="http://schemas.microsoft.com/office/drawing/2014/main" id="{B183695F-164D-4BBC-9B90-6C390CB0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4730750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6574" name="Text Box 24">
            <a:extLst>
              <a:ext uri="{FF2B5EF4-FFF2-40B4-BE49-F238E27FC236}">
                <a16:creationId xmlns:a16="http://schemas.microsoft.com/office/drawing/2014/main" id="{D4AAB2CF-C63B-4550-8AEB-E05A900A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4687888"/>
            <a:ext cx="355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</p:txBody>
      </p:sp>
      <p:sp>
        <p:nvSpPr>
          <p:cNvPr id="66575" name="Text Box 16">
            <a:extLst>
              <a:ext uri="{FF2B5EF4-FFF2-40B4-BE49-F238E27FC236}">
                <a16:creationId xmlns:a16="http://schemas.microsoft.com/office/drawing/2014/main" id="{7F504FBE-EAF7-4CC5-B3BB-937D6AC7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4657725"/>
            <a:ext cx="298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66576" name="Line 29">
            <a:extLst>
              <a:ext uri="{FF2B5EF4-FFF2-40B4-BE49-F238E27FC236}">
                <a16:creationId xmlns:a16="http://schemas.microsoft.com/office/drawing/2014/main" id="{4CEE7798-C54D-4D8E-AA38-91627DA73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8750" y="4408488"/>
            <a:ext cx="168275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577" name="Oval 19">
            <a:extLst>
              <a:ext uri="{FF2B5EF4-FFF2-40B4-BE49-F238E27FC236}">
                <a16:creationId xmlns:a16="http://schemas.microsoft.com/office/drawing/2014/main" id="{6861DF2A-0657-48F0-BEC7-71969435F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702175"/>
            <a:ext cx="306387" cy="271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6578" name="Line 32">
            <a:extLst>
              <a:ext uri="{FF2B5EF4-FFF2-40B4-BE49-F238E27FC236}">
                <a16:creationId xmlns:a16="http://schemas.microsoft.com/office/drawing/2014/main" id="{34D57541-53DE-43C2-A993-454B91ADC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4375150"/>
            <a:ext cx="273050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579" name="Oval 23">
            <a:extLst>
              <a:ext uri="{FF2B5EF4-FFF2-40B4-BE49-F238E27FC236}">
                <a16:creationId xmlns:a16="http://schemas.microsoft.com/office/drawing/2014/main" id="{F8BDC6E9-D374-49B6-819D-068CFACA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4718050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6580" name="Text Box 24">
            <a:extLst>
              <a:ext uri="{FF2B5EF4-FFF2-40B4-BE49-F238E27FC236}">
                <a16:creationId xmlns:a16="http://schemas.microsoft.com/office/drawing/2014/main" id="{5369C0A3-7238-4FB6-8854-4D903E3DC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4675188"/>
            <a:ext cx="355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Rectangle 3">
            <a:extLst>
              <a:ext uri="{FF2B5EF4-FFF2-40B4-BE49-F238E27FC236}">
                <a16:creationId xmlns:a16="http://schemas.microsoft.com/office/drawing/2014/main" id="{3950CE39-0DC4-4160-9F1A-A14854850368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00" y="1282700"/>
            <a:ext cx="5384800" cy="4406900"/>
          </a:xfrm>
        </p:spPr>
      </p:pic>
      <p:sp>
        <p:nvSpPr>
          <p:cNvPr id="68610" name="Title 2">
            <a:extLst>
              <a:ext uri="{FF2B5EF4-FFF2-40B4-BE49-F238E27FC236}">
                <a16:creationId xmlns:a16="http://schemas.microsoft.com/office/drawing/2014/main" id="{BB707F9B-7EAB-452C-9124-38832540E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sp>
        <p:nvSpPr>
          <p:cNvPr id="68611" name="Text Box 12">
            <a:extLst>
              <a:ext uri="{FF2B5EF4-FFF2-40B4-BE49-F238E27FC236}">
                <a16:creationId xmlns:a16="http://schemas.microsoft.com/office/drawing/2014/main" id="{8229F2DF-31CD-4EF6-BA54-04D30BF6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3005138"/>
            <a:ext cx="519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68612" name="Oval 11">
            <a:extLst>
              <a:ext uri="{FF2B5EF4-FFF2-40B4-BE49-F238E27FC236}">
                <a16:creationId xmlns:a16="http://schemas.microsoft.com/office/drawing/2014/main" id="{0AB94503-BECB-444D-8C6B-F8A9AC5C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055938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13" name="Line 26">
            <a:extLst>
              <a:ext uri="{FF2B5EF4-FFF2-40B4-BE49-F238E27FC236}">
                <a16:creationId xmlns:a16="http://schemas.microsoft.com/office/drawing/2014/main" id="{6C569F96-52A5-48EA-863C-7DBCE4D92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913" y="3308350"/>
            <a:ext cx="2857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614" name="Text Box 12">
            <a:extLst>
              <a:ext uri="{FF2B5EF4-FFF2-40B4-BE49-F238E27FC236}">
                <a16:creationId xmlns:a16="http://schemas.microsoft.com/office/drawing/2014/main" id="{5EA858F3-9526-4A2F-A3C8-1B3423E96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3530600"/>
            <a:ext cx="519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68615" name="Oval 11">
            <a:extLst>
              <a:ext uri="{FF2B5EF4-FFF2-40B4-BE49-F238E27FC236}">
                <a16:creationId xmlns:a16="http://schemas.microsoft.com/office/drawing/2014/main" id="{13709255-73C1-4337-8946-9A1835AB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571875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16" name="Text Box 12">
            <a:extLst>
              <a:ext uri="{FF2B5EF4-FFF2-40B4-BE49-F238E27FC236}">
                <a16:creationId xmlns:a16="http://schemas.microsoft.com/office/drawing/2014/main" id="{BCB7EA98-98B7-4394-8818-29494FA3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3989388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kumimoji="1" lang="en-US" altLang="zh-CN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8617" name="Oval 11">
            <a:extLst>
              <a:ext uri="{FF2B5EF4-FFF2-40B4-BE49-F238E27FC236}">
                <a16:creationId xmlns:a16="http://schemas.microsoft.com/office/drawing/2014/main" id="{23A1FDDB-A57C-4D66-9BB5-0650DE68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054475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18" name="Text Box 12">
            <a:extLst>
              <a:ext uri="{FF2B5EF4-FFF2-40B4-BE49-F238E27FC236}">
                <a16:creationId xmlns:a16="http://schemas.microsoft.com/office/drawing/2014/main" id="{71C3B3D1-9899-457B-A095-EAC7E57C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4532313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68619" name="Oval 11">
            <a:extLst>
              <a:ext uri="{FF2B5EF4-FFF2-40B4-BE49-F238E27FC236}">
                <a16:creationId xmlns:a16="http://schemas.microsoft.com/office/drawing/2014/main" id="{1CA1267F-D6E4-42C5-8950-FFD018C0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4578350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20" name="Line 26">
            <a:extLst>
              <a:ext uri="{FF2B5EF4-FFF2-40B4-BE49-F238E27FC236}">
                <a16:creationId xmlns:a16="http://schemas.microsoft.com/office/drawing/2014/main" id="{17A3006C-F8BF-4780-B662-59981ED64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3789363"/>
            <a:ext cx="2857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621" name="Line 26">
            <a:extLst>
              <a:ext uri="{FF2B5EF4-FFF2-40B4-BE49-F238E27FC236}">
                <a16:creationId xmlns:a16="http://schemas.microsoft.com/office/drawing/2014/main" id="{BFC991E6-A2BA-49FE-A4AC-22B7F20AE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2163" y="4289425"/>
            <a:ext cx="28575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622" name="Line 26">
            <a:extLst>
              <a:ext uri="{FF2B5EF4-FFF2-40B4-BE49-F238E27FC236}">
                <a16:creationId xmlns:a16="http://schemas.microsoft.com/office/drawing/2014/main" id="{70F67528-97FA-4B5D-AB3F-3D770CD617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1400" y="2855913"/>
            <a:ext cx="304800" cy="201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623" name="Text Box 12">
            <a:extLst>
              <a:ext uri="{FF2B5EF4-FFF2-40B4-BE49-F238E27FC236}">
                <a16:creationId xmlns:a16="http://schemas.microsoft.com/office/drawing/2014/main" id="{60941BDB-2F3C-4771-A376-1F883900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501808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68624" name="Oval 11">
            <a:extLst>
              <a:ext uri="{FF2B5EF4-FFF2-40B4-BE49-F238E27FC236}">
                <a16:creationId xmlns:a16="http://schemas.microsoft.com/office/drawing/2014/main" id="{FA4C59E1-9C27-44E5-9C79-743CC219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5062538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25" name="Line 26">
            <a:extLst>
              <a:ext uri="{FF2B5EF4-FFF2-40B4-BE49-F238E27FC236}">
                <a16:creationId xmlns:a16="http://schemas.microsoft.com/office/drawing/2014/main" id="{8BFB8A1F-80CD-4477-929D-7A9665027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4775200"/>
            <a:ext cx="284162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626" name="Text Box 12">
            <a:extLst>
              <a:ext uri="{FF2B5EF4-FFF2-40B4-BE49-F238E27FC236}">
                <a16:creationId xmlns:a16="http://schemas.microsoft.com/office/drawing/2014/main" id="{FAA6A5A6-25FE-4B63-81AE-2004F807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5502275"/>
            <a:ext cx="519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68627" name="Oval 11">
            <a:extLst>
              <a:ext uri="{FF2B5EF4-FFF2-40B4-BE49-F238E27FC236}">
                <a16:creationId xmlns:a16="http://schemas.microsoft.com/office/drawing/2014/main" id="{311244A3-CB0F-481D-BB33-F69A8BC3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5548313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28" name="Line 26">
            <a:extLst>
              <a:ext uri="{FF2B5EF4-FFF2-40B4-BE49-F238E27FC236}">
                <a16:creationId xmlns:a16="http://schemas.microsoft.com/office/drawing/2014/main" id="{84C18407-C40B-4411-8D24-60FB1A140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5" y="5259388"/>
            <a:ext cx="28575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68629" name="Group 4">
            <a:extLst>
              <a:ext uri="{FF2B5EF4-FFF2-40B4-BE49-F238E27FC236}">
                <a16:creationId xmlns:a16="http://schemas.microsoft.com/office/drawing/2014/main" id="{7FECAC80-EC2B-48F0-8093-40A6151CA786}"/>
              </a:ext>
            </a:extLst>
          </p:cNvPr>
          <p:cNvGrpSpPr>
            <a:grpSpLocks/>
          </p:cNvGrpSpPr>
          <p:nvPr/>
        </p:nvGrpSpPr>
        <p:grpSpPr bwMode="auto">
          <a:xfrm>
            <a:off x="7950200" y="1077913"/>
            <a:ext cx="989013" cy="700087"/>
            <a:chOff x="902" y="2481"/>
            <a:chExt cx="621" cy="498"/>
          </a:xfrm>
        </p:grpSpPr>
        <p:sp>
          <p:nvSpPr>
            <p:cNvPr id="68639" name="Oval 5">
              <a:extLst>
                <a:ext uri="{FF2B5EF4-FFF2-40B4-BE49-F238E27FC236}">
                  <a16:creationId xmlns:a16="http://schemas.microsoft.com/office/drawing/2014/main" id="{792E1AA9-FC7F-4885-A42B-287F9CFA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8640" name="Text Box 6">
              <a:extLst>
                <a:ext uri="{FF2B5EF4-FFF2-40B4-BE49-F238E27FC236}">
                  <a16:creationId xmlns:a16="http://schemas.microsoft.com/office/drawing/2014/main" id="{FC62479B-23A5-4F07-89D1-91090EE0A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68641" name="Oval 7">
              <a:extLst>
                <a:ext uri="{FF2B5EF4-FFF2-40B4-BE49-F238E27FC236}">
                  <a16:creationId xmlns:a16="http://schemas.microsoft.com/office/drawing/2014/main" id="{72A34975-C997-4CF2-8B21-B76CA95D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8642" name="Text Box 8">
              <a:extLst>
                <a:ext uri="{FF2B5EF4-FFF2-40B4-BE49-F238E27FC236}">
                  <a16:creationId xmlns:a16="http://schemas.microsoft.com/office/drawing/2014/main" id="{DE21D5DA-ED1D-4492-A321-DDCAED9E6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715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68643" name="Line 26">
              <a:extLst>
                <a:ext uri="{FF2B5EF4-FFF2-40B4-BE49-F238E27FC236}">
                  <a16:creationId xmlns:a16="http://schemas.microsoft.com/office/drawing/2014/main" id="{6EE62329-E083-40F7-9272-F9EC1DBC9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30" name="Line 26">
            <a:extLst>
              <a:ext uri="{FF2B5EF4-FFF2-40B4-BE49-F238E27FC236}">
                <a16:creationId xmlns:a16="http://schemas.microsoft.com/office/drawing/2014/main" id="{CE61E7C2-CBBC-4F43-857F-1FF9E58803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5250" y="1684338"/>
            <a:ext cx="306388" cy="201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631" name="Text Box 12">
            <a:extLst>
              <a:ext uri="{FF2B5EF4-FFF2-40B4-BE49-F238E27FC236}">
                <a16:creationId xmlns:a16="http://schemas.microsoft.com/office/drawing/2014/main" id="{25619D9C-4188-4010-BA30-71A0992B0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1820863"/>
            <a:ext cx="519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12</a:t>
            </a:r>
          </a:p>
        </p:txBody>
      </p:sp>
      <p:sp>
        <p:nvSpPr>
          <p:cNvPr id="68632" name="Oval 11">
            <a:extLst>
              <a:ext uri="{FF2B5EF4-FFF2-40B4-BE49-F238E27FC236}">
                <a16:creationId xmlns:a16="http://schemas.microsoft.com/office/drawing/2014/main" id="{FC850CFA-8529-4CD7-829B-310F69CB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1871663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33" name="Line 26">
            <a:extLst>
              <a:ext uri="{FF2B5EF4-FFF2-40B4-BE49-F238E27FC236}">
                <a16:creationId xmlns:a16="http://schemas.microsoft.com/office/drawing/2014/main" id="{B0FB5296-E522-49FE-A748-BC82CA044F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9150" y="2108200"/>
            <a:ext cx="306388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634" name="Oval 11">
            <a:extLst>
              <a:ext uri="{FF2B5EF4-FFF2-40B4-BE49-F238E27FC236}">
                <a16:creationId xmlns:a16="http://schemas.microsoft.com/office/drawing/2014/main" id="{6E507FB2-AA1D-416F-87A8-A1A0B778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2311400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35" name="Text Box 12">
            <a:extLst>
              <a:ext uri="{FF2B5EF4-FFF2-40B4-BE49-F238E27FC236}">
                <a16:creationId xmlns:a16="http://schemas.microsoft.com/office/drawing/2014/main" id="{DC64BC07-E4DA-4403-A1A3-68F6188C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2266950"/>
            <a:ext cx="519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</a:p>
        </p:txBody>
      </p:sp>
      <p:sp>
        <p:nvSpPr>
          <p:cNvPr id="68636" name="Oval 11">
            <a:extLst>
              <a:ext uri="{FF2B5EF4-FFF2-40B4-BE49-F238E27FC236}">
                <a16:creationId xmlns:a16="http://schemas.microsoft.com/office/drawing/2014/main" id="{DD69AFFB-990E-4A35-92B9-5B88EECD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8588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8637" name="Text Box 12">
            <a:extLst>
              <a:ext uri="{FF2B5EF4-FFF2-40B4-BE49-F238E27FC236}">
                <a16:creationId xmlns:a16="http://schemas.microsoft.com/office/drawing/2014/main" id="{740F7D84-88D2-4CF0-8C25-22760D70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2625725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</p:txBody>
      </p:sp>
      <p:sp>
        <p:nvSpPr>
          <p:cNvPr id="68638" name="Line 26">
            <a:extLst>
              <a:ext uri="{FF2B5EF4-FFF2-40B4-BE49-F238E27FC236}">
                <a16:creationId xmlns:a16="http://schemas.microsoft.com/office/drawing/2014/main" id="{70DE0608-1ABD-4534-B09D-D060A774A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6550" y="2514600"/>
            <a:ext cx="306388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Rectangle 3">
            <a:extLst>
              <a:ext uri="{FF2B5EF4-FFF2-40B4-BE49-F238E27FC236}">
                <a16:creationId xmlns:a16="http://schemas.microsoft.com/office/drawing/2014/main" id="{DAA92B77-4F49-4810-9749-EAC376D7A0FB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00" y="1231900"/>
            <a:ext cx="8851900" cy="4394200"/>
          </a:xfrm>
        </p:spPr>
      </p:pic>
      <p:sp>
        <p:nvSpPr>
          <p:cNvPr id="70658" name="Title 2">
            <a:extLst>
              <a:ext uri="{FF2B5EF4-FFF2-40B4-BE49-F238E27FC236}">
                <a16:creationId xmlns:a16="http://schemas.microsoft.com/office/drawing/2014/main" id="{6FC41914-6785-4B9F-AE03-25378CB2F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sp>
        <p:nvSpPr>
          <p:cNvPr id="70659" name="Text Box 12">
            <a:extLst>
              <a:ext uri="{FF2B5EF4-FFF2-40B4-BE49-F238E27FC236}">
                <a16:creationId xmlns:a16="http://schemas.microsoft.com/office/drawing/2014/main" id="{547D34E1-8B98-4307-80BC-AC554F00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4102100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70660" name="Oval 11">
            <a:extLst>
              <a:ext uri="{FF2B5EF4-FFF2-40B4-BE49-F238E27FC236}">
                <a16:creationId xmlns:a16="http://schemas.microsoft.com/office/drawing/2014/main" id="{BD77E9B4-C109-46A3-A32D-057F9537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4152900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61" name="Line 26">
            <a:extLst>
              <a:ext uri="{FF2B5EF4-FFF2-40B4-BE49-F238E27FC236}">
                <a16:creationId xmlns:a16="http://schemas.microsoft.com/office/drawing/2014/main" id="{17D6F279-64AB-45FC-8321-44232FA7C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1863" y="4405313"/>
            <a:ext cx="284162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62" name="Text Box 12">
            <a:extLst>
              <a:ext uri="{FF2B5EF4-FFF2-40B4-BE49-F238E27FC236}">
                <a16:creationId xmlns:a16="http://schemas.microsoft.com/office/drawing/2014/main" id="{335DFB41-CCEC-42FD-9696-618747B9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4627563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0663" name="Oval 11">
            <a:extLst>
              <a:ext uri="{FF2B5EF4-FFF2-40B4-BE49-F238E27FC236}">
                <a16:creationId xmlns:a16="http://schemas.microsoft.com/office/drawing/2014/main" id="{6329911F-318A-47C3-8FFC-26C9A67AE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4668838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64" name="Text Box 12">
            <a:extLst>
              <a:ext uri="{FF2B5EF4-FFF2-40B4-BE49-F238E27FC236}">
                <a16:creationId xmlns:a16="http://schemas.microsoft.com/office/drawing/2014/main" id="{B5FB27F4-1BCF-4F8C-8F36-3F90B214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087938"/>
            <a:ext cx="51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kumimoji="1" lang="en-US" altLang="zh-CN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0665" name="Oval 11">
            <a:extLst>
              <a:ext uri="{FF2B5EF4-FFF2-40B4-BE49-F238E27FC236}">
                <a16:creationId xmlns:a16="http://schemas.microsoft.com/office/drawing/2014/main" id="{26D244F6-1D6F-4794-841C-E424D2B3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5151438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66" name="Text Box 12">
            <a:extLst>
              <a:ext uri="{FF2B5EF4-FFF2-40B4-BE49-F238E27FC236}">
                <a16:creationId xmlns:a16="http://schemas.microsoft.com/office/drawing/2014/main" id="{ECAA6E60-795A-48E8-8B51-56F059A7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5629275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70667" name="Oval 11">
            <a:extLst>
              <a:ext uri="{FF2B5EF4-FFF2-40B4-BE49-F238E27FC236}">
                <a16:creationId xmlns:a16="http://schemas.microsoft.com/office/drawing/2014/main" id="{B4106B81-D7CE-449E-A019-CE7AB511F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675313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68" name="Line 26">
            <a:extLst>
              <a:ext uri="{FF2B5EF4-FFF2-40B4-BE49-F238E27FC236}">
                <a16:creationId xmlns:a16="http://schemas.microsoft.com/office/drawing/2014/main" id="{94EAD1A3-D2D8-404B-B7A9-F4B193DC9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4886325"/>
            <a:ext cx="284162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69" name="Line 26">
            <a:extLst>
              <a:ext uri="{FF2B5EF4-FFF2-40B4-BE49-F238E27FC236}">
                <a16:creationId xmlns:a16="http://schemas.microsoft.com/office/drawing/2014/main" id="{526CD18C-06F2-464F-9FAE-6DB7750C0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5386388"/>
            <a:ext cx="284162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70670" name="Group 4">
            <a:extLst>
              <a:ext uri="{FF2B5EF4-FFF2-40B4-BE49-F238E27FC236}">
                <a16:creationId xmlns:a16="http://schemas.microsoft.com/office/drawing/2014/main" id="{6A743C3F-574E-4FA2-B5DE-9DEA937A60BC}"/>
              </a:ext>
            </a:extLst>
          </p:cNvPr>
          <p:cNvGrpSpPr>
            <a:grpSpLocks/>
          </p:cNvGrpSpPr>
          <p:nvPr/>
        </p:nvGrpSpPr>
        <p:grpSpPr bwMode="auto">
          <a:xfrm>
            <a:off x="1236663" y="3203575"/>
            <a:ext cx="2692400" cy="1244600"/>
            <a:chOff x="536" y="2481"/>
            <a:chExt cx="1688" cy="884"/>
          </a:xfrm>
        </p:grpSpPr>
        <p:sp>
          <p:nvSpPr>
            <p:cNvPr id="70710" name="Oval 5">
              <a:extLst>
                <a:ext uri="{FF2B5EF4-FFF2-40B4-BE49-F238E27FC236}">
                  <a16:creationId xmlns:a16="http://schemas.microsoft.com/office/drawing/2014/main" id="{1361A342-E85D-4722-92B2-188065EB1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70711" name="Text Box 6">
              <a:extLst>
                <a:ext uri="{FF2B5EF4-FFF2-40B4-BE49-F238E27FC236}">
                  <a16:creationId xmlns:a16="http://schemas.microsoft.com/office/drawing/2014/main" id="{5E6CB246-CFC0-4A74-A8FA-771157581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70712" name="Oval 7">
              <a:extLst>
                <a:ext uri="{FF2B5EF4-FFF2-40B4-BE49-F238E27FC236}">
                  <a16:creationId xmlns:a16="http://schemas.microsoft.com/office/drawing/2014/main" id="{66803865-958D-4FDE-B35F-BC910803A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70713" name="Text Box 8">
              <a:extLst>
                <a:ext uri="{FF2B5EF4-FFF2-40B4-BE49-F238E27FC236}">
                  <a16:creationId xmlns:a16="http://schemas.microsoft.com/office/drawing/2014/main" id="{F9C2EA8E-F6BF-4CA3-8BB0-935C18E60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723"/>
              <a:ext cx="1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70714" name="Oval 11">
              <a:extLst>
                <a:ext uri="{FF2B5EF4-FFF2-40B4-BE49-F238E27FC236}">
                  <a16:creationId xmlns:a16="http://schemas.microsoft.com/office/drawing/2014/main" id="{ACA3EB04-14FC-4216-8904-F7EB1A43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31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70715" name="Text Box 12">
              <a:extLst>
                <a:ext uri="{FF2B5EF4-FFF2-40B4-BE49-F238E27FC236}">
                  <a16:creationId xmlns:a16="http://schemas.microsoft.com/office/drawing/2014/main" id="{17ED150D-9A61-4BA8-91DF-2D34EA189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3076"/>
              <a:ext cx="2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70716" name="Oval 13">
              <a:extLst>
                <a:ext uri="{FF2B5EF4-FFF2-40B4-BE49-F238E27FC236}">
                  <a16:creationId xmlns:a16="http://schemas.microsoft.com/office/drawing/2014/main" id="{CBF06A42-8389-4898-8E0E-4625C34F3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70717" name="Text Box 14">
              <a:extLst>
                <a:ext uri="{FF2B5EF4-FFF2-40B4-BE49-F238E27FC236}">
                  <a16:creationId xmlns:a16="http://schemas.microsoft.com/office/drawing/2014/main" id="{5CCC6786-75D2-4DEB-95B6-18D7F4CEA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04"/>
              <a:ext cx="18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70718" name="Oval 17">
              <a:extLst>
                <a:ext uri="{FF2B5EF4-FFF2-40B4-BE49-F238E27FC236}">
                  <a16:creationId xmlns:a16="http://schemas.microsoft.com/office/drawing/2014/main" id="{3D23B2E2-BBEA-4960-BF65-04F0A19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81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70719" name="Text Box 18">
              <a:extLst>
                <a:ext uri="{FF2B5EF4-FFF2-40B4-BE49-F238E27FC236}">
                  <a16:creationId xmlns:a16="http://schemas.microsoft.com/office/drawing/2014/main" id="{AF7482C7-903E-4493-862C-E1A9FC3EE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058"/>
              <a:ext cx="2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70720" name="Line 25">
              <a:extLst>
                <a:ext uri="{FF2B5EF4-FFF2-40B4-BE49-F238E27FC236}">
                  <a16:creationId xmlns:a16="http://schemas.microsoft.com/office/drawing/2014/main" id="{C7745E1E-334E-407D-935D-917683B05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21" name="Line 26">
              <a:extLst>
                <a:ext uri="{FF2B5EF4-FFF2-40B4-BE49-F238E27FC236}">
                  <a16:creationId xmlns:a16="http://schemas.microsoft.com/office/drawing/2014/main" id="{F11D0EDA-35D3-4A4B-AE26-8B3E6A4A9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22" name="Line 27">
              <a:extLst>
                <a:ext uri="{FF2B5EF4-FFF2-40B4-BE49-F238E27FC236}">
                  <a16:creationId xmlns:a16="http://schemas.microsoft.com/office/drawing/2014/main" id="{E8AA3170-ADC2-4B5C-9CD5-332B56F05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" y="2910"/>
              <a:ext cx="288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23" name="Line 28">
              <a:extLst>
                <a:ext uri="{FF2B5EF4-FFF2-40B4-BE49-F238E27FC236}">
                  <a16:creationId xmlns:a16="http://schemas.microsoft.com/office/drawing/2014/main" id="{6ABAB5D9-61D5-49BF-9403-13C930039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" y="2919"/>
              <a:ext cx="161" cy="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24" name="Line 30">
              <a:extLst>
                <a:ext uri="{FF2B5EF4-FFF2-40B4-BE49-F238E27FC236}">
                  <a16:creationId xmlns:a16="http://schemas.microsoft.com/office/drawing/2014/main" id="{CBC4B87C-1C9C-4E22-A56A-93DFA426B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885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671" name="Oval 9">
            <a:extLst>
              <a:ext uri="{FF2B5EF4-FFF2-40B4-BE49-F238E27FC236}">
                <a16:creationId xmlns:a16="http://schemas.microsoft.com/office/drawing/2014/main" id="{E20FEDB1-C2F4-47CE-8326-0CCD4407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3562350"/>
            <a:ext cx="306388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72" name="Text Box 10">
            <a:extLst>
              <a:ext uri="{FF2B5EF4-FFF2-40B4-BE49-F238E27FC236}">
                <a16:creationId xmlns:a16="http://schemas.microsoft.com/office/drawing/2014/main" id="{B924D4C8-DDDC-4AA0-A555-2398C62F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3519488"/>
            <a:ext cx="409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14</a:t>
            </a:r>
          </a:p>
        </p:txBody>
      </p:sp>
      <p:sp>
        <p:nvSpPr>
          <p:cNvPr id="70673" name="Oval 15">
            <a:extLst>
              <a:ext uri="{FF2B5EF4-FFF2-40B4-BE49-F238E27FC236}">
                <a16:creationId xmlns:a16="http://schemas.microsoft.com/office/drawing/2014/main" id="{D891E49B-E8E3-4876-92E9-E3EF04E7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4116388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74" name="Text Box 16">
            <a:extLst>
              <a:ext uri="{FF2B5EF4-FFF2-40B4-BE49-F238E27FC236}">
                <a16:creationId xmlns:a16="http://schemas.microsoft.com/office/drawing/2014/main" id="{6F55C58D-12B2-4117-B8BB-AA80B3C76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08305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12</a:t>
            </a:r>
          </a:p>
        </p:txBody>
      </p:sp>
      <p:sp>
        <p:nvSpPr>
          <p:cNvPr id="70675" name="Line 29">
            <a:extLst>
              <a:ext uri="{FF2B5EF4-FFF2-40B4-BE49-F238E27FC236}">
                <a16:creationId xmlns:a16="http://schemas.microsoft.com/office/drawing/2014/main" id="{9A82B7C8-A769-449F-AC39-F8A4B3FD6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3688" y="3786188"/>
            <a:ext cx="306387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76" name="Text Box 16">
            <a:extLst>
              <a:ext uri="{FF2B5EF4-FFF2-40B4-BE49-F238E27FC236}">
                <a16:creationId xmlns:a16="http://schemas.microsoft.com/office/drawing/2014/main" id="{D5484598-A3EE-4FA0-AAE8-C1A9CCD4B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4622800"/>
            <a:ext cx="2968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70677" name="Line 29">
            <a:extLst>
              <a:ext uri="{FF2B5EF4-FFF2-40B4-BE49-F238E27FC236}">
                <a16:creationId xmlns:a16="http://schemas.microsoft.com/office/drawing/2014/main" id="{2EF7C899-FB8E-4C5F-AB61-B09B7E57E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4375150"/>
            <a:ext cx="168275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78" name="Oval 19">
            <a:extLst>
              <a:ext uri="{FF2B5EF4-FFF2-40B4-BE49-F238E27FC236}">
                <a16:creationId xmlns:a16="http://schemas.microsoft.com/office/drawing/2014/main" id="{A554E155-82B9-44DA-BAFE-2FCEB7BAB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4668838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79" name="Line 32">
            <a:extLst>
              <a:ext uri="{FF2B5EF4-FFF2-40B4-BE49-F238E27FC236}">
                <a16:creationId xmlns:a16="http://schemas.microsoft.com/office/drawing/2014/main" id="{47B7584D-CCD2-42E2-8185-12B0C37AB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975" y="4340225"/>
            <a:ext cx="274638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80" name="Oval 23">
            <a:extLst>
              <a:ext uri="{FF2B5EF4-FFF2-40B4-BE49-F238E27FC236}">
                <a16:creationId xmlns:a16="http://schemas.microsoft.com/office/drawing/2014/main" id="{DF646545-35E5-4892-8A65-42380A55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4683125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81" name="Text Box 24">
            <a:extLst>
              <a:ext uri="{FF2B5EF4-FFF2-40B4-BE49-F238E27FC236}">
                <a16:creationId xmlns:a16="http://schemas.microsoft.com/office/drawing/2014/main" id="{0C667683-4CB7-4893-80DF-5219F2762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4641850"/>
            <a:ext cx="355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</p:txBody>
      </p:sp>
      <p:sp>
        <p:nvSpPr>
          <p:cNvPr id="70682" name="Text Box 16">
            <a:extLst>
              <a:ext uri="{FF2B5EF4-FFF2-40B4-BE49-F238E27FC236}">
                <a16:creationId xmlns:a16="http://schemas.microsoft.com/office/drawing/2014/main" id="{ED839F3F-00C8-461A-AF93-435AE38AA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4610100"/>
            <a:ext cx="2968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70683" name="Line 29">
            <a:extLst>
              <a:ext uri="{FF2B5EF4-FFF2-40B4-BE49-F238E27FC236}">
                <a16:creationId xmlns:a16="http://schemas.microsoft.com/office/drawing/2014/main" id="{D23F2175-2D26-40CA-BF6B-C828F3EE0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775" y="4362450"/>
            <a:ext cx="168275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84" name="Oval 19">
            <a:extLst>
              <a:ext uri="{FF2B5EF4-FFF2-40B4-BE49-F238E27FC236}">
                <a16:creationId xmlns:a16="http://schemas.microsoft.com/office/drawing/2014/main" id="{DFDC1761-F0A0-4960-8B29-30D4DE57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656138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85" name="Line 32">
            <a:extLst>
              <a:ext uri="{FF2B5EF4-FFF2-40B4-BE49-F238E27FC236}">
                <a16:creationId xmlns:a16="http://schemas.microsoft.com/office/drawing/2014/main" id="{16810FD0-A0E1-4AF3-AFA8-F070E8CDC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4327525"/>
            <a:ext cx="274638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86" name="Oval 23">
            <a:extLst>
              <a:ext uri="{FF2B5EF4-FFF2-40B4-BE49-F238E27FC236}">
                <a16:creationId xmlns:a16="http://schemas.microsoft.com/office/drawing/2014/main" id="{FEE0F898-16D3-4F15-B47A-58E0AC236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4670425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87" name="Text Box 24">
            <a:extLst>
              <a:ext uri="{FF2B5EF4-FFF2-40B4-BE49-F238E27FC236}">
                <a16:creationId xmlns:a16="http://schemas.microsoft.com/office/drawing/2014/main" id="{D9BB29DE-9583-4220-8F2C-6F726BFD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4629150"/>
            <a:ext cx="355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70688" name="Line 26">
            <a:extLst>
              <a:ext uri="{FF2B5EF4-FFF2-40B4-BE49-F238E27FC236}">
                <a16:creationId xmlns:a16="http://schemas.microsoft.com/office/drawing/2014/main" id="{17214695-A601-4D05-8865-8F05E4A9F0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3763" y="3952875"/>
            <a:ext cx="306387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89" name="Text Box 12">
            <a:extLst>
              <a:ext uri="{FF2B5EF4-FFF2-40B4-BE49-F238E27FC236}">
                <a16:creationId xmlns:a16="http://schemas.microsoft.com/office/drawing/2014/main" id="{208F2AC9-6EFE-45A7-AB63-CBEC8AB23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6115050"/>
            <a:ext cx="519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70690" name="Oval 11">
            <a:extLst>
              <a:ext uri="{FF2B5EF4-FFF2-40B4-BE49-F238E27FC236}">
                <a16:creationId xmlns:a16="http://schemas.microsoft.com/office/drawing/2014/main" id="{DF099EBE-D23A-4E68-9BC8-36A114CD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6159500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91" name="Line 26">
            <a:extLst>
              <a:ext uri="{FF2B5EF4-FFF2-40B4-BE49-F238E27FC236}">
                <a16:creationId xmlns:a16="http://schemas.microsoft.com/office/drawing/2014/main" id="{F22D09EA-5C9D-4B9D-A177-1CD80C121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5872163"/>
            <a:ext cx="2857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92" name="Text Box 12">
            <a:extLst>
              <a:ext uri="{FF2B5EF4-FFF2-40B4-BE49-F238E27FC236}">
                <a16:creationId xmlns:a16="http://schemas.microsoft.com/office/drawing/2014/main" id="{3AE2F931-3CD0-4D11-8709-B7901E94C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6599238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70693" name="Oval 11">
            <a:extLst>
              <a:ext uri="{FF2B5EF4-FFF2-40B4-BE49-F238E27FC236}">
                <a16:creationId xmlns:a16="http://schemas.microsoft.com/office/drawing/2014/main" id="{F0F243AE-C78C-4DB6-A024-3DDDC1D00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6645275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94" name="Line 26">
            <a:extLst>
              <a:ext uri="{FF2B5EF4-FFF2-40B4-BE49-F238E27FC236}">
                <a16:creationId xmlns:a16="http://schemas.microsoft.com/office/drawing/2014/main" id="{E457F1DF-0D55-4AFA-94E8-0D90C185A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6356350"/>
            <a:ext cx="284163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70695" name="Group 4">
            <a:extLst>
              <a:ext uri="{FF2B5EF4-FFF2-40B4-BE49-F238E27FC236}">
                <a16:creationId xmlns:a16="http://schemas.microsoft.com/office/drawing/2014/main" id="{4E24C306-2AA3-4695-9D67-8276CB792FC3}"/>
              </a:ext>
            </a:extLst>
          </p:cNvPr>
          <p:cNvGrpSpPr>
            <a:grpSpLocks/>
          </p:cNvGrpSpPr>
          <p:nvPr/>
        </p:nvGrpSpPr>
        <p:grpSpPr bwMode="auto">
          <a:xfrm>
            <a:off x="6532563" y="2174875"/>
            <a:ext cx="990600" cy="700088"/>
            <a:chOff x="902" y="2481"/>
            <a:chExt cx="621" cy="498"/>
          </a:xfrm>
        </p:grpSpPr>
        <p:sp>
          <p:nvSpPr>
            <p:cNvPr id="70705" name="Oval 5">
              <a:extLst>
                <a:ext uri="{FF2B5EF4-FFF2-40B4-BE49-F238E27FC236}">
                  <a16:creationId xmlns:a16="http://schemas.microsoft.com/office/drawing/2014/main" id="{B3A7B898-FE82-49F5-81FD-2701262D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70706" name="Text Box 6">
              <a:extLst>
                <a:ext uri="{FF2B5EF4-FFF2-40B4-BE49-F238E27FC236}">
                  <a16:creationId xmlns:a16="http://schemas.microsoft.com/office/drawing/2014/main" id="{D4201532-7D3A-4EAB-909D-BF5D6DC8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70707" name="Oval 7">
              <a:extLst>
                <a:ext uri="{FF2B5EF4-FFF2-40B4-BE49-F238E27FC236}">
                  <a16:creationId xmlns:a16="http://schemas.microsoft.com/office/drawing/2014/main" id="{1100C539-82E7-4989-9041-35C64F05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70708" name="Text Box 8">
              <a:extLst>
                <a:ext uri="{FF2B5EF4-FFF2-40B4-BE49-F238E27FC236}">
                  <a16:creationId xmlns:a16="http://schemas.microsoft.com/office/drawing/2014/main" id="{82B039E0-C93E-4016-9C70-1A2526DF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715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70709" name="Line 26">
              <a:extLst>
                <a:ext uri="{FF2B5EF4-FFF2-40B4-BE49-F238E27FC236}">
                  <a16:creationId xmlns:a16="http://schemas.microsoft.com/office/drawing/2014/main" id="{B67D46DF-18A5-45DA-8EC7-BA3007C20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696" name="Line 26">
            <a:extLst>
              <a:ext uri="{FF2B5EF4-FFF2-40B4-BE49-F238E27FC236}">
                <a16:creationId xmlns:a16="http://schemas.microsoft.com/office/drawing/2014/main" id="{97BE4A92-FB92-4A50-ADA3-2D01D9B4F4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7613" y="2781300"/>
            <a:ext cx="306387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697" name="Text Box 12">
            <a:extLst>
              <a:ext uri="{FF2B5EF4-FFF2-40B4-BE49-F238E27FC236}">
                <a16:creationId xmlns:a16="http://schemas.microsoft.com/office/drawing/2014/main" id="{5DB71338-FE45-40C6-9A13-C01C05F7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2917825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12</a:t>
            </a:r>
          </a:p>
        </p:txBody>
      </p:sp>
      <p:sp>
        <p:nvSpPr>
          <p:cNvPr id="70698" name="Oval 11">
            <a:extLst>
              <a:ext uri="{FF2B5EF4-FFF2-40B4-BE49-F238E27FC236}">
                <a16:creationId xmlns:a16="http://schemas.microsoft.com/office/drawing/2014/main" id="{DE18ABDA-3747-4991-B682-88FA28CB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968625"/>
            <a:ext cx="304800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699" name="Line 26">
            <a:extLst>
              <a:ext uri="{FF2B5EF4-FFF2-40B4-BE49-F238E27FC236}">
                <a16:creationId xmlns:a16="http://schemas.microsoft.com/office/drawing/2014/main" id="{57507B59-5FFD-41E5-AA29-1F87B1D2AA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1513" y="3205163"/>
            <a:ext cx="306387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00" name="Oval 11">
            <a:extLst>
              <a:ext uri="{FF2B5EF4-FFF2-40B4-BE49-F238E27FC236}">
                <a16:creationId xmlns:a16="http://schemas.microsoft.com/office/drawing/2014/main" id="{8BFC20B8-286B-4F23-BF61-06B4F185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3408363"/>
            <a:ext cx="306387" cy="269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701" name="Text Box 12">
            <a:extLst>
              <a:ext uri="{FF2B5EF4-FFF2-40B4-BE49-F238E27FC236}">
                <a16:creationId xmlns:a16="http://schemas.microsoft.com/office/drawing/2014/main" id="{BDBD18AA-9D8A-4EB8-BFB8-2ED9D107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3363913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</a:p>
        </p:txBody>
      </p:sp>
      <p:sp>
        <p:nvSpPr>
          <p:cNvPr id="70702" name="Oval 11">
            <a:extLst>
              <a:ext uri="{FF2B5EF4-FFF2-40B4-BE49-F238E27FC236}">
                <a16:creationId xmlns:a16="http://schemas.microsoft.com/office/drawing/2014/main" id="{D1BF18E8-EE5D-45AC-938F-0130B48C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3765550"/>
            <a:ext cx="306388" cy="271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0703" name="Text Box 12">
            <a:extLst>
              <a:ext uri="{FF2B5EF4-FFF2-40B4-BE49-F238E27FC236}">
                <a16:creationId xmlns:a16="http://schemas.microsoft.com/office/drawing/2014/main" id="{F995C95B-0B75-44A5-9AAF-BDBFEAB7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3722688"/>
            <a:ext cx="519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</p:txBody>
      </p:sp>
      <p:sp>
        <p:nvSpPr>
          <p:cNvPr id="70704" name="Line 26">
            <a:extLst>
              <a:ext uri="{FF2B5EF4-FFF2-40B4-BE49-F238E27FC236}">
                <a16:creationId xmlns:a16="http://schemas.microsoft.com/office/drawing/2014/main" id="{EE41AA76-3742-474B-8999-9922B8382B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913" y="3611563"/>
            <a:ext cx="306387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>
            <a:extLst>
              <a:ext uri="{FF2B5EF4-FFF2-40B4-BE49-F238E27FC236}">
                <a16:creationId xmlns:a16="http://schemas.microsoft.com/office/drawing/2014/main" id="{A21413B3-7FFD-6348-9E3B-A6FD01137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95350"/>
            <a:ext cx="5195888" cy="50165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动态查找表</a:t>
            </a:r>
            <a:endParaRPr lang="en-GB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排序树</a:t>
            </a:r>
            <a:endParaRPr lang="en-GB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及结构特点</a:t>
            </a:r>
            <a:endParaRPr lang="en-GB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排序树</a:t>
            </a:r>
            <a:r>
              <a:rPr lang="zh-CN" altLang="en-GB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</a:t>
            </a:r>
            <a:endParaRPr lang="en-GB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排序树的插入</a:t>
            </a:r>
            <a:endParaRPr lang="en-GB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排序树的删除</a:t>
            </a:r>
          </a:p>
          <a:p>
            <a:pPr eaLnBrk="1" hangingPunct="1"/>
            <a:endParaRPr lang="zh-CN" altLang="en-US" dirty="0">
              <a:solidFill>
                <a:srgbClr val="0070C0"/>
              </a:solidFill>
              <a:latin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F6A0EDFE-0C30-4C0C-8DDD-F821539BD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611188"/>
            <a:ext cx="7200900" cy="563562"/>
          </a:xfrm>
        </p:spPr>
        <p:txBody>
          <a:bodyPr/>
          <a:lstStyle/>
          <a:p>
            <a:pPr eaLnBrk="1" hangingPunct="1"/>
            <a:r>
              <a:rPr lang="zh-CN" altLang="en-US"/>
              <a:t>动态查找表</a:t>
            </a:r>
            <a:endParaRPr lang="en-US" altLang="en-US"/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9A2DE30E-5811-4D33-A089-1DA9E0B00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609725"/>
            <a:ext cx="8431212" cy="43513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表结构本身是在查找过程中动态生成的</a:t>
            </a:r>
            <a:endParaRPr lang="en-GB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若表中存在其关键字等于给定值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的记录，表明查找成功</a:t>
            </a:r>
            <a:endParaRPr lang="en-GB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否则插入关键字等于给定值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的记录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1" name="Rectangle 3">
            <a:extLst>
              <a:ext uri="{FF2B5EF4-FFF2-40B4-BE49-F238E27FC236}">
                <a16:creationId xmlns:a16="http://schemas.microsoft.com/office/drawing/2014/main" id="{B759B044-911C-0047-A8A0-A0AFE92E7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200497"/>
            <a:ext cx="8629650" cy="4351338"/>
          </a:xfrm>
        </p:spPr>
        <p:txBody>
          <a:bodyPr>
            <a:normAutofit/>
          </a:bodyPr>
          <a:lstStyle/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4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二叉排序树或者是空树，或者是满足下列性质的二叉树：</a:t>
            </a:r>
          </a:p>
          <a:p>
            <a:pPr lvl="2" indent="-514350" eaLnBrk="1" hangingPunct="1">
              <a:spcBef>
                <a:spcPts val="1350"/>
              </a:spcBef>
              <a:buFont typeface="Calibri" panose="020F0502020204030204" pitchFamily="34" charset="0"/>
              <a:buAutoNum type="arabicParenR"/>
            </a:pPr>
            <a:r>
              <a:rPr lang="zh-CN" altLang="en-US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若它的左子树不空，则左子树上所有结点的关键字的值都小于根结点关键字的值；</a:t>
            </a:r>
          </a:p>
          <a:p>
            <a:pPr lvl="2" indent="-514350" eaLnBrk="1" hangingPunct="1">
              <a:spcBef>
                <a:spcPts val="1350"/>
              </a:spcBef>
              <a:buFont typeface="Calibri" panose="020F0502020204030204" pitchFamily="34" charset="0"/>
              <a:buAutoNum type="arabicParenR"/>
            </a:pPr>
            <a:r>
              <a:rPr lang="zh-CN" altLang="en-US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若它的右子树不空，则右子树上所有结点的关键字的值都大于根结点关键字的值；</a:t>
            </a:r>
          </a:p>
          <a:p>
            <a:pPr lvl="2" indent="-514350" eaLnBrk="1" hangingPunct="1">
              <a:spcBef>
                <a:spcPts val="1350"/>
              </a:spcBef>
              <a:buFont typeface="Calibri" panose="020F0502020204030204" pitchFamily="34" charset="0"/>
              <a:buAutoNum type="arabicParenR"/>
            </a:pPr>
            <a:r>
              <a:rPr lang="zh-CN" altLang="en-US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它的左、右子树本身又是一个二叉排序树</a:t>
            </a:r>
            <a:r>
              <a:rPr lang="zh-CN" altLang="en-US" sz="28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2" indent="-514350" eaLnBrk="1" hangingPunct="1">
              <a:spcBef>
                <a:spcPts val="135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64">
            <a:extLst>
              <a:ext uri="{FF2B5EF4-FFF2-40B4-BE49-F238E27FC236}">
                <a16:creationId xmlns:a16="http://schemas.microsoft.com/office/drawing/2014/main" id="{48FF493C-ADCE-46BE-A004-131D4B0C937C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4211638"/>
            <a:ext cx="2886075" cy="2319337"/>
            <a:chOff x="3792" y="609"/>
            <a:chExt cx="1818" cy="1516"/>
          </a:xfrm>
        </p:grpSpPr>
        <p:sp>
          <p:nvSpPr>
            <p:cNvPr id="54308" name="Oval 65">
              <a:extLst>
                <a:ext uri="{FF2B5EF4-FFF2-40B4-BE49-F238E27FC236}">
                  <a16:creationId xmlns:a16="http://schemas.microsoft.com/office/drawing/2014/main" id="{263A2E6D-D61F-4779-A09D-E11A3394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09" name="Text Box 66">
              <a:extLst>
                <a:ext uri="{FF2B5EF4-FFF2-40B4-BE49-F238E27FC236}">
                  <a16:creationId xmlns:a16="http://schemas.microsoft.com/office/drawing/2014/main" id="{4636B055-4ABC-4293-9FC3-EE844FC3D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609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54310" name="Oval 67">
              <a:extLst>
                <a:ext uri="{FF2B5EF4-FFF2-40B4-BE49-F238E27FC236}">
                  <a16:creationId xmlns:a16="http://schemas.microsoft.com/office/drawing/2014/main" id="{0F61E5BB-0F22-4294-8E75-96E73673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11" name="Text Box 68">
              <a:extLst>
                <a:ext uri="{FF2B5EF4-FFF2-40B4-BE49-F238E27FC236}">
                  <a16:creationId xmlns:a16="http://schemas.microsoft.com/office/drawing/2014/main" id="{D7318617-99B5-42F6-A0DE-6617DDA65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982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54312" name="Oval 69">
              <a:extLst>
                <a:ext uri="{FF2B5EF4-FFF2-40B4-BE49-F238E27FC236}">
                  <a16:creationId xmlns:a16="http://schemas.microsoft.com/office/drawing/2014/main" id="{9EB9FA42-6EEB-433D-A294-060DE1E6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13" name="Text Box 70">
              <a:extLst>
                <a:ext uri="{FF2B5EF4-FFF2-40B4-BE49-F238E27FC236}">
                  <a16:creationId xmlns:a16="http://schemas.microsoft.com/office/drawing/2014/main" id="{647B387D-11AA-4CC0-B95D-8A64B051F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982"/>
              <a:ext cx="2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54314" name="Oval 71">
              <a:extLst>
                <a:ext uri="{FF2B5EF4-FFF2-40B4-BE49-F238E27FC236}">
                  <a16:creationId xmlns:a16="http://schemas.microsoft.com/office/drawing/2014/main" id="{FB44ED5E-27E6-4A2F-BFC6-FE53A3A8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15" name="Text Box 72">
              <a:extLst>
                <a:ext uri="{FF2B5EF4-FFF2-40B4-BE49-F238E27FC236}">
                  <a16:creationId xmlns:a16="http://schemas.microsoft.com/office/drawing/2014/main" id="{3E72221A-1BC6-4E04-A694-76FF8DBD4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62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54316" name="Oval 73">
              <a:extLst>
                <a:ext uri="{FF2B5EF4-FFF2-40B4-BE49-F238E27FC236}">
                  <a16:creationId xmlns:a16="http://schemas.microsoft.com/office/drawing/2014/main" id="{F5A391E6-8AFF-4C91-9708-A105AF5A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17" name="Text Box 74">
              <a:extLst>
                <a:ext uri="{FF2B5EF4-FFF2-40B4-BE49-F238E27FC236}">
                  <a16:creationId xmlns:a16="http://schemas.microsoft.com/office/drawing/2014/main" id="{59ACBAFE-52F6-457A-B398-AA407ADF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62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54318" name="Oval 75">
              <a:extLst>
                <a:ext uri="{FF2B5EF4-FFF2-40B4-BE49-F238E27FC236}">
                  <a16:creationId xmlns:a16="http://schemas.microsoft.com/office/drawing/2014/main" id="{DBC6D442-6343-4662-A665-C34A3E7E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19" name="Text Box 76">
              <a:extLst>
                <a:ext uri="{FF2B5EF4-FFF2-40B4-BE49-F238E27FC236}">
                  <a16:creationId xmlns:a16="http://schemas.microsoft.com/office/drawing/2014/main" id="{0A39820F-9142-47E0-8FD5-2DB611926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54320" name="Oval 77">
              <a:extLst>
                <a:ext uri="{FF2B5EF4-FFF2-40B4-BE49-F238E27FC236}">
                  <a16:creationId xmlns:a16="http://schemas.microsoft.com/office/drawing/2014/main" id="{9FBD0323-A17A-472A-B9A3-31FED65B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21" name="Text Box 78">
              <a:extLst>
                <a:ext uri="{FF2B5EF4-FFF2-40B4-BE49-F238E27FC236}">
                  <a16:creationId xmlns:a16="http://schemas.microsoft.com/office/drawing/2014/main" id="{7C9CBCEF-2617-4ECF-841F-06A67975E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54322" name="Oval 81">
              <a:extLst>
                <a:ext uri="{FF2B5EF4-FFF2-40B4-BE49-F238E27FC236}">
                  <a16:creationId xmlns:a16="http://schemas.microsoft.com/office/drawing/2014/main" id="{3CFB9A58-DCAB-4DAA-A800-5F5CFF776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90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23" name="Text Box 82">
              <a:extLst>
                <a:ext uri="{FF2B5EF4-FFF2-40B4-BE49-F238E27FC236}">
                  <a16:creationId xmlns:a16="http://schemas.microsoft.com/office/drawing/2014/main" id="{E7349353-7BF7-4883-8D1D-E756CEDEE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885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15</a:t>
              </a:r>
            </a:p>
          </p:txBody>
        </p:sp>
        <p:sp>
          <p:nvSpPr>
            <p:cNvPr id="54324" name="Oval 83">
              <a:extLst>
                <a:ext uri="{FF2B5EF4-FFF2-40B4-BE49-F238E27FC236}">
                  <a16:creationId xmlns:a16="http://schemas.microsoft.com/office/drawing/2014/main" id="{2630AE77-7B7C-404E-917E-4926FE6D6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325" name="Text Box 84">
              <a:extLst>
                <a:ext uri="{FF2B5EF4-FFF2-40B4-BE49-F238E27FC236}">
                  <a16:creationId xmlns:a16="http://schemas.microsoft.com/office/drawing/2014/main" id="{5E2CC203-D73C-498D-A2D3-53BAADA9C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1866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54326" name="Line 85">
              <a:extLst>
                <a:ext uri="{FF2B5EF4-FFF2-40B4-BE49-F238E27FC236}">
                  <a16:creationId xmlns:a16="http://schemas.microsoft.com/office/drawing/2014/main" id="{1711CDA5-2547-4959-A563-B85DA56B5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25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7" name="Line 86">
              <a:extLst>
                <a:ext uri="{FF2B5EF4-FFF2-40B4-BE49-F238E27FC236}">
                  <a16:creationId xmlns:a16="http://schemas.microsoft.com/office/drawing/2014/main" id="{9F01F1F1-916F-4F2A-9DB3-3628790E6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825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8" name="Line 87">
              <a:extLst>
                <a:ext uri="{FF2B5EF4-FFF2-40B4-BE49-F238E27FC236}">
                  <a16:creationId xmlns:a16="http://schemas.microsoft.com/office/drawing/2014/main" id="{7BA89D80-E8C9-4C27-B5D2-C01083FA0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9" name="Line 88">
              <a:extLst>
                <a:ext uri="{FF2B5EF4-FFF2-40B4-BE49-F238E27FC236}">
                  <a16:creationId xmlns:a16="http://schemas.microsoft.com/office/drawing/2014/main" id="{4E3F289F-6F81-435C-9F3A-C76BFF907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30" name="Line 89">
              <a:extLst>
                <a:ext uri="{FF2B5EF4-FFF2-40B4-BE49-F238E27FC236}">
                  <a16:creationId xmlns:a16="http://schemas.microsoft.com/office/drawing/2014/main" id="{229C7224-9B66-4A77-9E53-4381D52C0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31" name="Line 90">
              <a:extLst>
                <a:ext uri="{FF2B5EF4-FFF2-40B4-BE49-F238E27FC236}">
                  <a16:creationId xmlns:a16="http://schemas.microsoft.com/office/drawing/2014/main" id="{16479D1E-66EA-4462-8B71-008EF66BB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32" name="Line 92">
              <a:extLst>
                <a:ext uri="{FF2B5EF4-FFF2-40B4-BE49-F238E27FC236}">
                  <a16:creationId xmlns:a16="http://schemas.microsoft.com/office/drawing/2014/main" id="{55BA7148-8CB6-4401-AAFA-0AA67D9E6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33" name="Line 93">
              <a:extLst>
                <a:ext uri="{FF2B5EF4-FFF2-40B4-BE49-F238E27FC236}">
                  <a16:creationId xmlns:a16="http://schemas.microsoft.com/office/drawing/2014/main" id="{CD36A910-5480-46DE-B4B7-28600F29B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168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0" name="Group 64">
            <a:extLst>
              <a:ext uri="{FF2B5EF4-FFF2-40B4-BE49-F238E27FC236}">
                <a16:creationId xmlns:a16="http://schemas.microsoft.com/office/drawing/2014/main" id="{71374145-BC0F-4FFA-95F6-EF4F5E7AE66E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4144963"/>
            <a:ext cx="2886075" cy="2319337"/>
            <a:chOff x="3792" y="609"/>
            <a:chExt cx="1818" cy="1516"/>
          </a:xfrm>
        </p:grpSpPr>
        <p:sp>
          <p:nvSpPr>
            <p:cNvPr id="54280" name="Oval 65">
              <a:extLst>
                <a:ext uri="{FF2B5EF4-FFF2-40B4-BE49-F238E27FC236}">
                  <a16:creationId xmlns:a16="http://schemas.microsoft.com/office/drawing/2014/main" id="{423E98D6-14DB-4F0C-86B1-ED521C30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81" name="Text Box 66">
              <a:extLst>
                <a:ext uri="{FF2B5EF4-FFF2-40B4-BE49-F238E27FC236}">
                  <a16:creationId xmlns:a16="http://schemas.microsoft.com/office/drawing/2014/main" id="{97E14CA6-1E7E-41DE-9399-936A8A92C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609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54282" name="Oval 67">
              <a:extLst>
                <a:ext uri="{FF2B5EF4-FFF2-40B4-BE49-F238E27FC236}">
                  <a16:creationId xmlns:a16="http://schemas.microsoft.com/office/drawing/2014/main" id="{04151FB1-0145-4EE2-89D0-48162347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83" name="Text Box 68">
              <a:extLst>
                <a:ext uri="{FF2B5EF4-FFF2-40B4-BE49-F238E27FC236}">
                  <a16:creationId xmlns:a16="http://schemas.microsoft.com/office/drawing/2014/main" id="{0664F815-9A86-4E1F-85AF-9A6CC3D53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982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54284" name="Oval 69">
              <a:extLst>
                <a:ext uri="{FF2B5EF4-FFF2-40B4-BE49-F238E27FC236}">
                  <a16:creationId xmlns:a16="http://schemas.microsoft.com/office/drawing/2014/main" id="{44CC4D3C-962F-43C2-B5E1-44B2EAA1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85" name="Text Box 70">
              <a:extLst>
                <a:ext uri="{FF2B5EF4-FFF2-40B4-BE49-F238E27FC236}">
                  <a16:creationId xmlns:a16="http://schemas.microsoft.com/office/drawing/2014/main" id="{AB831ABA-456F-481D-8868-F2037808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982"/>
              <a:ext cx="2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54286" name="Oval 71">
              <a:extLst>
                <a:ext uri="{FF2B5EF4-FFF2-40B4-BE49-F238E27FC236}">
                  <a16:creationId xmlns:a16="http://schemas.microsoft.com/office/drawing/2014/main" id="{5B3A5196-69CB-4DB3-9B75-2BD7B5A5B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87" name="Text Box 72">
              <a:extLst>
                <a:ext uri="{FF2B5EF4-FFF2-40B4-BE49-F238E27FC236}">
                  <a16:creationId xmlns:a16="http://schemas.microsoft.com/office/drawing/2014/main" id="{A7922549-C238-40A0-9A22-DF5CEA90B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62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54288" name="Oval 73">
              <a:extLst>
                <a:ext uri="{FF2B5EF4-FFF2-40B4-BE49-F238E27FC236}">
                  <a16:creationId xmlns:a16="http://schemas.microsoft.com/office/drawing/2014/main" id="{7AE8A90E-4B5B-45B4-8F90-E224EAA2E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89" name="Text Box 74">
              <a:extLst>
                <a:ext uri="{FF2B5EF4-FFF2-40B4-BE49-F238E27FC236}">
                  <a16:creationId xmlns:a16="http://schemas.microsoft.com/office/drawing/2014/main" id="{43F43113-BA9B-4C81-929D-F1F687E13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62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54290" name="Oval 75">
              <a:extLst>
                <a:ext uri="{FF2B5EF4-FFF2-40B4-BE49-F238E27FC236}">
                  <a16:creationId xmlns:a16="http://schemas.microsoft.com/office/drawing/2014/main" id="{8EBE64DA-7627-4502-A716-74B36B6F8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91" name="Text Box 76">
              <a:extLst>
                <a:ext uri="{FF2B5EF4-FFF2-40B4-BE49-F238E27FC236}">
                  <a16:creationId xmlns:a16="http://schemas.microsoft.com/office/drawing/2014/main" id="{6C7AFBA8-869D-483A-89C8-BD6D834AE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54292" name="Oval 77">
              <a:extLst>
                <a:ext uri="{FF2B5EF4-FFF2-40B4-BE49-F238E27FC236}">
                  <a16:creationId xmlns:a16="http://schemas.microsoft.com/office/drawing/2014/main" id="{DD313FCB-16EB-439C-B16F-5A0CE3AB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93" name="Text Box 78">
              <a:extLst>
                <a:ext uri="{FF2B5EF4-FFF2-40B4-BE49-F238E27FC236}">
                  <a16:creationId xmlns:a16="http://schemas.microsoft.com/office/drawing/2014/main" id="{5A381801-E1D3-4EDF-9532-069B52539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54294" name="Oval 79">
              <a:extLst>
                <a:ext uri="{FF2B5EF4-FFF2-40B4-BE49-F238E27FC236}">
                  <a16:creationId xmlns:a16="http://schemas.microsoft.com/office/drawing/2014/main" id="{BD1D4B9C-5182-4598-959F-7DE32353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90"/>
              <a:ext cx="192" cy="19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95" name="Oval 81">
              <a:extLst>
                <a:ext uri="{FF2B5EF4-FFF2-40B4-BE49-F238E27FC236}">
                  <a16:creationId xmlns:a16="http://schemas.microsoft.com/office/drawing/2014/main" id="{6D2C4EA6-6044-45DF-AC54-9CFC54D4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90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96" name="Text Box 82">
              <a:extLst>
                <a:ext uri="{FF2B5EF4-FFF2-40B4-BE49-F238E27FC236}">
                  <a16:creationId xmlns:a16="http://schemas.microsoft.com/office/drawing/2014/main" id="{5F5D0185-C449-4EAB-BDA4-8BA07F698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885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15</a:t>
              </a:r>
            </a:p>
          </p:txBody>
        </p:sp>
        <p:sp>
          <p:nvSpPr>
            <p:cNvPr id="54297" name="Oval 83">
              <a:extLst>
                <a:ext uri="{FF2B5EF4-FFF2-40B4-BE49-F238E27FC236}">
                  <a16:creationId xmlns:a16="http://schemas.microsoft.com/office/drawing/2014/main" id="{04B720B2-71B3-4EA3-860C-F88B868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4298" name="Text Box 84">
              <a:extLst>
                <a:ext uri="{FF2B5EF4-FFF2-40B4-BE49-F238E27FC236}">
                  <a16:creationId xmlns:a16="http://schemas.microsoft.com/office/drawing/2014/main" id="{0DF2671A-BA69-4BFB-8A79-113EFE9D5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1866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54299" name="Line 85">
              <a:extLst>
                <a:ext uri="{FF2B5EF4-FFF2-40B4-BE49-F238E27FC236}">
                  <a16:creationId xmlns:a16="http://schemas.microsoft.com/office/drawing/2014/main" id="{0C56E5CC-7A00-46A4-A1C2-FA6F55CDA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25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0" name="Line 86">
              <a:extLst>
                <a:ext uri="{FF2B5EF4-FFF2-40B4-BE49-F238E27FC236}">
                  <a16:creationId xmlns:a16="http://schemas.microsoft.com/office/drawing/2014/main" id="{C9A1DFD3-B12F-4A88-BC05-DBC0B308C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825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1" name="Line 87">
              <a:extLst>
                <a:ext uri="{FF2B5EF4-FFF2-40B4-BE49-F238E27FC236}">
                  <a16:creationId xmlns:a16="http://schemas.microsoft.com/office/drawing/2014/main" id="{14BABD51-8127-4E70-AD13-CD03F30C3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2" name="Line 88">
              <a:extLst>
                <a:ext uri="{FF2B5EF4-FFF2-40B4-BE49-F238E27FC236}">
                  <a16:creationId xmlns:a16="http://schemas.microsoft.com/office/drawing/2014/main" id="{81DA6B57-0306-4921-84D5-54D55DDF3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3" name="Line 89">
              <a:extLst>
                <a:ext uri="{FF2B5EF4-FFF2-40B4-BE49-F238E27FC236}">
                  <a16:creationId xmlns:a16="http://schemas.microsoft.com/office/drawing/2014/main" id="{62ADB268-D8B0-4BA8-B711-6E5B86C0A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Line 90">
              <a:extLst>
                <a:ext uri="{FF2B5EF4-FFF2-40B4-BE49-F238E27FC236}">
                  <a16:creationId xmlns:a16="http://schemas.microsoft.com/office/drawing/2014/main" id="{394CBCF2-C2EC-4A76-8C13-3B91EEFF7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5" name="Line 91">
              <a:extLst>
                <a:ext uri="{FF2B5EF4-FFF2-40B4-BE49-F238E27FC236}">
                  <a16:creationId xmlns:a16="http://schemas.microsoft.com/office/drawing/2014/main" id="{033F2DA1-6502-4FAA-A5C6-57CDF49E7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6" name="Line 92">
              <a:extLst>
                <a:ext uri="{FF2B5EF4-FFF2-40B4-BE49-F238E27FC236}">
                  <a16:creationId xmlns:a16="http://schemas.microsoft.com/office/drawing/2014/main" id="{47774387-D461-43D8-831C-C7187728B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7" name="Line 93">
              <a:extLst>
                <a:ext uri="{FF2B5EF4-FFF2-40B4-BE49-F238E27FC236}">
                  <a16:creationId xmlns:a16="http://schemas.microsoft.com/office/drawing/2014/main" id="{6E0BFFCF-B775-46EE-B915-043938444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168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" name="Text Box 80">
            <a:extLst>
              <a:ext uri="{FF2B5EF4-FFF2-40B4-BE49-F238E27FC236}">
                <a16:creationId xmlns:a16="http://schemas.microsoft.com/office/drawing/2014/main" id="{F93F486F-69CB-4CE2-AB44-B95BE128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6069013"/>
            <a:ext cx="400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11</a:t>
            </a:r>
          </a:p>
        </p:txBody>
      </p:sp>
      <p:sp>
        <p:nvSpPr>
          <p:cNvPr id="150" name="Multiply 149">
            <a:extLst>
              <a:ext uri="{FF2B5EF4-FFF2-40B4-BE49-F238E27FC236}">
                <a16:creationId xmlns:a16="http://schemas.microsoft.com/office/drawing/2014/main" id="{D1469FA6-EFF2-6B46-A364-AA1C876BDCFE}"/>
              </a:ext>
            </a:extLst>
          </p:cNvPr>
          <p:cNvSpPr/>
          <p:nvPr/>
        </p:nvSpPr>
        <p:spPr>
          <a:xfrm>
            <a:off x="6261100" y="4840288"/>
            <a:ext cx="363538" cy="3159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91575F5-9784-4E30-A1D0-AADB3A10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4899025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✔️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4279" name="Title 1">
            <a:extLst>
              <a:ext uri="{FF2B5EF4-FFF2-40B4-BE49-F238E27FC236}">
                <a16:creationId xmlns:a16="http://schemas.microsoft.com/office/drawing/2014/main" id="{D4007624-5A44-4757-9BBF-CCAF823FB434}"/>
              </a:ext>
            </a:extLst>
          </p:cNvPr>
          <p:cNvSpPr txBox="1">
            <a:spLocks/>
          </p:cNvSpPr>
          <p:nvPr/>
        </p:nvSpPr>
        <p:spPr bwMode="auto">
          <a:xfrm>
            <a:off x="446088" y="463550"/>
            <a:ext cx="72009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-136525" defTabSz="685800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 defTabSz="68580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二叉排序树</a:t>
            </a:r>
            <a:endParaRPr lang="en-US" altLang="en-US" sz="3600" b="1">
              <a:solidFill>
                <a:srgbClr val="A43F2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8281F920-CADE-463C-9941-06CE7D1C2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455613"/>
            <a:ext cx="7200900" cy="563562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0924-3550-EC4A-A41B-D15159EC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263650"/>
            <a:ext cx="8259762" cy="36782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/>
              <a:t> </a:t>
            </a:r>
            <a:r>
              <a:rPr lang="zh-CN" altLang="en-US"/>
              <a:t>二叉排序树的结构特点：</a:t>
            </a:r>
          </a:p>
          <a:p>
            <a:pPr lvl="1" eaLnBrk="1" hangingPunct="1">
              <a:buSzPct val="60000"/>
              <a:buFont typeface="Wingdings" panose="05000000000000000000" pitchFamily="2" charset="2"/>
              <a:buChar char="q"/>
            </a:pPr>
            <a:r>
              <a:rPr lang="zh-CN" altLang="en-US" sz="2400"/>
              <a:t> 任意一个结点的关键字，都大于</a:t>
            </a:r>
            <a:r>
              <a:rPr lang="en-US" altLang="zh-CN" sz="2400"/>
              <a:t>(</a:t>
            </a:r>
            <a:r>
              <a:rPr lang="zh-CN" altLang="en-US" sz="2400"/>
              <a:t>小于</a:t>
            </a:r>
            <a:r>
              <a:rPr lang="en-US" altLang="zh-CN" sz="2400"/>
              <a:t>)</a:t>
            </a:r>
            <a:r>
              <a:rPr lang="zh-CN" altLang="en-US" sz="2400"/>
              <a:t>其左</a:t>
            </a:r>
            <a:r>
              <a:rPr lang="en-US" altLang="zh-CN" sz="2400"/>
              <a:t>(</a:t>
            </a:r>
            <a:r>
              <a:rPr lang="zh-CN" altLang="en-US" sz="2400"/>
              <a:t>右</a:t>
            </a:r>
            <a:r>
              <a:rPr lang="en-US" altLang="zh-CN" sz="2400"/>
              <a:t>)</a:t>
            </a:r>
            <a:r>
              <a:rPr lang="zh-CN" altLang="en-US" sz="2400"/>
              <a:t>子树中任意结点的关键字，因此各结点的关键字互不相同</a:t>
            </a:r>
          </a:p>
          <a:p>
            <a:pPr lvl="1" eaLnBrk="1" hangingPunct="1">
              <a:buSzPct val="60000"/>
              <a:buFont typeface="Wingdings" panose="05000000000000000000" pitchFamily="2" charset="2"/>
              <a:buChar char="q"/>
            </a:pPr>
            <a:r>
              <a:rPr lang="zh-CN" altLang="en-US" sz="2400"/>
              <a:t> 按</a:t>
            </a:r>
            <a:r>
              <a:rPr lang="zh-CN" altLang="en-US" sz="2400">
                <a:solidFill>
                  <a:srgbClr val="0000FF"/>
                </a:solidFill>
              </a:rPr>
              <a:t>中序</a:t>
            </a:r>
            <a:r>
              <a:rPr lang="zh-CN" altLang="en-US" sz="2400"/>
              <a:t>遍历二叉排序树所得的中序序列是一个</a:t>
            </a:r>
            <a:r>
              <a:rPr lang="zh-CN" altLang="en-US" sz="2400">
                <a:solidFill>
                  <a:srgbClr val="0000FF"/>
                </a:solidFill>
              </a:rPr>
              <a:t>递增的有序</a:t>
            </a:r>
            <a:r>
              <a:rPr lang="zh-CN" altLang="en-US" sz="2400"/>
              <a:t>序列，因此，二叉排序树可以把无序序列变为有序序列。</a:t>
            </a:r>
          </a:p>
          <a:p>
            <a:pPr lvl="1" eaLnBrk="1" hangingPunct="1">
              <a:buSzPct val="60000"/>
              <a:buFont typeface="Wingdings" panose="05000000000000000000" pitchFamily="2" charset="2"/>
              <a:buChar char="q"/>
            </a:pPr>
            <a:r>
              <a:rPr lang="zh-CN" altLang="en-US" sz="2400"/>
              <a:t> 同一个数据集合，可按关键字表示成不同的二叉排序树，即同一数据集合的二叉排序树不唯一；但中序序列相同。</a:t>
            </a:r>
          </a:p>
          <a:p>
            <a:pPr eaLnBrk="1" hangingPunct="1"/>
            <a:endParaRPr lang="en-US" altLang="zh-CN"/>
          </a:p>
        </p:txBody>
      </p:sp>
      <p:grpSp>
        <p:nvGrpSpPr>
          <p:cNvPr id="55299" name="Group 4">
            <a:extLst>
              <a:ext uri="{FF2B5EF4-FFF2-40B4-BE49-F238E27FC236}">
                <a16:creationId xmlns:a16="http://schemas.microsoft.com/office/drawing/2014/main" id="{3C09517D-9117-4C0C-AF79-03EE945FAFB2}"/>
              </a:ext>
            </a:extLst>
          </p:cNvPr>
          <p:cNvGrpSpPr>
            <a:grpSpLocks/>
          </p:cNvGrpSpPr>
          <p:nvPr/>
        </p:nvGrpSpPr>
        <p:grpSpPr bwMode="auto">
          <a:xfrm>
            <a:off x="1090613" y="4456113"/>
            <a:ext cx="2733675" cy="2286000"/>
            <a:chOff x="576" y="2481"/>
            <a:chExt cx="1722" cy="1601"/>
          </a:xfrm>
        </p:grpSpPr>
        <p:sp>
          <p:nvSpPr>
            <p:cNvPr id="55330" name="Oval 5">
              <a:extLst>
                <a:ext uri="{FF2B5EF4-FFF2-40B4-BE49-F238E27FC236}">
                  <a16:creationId xmlns:a16="http://schemas.microsoft.com/office/drawing/2014/main" id="{CDA8BD72-01F1-422D-A0DF-E63360D06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31" name="Text Box 6">
              <a:extLst>
                <a:ext uri="{FF2B5EF4-FFF2-40B4-BE49-F238E27FC236}">
                  <a16:creationId xmlns:a16="http://schemas.microsoft.com/office/drawing/2014/main" id="{6FEA2F56-1AB1-4BA8-9901-5F412D192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55332" name="Oval 7">
              <a:extLst>
                <a:ext uri="{FF2B5EF4-FFF2-40B4-BE49-F238E27FC236}">
                  <a16:creationId xmlns:a16="http://schemas.microsoft.com/office/drawing/2014/main" id="{98D8624C-966D-494E-815C-364DAAEFC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33" name="Text Box 8">
              <a:extLst>
                <a:ext uri="{FF2B5EF4-FFF2-40B4-BE49-F238E27FC236}">
                  <a16:creationId xmlns:a16="http://schemas.microsoft.com/office/drawing/2014/main" id="{2AD8D96E-B44F-4A2C-A35F-BF866E20A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722"/>
              <a:ext cx="18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55334" name="Oval 9">
              <a:extLst>
                <a:ext uri="{FF2B5EF4-FFF2-40B4-BE49-F238E27FC236}">
                  <a16:creationId xmlns:a16="http://schemas.microsoft.com/office/drawing/2014/main" id="{95E88425-4FF2-4AC7-B08F-54644CFD2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273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35" name="Text Box 10">
              <a:extLst>
                <a:ext uri="{FF2B5EF4-FFF2-40B4-BE49-F238E27FC236}">
                  <a16:creationId xmlns:a16="http://schemas.microsoft.com/office/drawing/2014/main" id="{3A2FF83F-506B-410D-B096-F7E15D98F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23"/>
              <a:ext cx="25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55336" name="Oval 11">
              <a:extLst>
                <a:ext uri="{FF2B5EF4-FFF2-40B4-BE49-F238E27FC236}">
                  <a16:creationId xmlns:a16="http://schemas.microsoft.com/office/drawing/2014/main" id="{EB339730-C445-43C7-A29F-0D0F6F3D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37" name="Text Box 12">
              <a:extLst>
                <a:ext uri="{FF2B5EF4-FFF2-40B4-BE49-F238E27FC236}">
                  <a16:creationId xmlns:a16="http://schemas.microsoft.com/office/drawing/2014/main" id="{FB317498-98F2-4A26-AE26-1E08D6A01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05"/>
              <a:ext cx="18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55338" name="Oval 13">
              <a:extLst>
                <a:ext uri="{FF2B5EF4-FFF2-40B4-BE49-F238E27FC236}">
                  <a16:creationId xmlns:a16="http://schemas.microsoft.com/office/drawing/2014/main" id="{A66A483E-0A44-4EB2-933C-77B4EDB49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39" name="Text Box 14">
              <a:extLst>
                <a:ext uri="{FF2B5EF4-FFF2-40B4-BE49-F238E27FC236}">
                  <a16:creationId xmlns:a16="http://schemas.microsoft.com/office/drawing/2014/main" id="{A41D8A90-E88C-4420-B107-1C3E4ED03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05"/>
              <a:ext cx="18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55340" name="Oval 15">
              <a:extLst>
                <a:ext uri="{FF2B5EF4-FFF2-40B4-BE49-F238E27FC236}">
                  <a16:creationId xmlns:a16="http://schemas.microsoft.com/office/drawing/2014/main" id="{88D0658C-5092-4F5D-ADA3-F7D790CF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41" name="Text Box 16">
              <a:extLst>
                <a:ext uri="{FF2B5EF4-FFF2-40B4-BE49-F238E27FC236}">
                  <a16:creationId xmlns:a16="http://schemas.microsoft.com/office/drawing/2014/main" id="{752F3ECC-CC4C-408F-9566-9995EFA08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3105"/>
              <a:ext cx="25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55342" name="Oval 17">
              <a:extLst>
                <a:ext uri="{FF2B5EF4-FFF2-40B4-BE49-F238E27FC236}">
                  <a16:creationId xmlns:a16="http://schemas.microsoft.com/office/drawing/2014/main" id="{3F7B7F40-613A-4386-B356-DCFAF6AE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81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43" name="Text Box 18">
              <a:extLst>
                <a:ext uri="{FF2B5EF4-FFF2-40B4-BE49-F238E27FC236}">
                  <a16:creationId xmlns:a16="http://schemas.microsoft.com/office/drawing/2014/main" id="{E4B69DE4-6266-4C97-AB86-596DD381B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057"/>
              <a:ext cx="25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55344" name="Oval 19">
              <a:extLst>
                <a:ext uri="{FF2B5EF4-FFF2-40B4-BE49-F238E27FC236}">
                  <a16:creationId xmlns:a16="http://schemas.microsoft.com/office/drawing/2014/main" id="{2237943F-7E78-48A4-B29F-3F87874E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5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45" name="Text Box 20">
              <a:extLst>
                <a:ext uri="{FF2B5EF4-FFF2-40B4-BE49-F238E27FC236}">
                  <a16:creationId xmlns:a16="http://schemas.microsoft.com/office/drawing/2014/main" id="{36CE97F2-D565-48E7-B4B3-542404C10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3489"/>
              <a:ext cx="18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55346" name="Oval 21">
              <a:extLst>
                <a:ext uri="{FF2B5EF4-FFF2-40B4-BE49-F238E27FC236}">
                  <a16:creationId xmlns:a16="http://schemas.microsoft.com/office/drawing/2014/main" id="{C69A02AC-607E-42CE-940D-29AE6452A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5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47" name="Text Box 22">
              <a:extLst>
                <a:ext uri="{FF2B5EF4-FFF2-40B4-BE49-F238E27FC236}">
                  <a16:creationId xmlns:a16="http://schemas.microsoft.com/office/drawing/2014/main" id="{D2DB7502-C5F9-48FC-A44C-B17C2C5B0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89"/>
              <a:ext cx="25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15</a:t>
              </a:r>
            </a:p>
          </p:txBody>
        </p:sp>
        <p:sp>
          <p:nvSpPr>
            <p:cNvPr id="55348" name="Oval 23">
              <a:extLst>
                <a:ext uri="{FF2B5EF4-FFF2-40B4-BE49-F238E27FC236}">
                  <a16:creationId xmlns:a16="http://schemas.microsoft.com/office/drawing/2014/main" id="{7A6D9D90-745E-4F98-B6B3-0ED32B88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84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49" name="Text Box 24">
              <a:extLst>
                <a:ext uri="{FF2B5EF4-FFF2-40B4-BE49-F238E27FC236}">
                  <a16:creationId xmlns:a16="http://schemas.microsoft.com/office/drawing/2014/main" id="{AA10C908-2031-4039-A437-24161563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825"/>
              <a:ext cx="25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55350" name="Line 25">
              <a:extLst>
                <a:ext uri="{FF2B5EF4-FFF2-40B4-BE49-F238E27FC236}">
                  <a16:creationId xmlns:a16="http://schemas.microsoft.com/office/drawing/2014/main" id="{51D82550-5769-4BDC-B39F-DEE5DC86B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1" name="Line 26">
              <a:extLst>
                <a:ext uri="{FF2B5EF4-FFF2-40B4-BE49-F238E27FC236}">
                  <a16:creationId xmlns:a16="http://schemas.microsoft.com/office/drawing/2014/main" id="{C85DF4D8-AC8E-4CDF-9869-464CF7B1E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2" name="Line 27">
              <a:extLst>
                <a:ext uri="{FF2B5EF4-FFF2-40B4-BE49-F238E27FC236}">
                  <a16:creationId xmlns:a16="http://schemas.microsoft.com/office/drawing/2014/main" id="{8E89B43A-706E-4B5D-9526-625060281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928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Line 28">
              <a:extLst>
                <a:ext uri="{FF2B5EF4-FFF2-40B4-BE49-F238E27FC236}">
                  <a16:creationId xmlns:a16="http://schemas.microsoft.com/office/drawing/2014/main" id="{2C91F816-BDB6-4B00-A8A0-DDD98C893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4" name="Line 29">
              <a:extLst>
                <a:ext uri="{FF2B5EF4-FFF2-40B4-BE49-F238E27FC236}">
                  <a16:creationId xmlns:a16="http://schemas.microsoft.com/office/drawing/2014/main" id="{87C016C4-442F-4B4E-A62B-873439561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928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5" name="Line 30">
              <a:extLst>
                <a:ext uri="{FF2B5EF4-FFF2-40B4-BE49-F238E27FC236}">
                  <a16:creationId xmlns:a16="http://schemas.microsoft.com/office/drawing/2014/main" id="{A6E432F9-3C6A-4E09-BB13-26E9B5D9A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31">
              <a:extLst>
                <a:ext uri="{FF2B5EF4-FFF2-40B4-BE49-F238E27FC236}">
                  <a16:creationId xmlns:a16="http://schemas.microsoft.com/office/drawing/2014/main" id="{C992E761-D8F9-476F-B264-CBF93132B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3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32">
              <a:extLst>
                <a:ext uri="{FF2B5EF4-FFF2-40B4-BE49-F238E27FC236}">
                  <a16:creationId xmlns:a16="http://schemas.microsoft.com/office/drawing/2014/main" id="{AFEE23D0-E20D-4A40-825C-B28358A14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6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33">
              <a:extLst>
                <a:ext uri="{FF2B5EF4-FFF2-40B4-BE49-F238E27FC236}">
                  <a16:creationId xmlns:a16="http://schemas.microsoft.com/office/drawing/2014/main" id="{CC978FC2-F2E7-457D-B0E4-A58FC3329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6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300" name="Group 34">
            <a:extLst>
              <a:ext uri="{FF2B5EF4-FFF2-40B4-BE49-F238E27FC236}">
                <a16:creationId xmlns:a16="http://schemas.microsoft.com/office/drawing/2014/main" id="{F05C3E4B-C571-4C58-B5D2-779BB7C6DD78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4359275"/>
            <a:ext cx="2886075" cy="2319338"/>
            <a:chOff x="3792" y="609"/>
            <a:chExt cx="1818" cy="1516"/>
          </a:xfrm>
        </p:grpSpPr>
        <p:sp>
          <p:nvSpPr>
            <p:cNvPr id="55301" name="Oval 35">
              <a:extLst>
                <a:ext uri="{FF2B5EF4-FFF2-40B4-BE49-F238E27FC236}">
                  <a16:creationId xmlns:a16="http://schemas.microsoft.com/office/drawing/2014/main" id="{4AB2C3DB-1A52-447C-8F25-D5DCBF945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02" name="Text Box 36">
              <a:extLst>
                <a:ext uri="{FF2B5EF4-FFF2-40B4-BE49-F238E27FC236}">
                  <a16:creationId xmlns:a16="http://schemas.microsoft.com/office/drawing/2014/main" id="{767E6A51-57C9-45D1-A9A5-80F31AF79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609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55303" name="Oval 37">
              <a:extLst>
                <a:ext uri="{FF2B5EF4-FFF2-40B4-BE49-F238E27FC236}">
                  <a16:creationId xmlns:a16="http://schemas.microsoft.com/office/drawing/2014/main" id="{B2859940-2CF8-4F51-8000-9D6243107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04" name="Text Box 38">
              <a:extLst>
                <a:ext uri="{FF2B5EF4-FFF2-40B4-BE49-F238E27FC236}">
                  <a16:creationId xmlns:a16="http://schemas.microsoft.com/office/drawing/2014/main" id="{5C5F7738-05B4-43FA-8C74-7D8F78F4F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982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55305" name="Oval 39">
              <a:extLst>
                <a:ext uri="{FF2B5EF4-FFF2-40B4-BE49-F238E27FC236}">
                  <a16:creationId xmlns:a16="http://schemas.microsoft.com/office/drawing/2014/main" id="{BC3AB6A4-4CF4-4498-8BFC-24CC04BD0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06" name="Text Box 40">
              <a:extLst>
                <a:ext uri="{FF2B5EF4-FFF2-40B4-BE49-F238E27FC236}">
                  <a16:creationId xmlns:a16="http://schemas.microsoft.com/office/drawing/2014/main" id="{D8329ECC-A567-44F9-91C3-6F05AFFB5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982"/>
              <a:ext cx="2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55307" name="Oval 41">
              <a:extLst>
                <a:ext uri="{FF2B5EF4-FFF2-40B4-BE49-F238E27FC236}">
                  <a16:creationId xmlns:a16="http://schemas.microsoft.com/office/drawing/2014/main" id="{40BEA167-8E25-484D-9BCF-F28F6F145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08" name="Text Box 42">
              <a:extLst>
                <a:ext uri="{FF2B5EF4-FFF2-40B4-BE49-F238E27FC236}">
                  <a16:creationId xmlns:a16="http://schemas.microsoft.com/office/drawing/2014/main" id="{25F60A6E-7B1A-4498-849C-B91E2CB44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62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55309" name="Oval 43">
              <a:extLst>
                <a:ext uri="{FF2B5EF4-FFF2-40B4-BE49-F238E27FC236}">
                  <a16:creationId xmlns:a16="http://schemas.microsoft.com/office/drawing/2014/main" id="{A064C6D9-A1B8-43A2-AFA4-06CE4256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10" name="Text Box 44">
              <a:extLst>
                <a:ext uri="{FF2B5EF4-FFF2-40B4-BE49-F238E27FC236}">
                  <a16:creationId xmlns:a16="http://schemas.microsoft.com/office/drawing/2014/main" id="{8268D022-2EEA-40A4-88B5-1F17A6EE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62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55311" name="Oval 45">
              <a:extLst>
                <a:ext uri="{FF2B5EF4-FFF2-40B4-BE49-F238E27FC236}">
                  <a16:creationId xmlns:a16="http://schemas.microsoft.com/office/drawing/2014/main" id="{095D4052-5084-4A6C-BEB6-7E2A1121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12" name="Text Box 46">
              <a:extLst>
                <a:ext uri="{FF2B5EF4-FFF2-40B4-BE49-F238E27FC236}">
                  <a16:creationId xmlns:a16="http://schemas.microsoft.com/office/drawing/2014/main" id="{21E3E530-DC19-43F2-953B-2BF0FB27D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55313" name="Oval 47">
              <a:extLst>
                <a:ext uri="{FF2B5EF4-FFF2-40B4-BE49-F238E27FC236}">
                  <a16:creationId xmlns:a16="http://schemas.microsoft.com/office/drawing/2014/main" id="{945F86FD-94E9-4A84-B6C3-F6F8A592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14" name="Text Box 48">
              <a:extLst>
                <a:ext uri="{FF2B5EF4-FFF2-40B4-BE49-F238E27FC236}">
                  <a16:creationId xmlns:a16="http://schemas.microsoft.com/office/drawing/2014/main" id="{81F80C04-1FB2-47D9-8D43-FCD282C9D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55315" name="Oval 49">
              <a:extLst>
                <a:ext uri="{FF2B5EF4-FFF2-40B4-BE49-F238E27FC236}">
                  <a16:creationId xmlns:a16="http://schemas.microsoft.com/office/drawing/2014/main" id="{700FD3AE-0F0A-40B3-A52B-527D1B6BA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16" name="Text Box 50">
              <a:extLst>
                <a:ext uri="{FF2B5EF4-FFF2-40B4-BE49-F238E27FC236}">
                  <a16:creationId xmlns:a16="http://schemas.microsoft.com/office/drawing/2014/main" id="{A6D2ADEF-2C86-4287-8583-3682D20E8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1866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55317" name="Oval 51">
              <a:extLst>
                <a:ext uri="{FF2B5EF4-FFF2-40B4-BE49-F238E27FC236}">
                  <a16:creationId xmlns:a16="http://schemas.microsoft.com/office/drawing/2014/main" id="{3782BF54-8209-462C-A3F0-1726F6DC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90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18" name="Text Box 52">
              <a:extLst>
                <a:ext uri="{FF2B5EF4-FFF2-40B4-BE49-F238E27FC236}">
                  <a16:creationId xmlns:a16="http://schemas.microsoft.com/office/drawing/2014/main" id="{CC9DFE9C-1746-402A-B847-AB27B690A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885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15</a:t>
              </a:r>
            </a:p>
          </p:txBody>
        </p:sp>
        <p:sp>
          <p:nvSpPr>
            <p:cNvPr id="55319" name="Oval 53">
              <a:extLst>
                <a:ext uri="{FF2B5EF4-FFF2-40B4-BE49-F238E27FC236}">
                  <a16:creationId xmlns:a16="http://schemas.microsoft.com/office/drawing/2014/main" id="{AB431C50-8C91-46BC-9F82-52E97D57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5320" name="Text Box 54">
              <a:extLst>
                <a:ext uri="{FF2B5EF4-FFF2-40B4-BE49-F238E27FC236}">
                  <a16:creationId xmlns:a16="http://schemas.microsoft.com/office/drawing/2014/main" id="{998B2C12-1BEF-45AB-9EAA-585D517B3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1866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55321" name="Line 55">
              <a:extLst>
                <a:ext uri="{FF2B5EF4-FFF2-40B4-BE49-F238E27FC236}">
                  <a16:creationId xmlns:a16="http://schemas.microsoft.com/office/drawing/2014/main" id="{C8EF4D9A-63D6-473A-9070-B453B98F8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25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2" name="Line 56">
              <a:extLst>
                <a:ext uri="{FF2B5EF4-FFF2-40B4-BE49-F238E27FC236}">
                  <a16:creationId xmlns:a16="http://schemas.microsoft.com/office/drawing/2014/main" id="{3960AA5C-B335-49DB-8093-6FD8ACE7D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825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3" name="Line 57">
              <a:extLst>
                <a:ext uri="{FF2B5EF4-FFF2-40B4-BE49-F238E27FC236}">
                  <a16:creationId xmlns:a16="http://schemas.microsoft.com/office/drawing/2014/main" id="{11ABC190-A5A9-4DCD-9111-E8EC5D505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4" name="Line 58">
              <a:extLst>
                <a:ext uri="{FF2B5EF4-FFF2-40B4-BE49-F238E27FC236}">
                  <a16:creationId xmlns:a16="http://schemas.microsoft.com/office/drawing/2014/main" id="{A2BCFBDD-9978-4FD4-836F-E9A01B5C8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59">
              <a:extLst>
                <a:ext uri="{FF2B5EF4-FFF2-40B4-BE49-F238E27FC236}">
                  <a16:creationId xmlns:a16="http://schemas.microsoft.com/office/drawing/2014/main" id="{F8240154-A241-4ECB-A525-8CF7A2E5C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Line 60">
              <a:extLst>
                <a:ext uri="{FF2B5EF4-FFF2-40B4-BE49-F238E27FC236}">
                  <a16:creationId xmlns:a16="http://schemas.microsoft.com/office/drawing/2014/main" id="{FC35DAF7-2365-44D4-9BD1-3F695BF48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7" name="Line 61">
              <a:extLst>
                <a:ext uri="{FF2B5EF4-FFF2-40B4-BE49-F238E27FC236}">
                  <a16:creationId xmlns:a16="http://schemas.microsoft.com/office/drawing/2014/main" id="{FF1F22B2-C5AA-48D7-B159-31B270AE3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Line 62">
              <a:extLst>
                <a:ext uri="{FF2B5EF4-FFF2-40B4-BE49-F238E27FC236}">
                  <a16:creationId xmlns:a16="http://schemas.microsoft.com/office/drawing/2014/main" id="{66565431-8579-4F60-B2DF-6F07E159E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9" name="Line 63">
              <a:extLst>
                <a:ext uri="{FF2B5EF4-FFF2-40B4-BE49-F238E27FC236}">
                  <a16:creationId xmlns:a16="http://schemas.microsoft.com/office/drawing/2014/main" id="{197DDB5D-98BC-4F25-80BC-26BE020AE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168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4B504EF5-17F7-49A2-8EFF-2903FD324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525" y="444500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0924-3550-EC4A-A41B-D15159EC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239838"/>
            <a:ext cx="8258175" cy="36782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dirty="0"/>
              <a:t>二叉排序树的结构特点：</a:t>
            </a:r>
          </a:p>
          <a:p>
            <a:pPr lvl="1" eaLnBrk="1" hangingPunct="1">
              <a:buSzPct val="60000"/>
              <a:buFont typeface="Wingdings" panose="05000000000000000000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每个结点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的右子树的最左结点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，有如下性质：</a:t>
            </a:r>
          </a:p>
          <a:p>
            <a:pPr marL="838200" lvl="2" indent="-457200" eaLnBrk="1" hangingPunct="1">
              <a:lnSpc>
                <a:spcPct val="80000"/>
              </a:lnSpc>
              <a:buFont typeface="Calibri" panose="020F0502020204030204" pitchFamily="34" charset="0"/>
              <a:buAutoNum type="arabicParenR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在此右子树中，其关键字值最小，但大于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的关键字</a:t>
            </a:r>
          </a:p>
          <a:p>
            <a:pPr marL="838200" lvl="2" indent="-457200" eaLnBrk="1" hangingPunct="1">
              <a:lnSpc>
                <a:spcPct val="80000"/>
              </a:lnSpc>
              <a:buFont typeface="Calibri" panose="020F0502020204030204" pitchFamily="34" charset="0"/>
              <a:buAutoNum type="arabicParenR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最多有一个右子树，即没有左子树。</a:t>
            </a:r>
          </a:p>
          <a:p>
            <a:pPr eaLnBrk="1" hangingPunct="1"/>
            <a:endParaRPr lang="en-US" altLang="zh-CN" dirty="0"/>
          </a:p>
        </p:txBody>
      </p:sp>
      <p:grpSp>
        <p:nvGrpSpPr>
          <p:cNvPr id="56323" name="Group 4">
            <a:extLst>
              <a:ext uri="{FF2B5EF4-FFF2-40B4-BE49-F238E27FC236}">
                <a16:creationId xmlns:a16="http://schemas.microsoft.com/office/drawing/2014/main" id="{3A73B9A6-2051-4B70-9C5E-10C273B77240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287713"/>
            <a:ext cx="2733675" cy="2703512"/>
            <a:chOff x="576" y="2481"/>
            <a:chExt cx="1722" cy="1560"/>
          </a:xfrm>
        </p:grpSpPr>
        <p:sp>
          <p:nvSpPr>
            <p:cNvPr id="56324" name="Oval 5">
              <a:extLst>
                <a:ext uri="{FF2B5EF4-FFF2-40B4-BE49-F238E27FC236}">
                  <a16:creationId xmlns:a16="http://schemas.microsoft.com/office/drawing/2014/main" id="{25E8B90A-5A05-4BF5-A303-60ACB245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0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25" name="Text Box 6">
              <a:extLst>
                <a:ext uri="{FF2B5EF4-FFF2-40B4-BE49-F238E27FC236}">
                  <a16:creationId xmlns:a16="http://schemas.microsoft.com/office/drawing/2014/main" id="{93FA1AAD-2215-4560-A558-0C663AAB6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48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56326" name="Oval 7">
              <a:extLst>
                <a:ext uri="{FF2B5EF4-FFF2-40B4-BE49-F238E27FC236}">
                  <a16:creationId xmlns:a16="http://schemas.microsoft.com/office/drawing/2014/main" id="{54CD7444-89A0-47AF-B9AF-2906BA38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45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27" name="Text Box 8">
              <a:extLst>
                <a:ext uri="{FF2B5EF4-FFF2-40B4-BE49-F238E27FC236}">
                  <a16:creationId xmlns:a16="http://schemas.microsoft.com/office/drawing/2014/main" id="{8A24050E-2F27-4DA1-BF92-576C42F2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72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56328" name="Oval 9">
              <a:extLst>
                <a:ext uri="{FF2B5EF4-FFF2-40B4-BE49-F238E27FC236}">
                  <a16:creationId xmlns:a16="http://schemas.microsoft.com/office/drawing/2014/main" id="{C9D0A84D-6A67-425E-8E25-92C00430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273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29" name="Text Box 10">
              <a:extLst>
                <a:ext uri="{FF2B5EF4-FFF2-40B4-BE49-F238E27FC236}">
                  <a16:creationId xmlns:a16="http://schemas.microsoft.com/office/drawing/2014/main" id="{E1FE036E-230C-43EC-9BE5-EB96DB606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23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56330" name="Oval 11">
              <a:extLst>
                <a:ext uri="{FF2B5EF4-FFF2-40B4-BE49-F238E27FC236}">
                  <a16:creationId xmlns:a16="http://schemas.microsoft.com/office/drawing/2014/main" id="{DF123925-9C58-467C-94D4-579FD6B35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31" name="Text Box 12">
              <a:extLst>
                <a:ext uri="{FF2B5EF4-FFF2-40B4-BE49-F238E27FC236}">
                  <a16:creationId xmlns:a16="http://schemas.microsoft.com/office/drawing/2014/main" id="{1F332C9C-CB47-47DF-9BFF-89B5637AF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05"/>
              <a:ext cx="18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56332" name="Oval 13">
              <a:extLst>
                <a:ext uri="{FF2B5EF4-FFF2-40B4-BE49-F238E27FC236}">
                  <a16:creationId xmlns:a16="http://schemas.microsoft.com/office/drawing/2014/main" id="{F6B4635A-3B08-4117-BF07-B54675E9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33" name="Text Box 14">
              <a:extLst>
                <a:ext uri="{FF2B5EF4-FFF2-40B4-BE49-F238E27FC236}">
                  <a16:creationId xmlns:a16="http://schemas.microsoft.com/office/drawing/2014/main" id="{89A83104-109F-464B-AE16-D015566C6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05"/>
              <a:ext cx="18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56334" name="Oval 15">
              <a:extLst>
                <a:ext uri="{FF2B5EF4-FFF2-40B4-BE49-F238E27FC236}">
                  <a16:creationId xmlns:a16="http://schemas.microsoft.com/office/drawing/2014/main" id="{27E8851E-B6AE-463C-BB29-79BDB8D0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2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35" name="Text Box 16">
              <a:extLst>
                <a:ext uri="{FF2B5EF4-FFF2-40B4-BE49-F238E27FC236}">
                  <a16:creationId xmlns:a16="http://schemas.microsoft.com/office/drawing/2014/main" id="{E182CFDD-E8F9-4586-BB3E-7F4A6C8B2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3105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56336" name="Oval 17">
              <a:extLst>
                <a:ext uri="{FF2B5EF4-FFF2-40B4-BE49-F238E27FC236}">
                  <a16:creationId xmlns:a16="http://schemas.microsoft.com/office/drawing/2014/main" id="{518DE1EC-FA85-43FE-9A76-19256951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81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37" name="Text Box 18">
              <a:extLst>
                <a:ext uri="{FF2B5EF4-FFF2-40B4-BE49-F238E27FC236}">
                  <a16:creationId xmlns:a16="http://schemas.microsoft.com/office/drawing/2014/main" id="{CC093636-C67A-40BF-8953-A63FA32B4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057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56338" name="Oval 19">
              <a:extLst>
                <a:ext uri="{FF2B5EF4-FFF2-40B4-BE49-F238E27FC236}">
                  <a16:creationId xmlns:a16="http://schemas.microsoft.com/office/drawing/2014/main" id="{26EC6DCB-6962-4D74-9E79-1411C0609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5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39" name="Text Box 20">
              <a:extLst>
                <a:ext uri="{FF2B5EF4-FFF2-40B4-BE49-F238E27FC236}">
                  <a16:creationId xmlns:a16="http://schemas.microsoft.com/office/drawing/2014/main" id="{45641E8E-F574-4537-98DD-91C57A19D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3489"/>
              <a:ext cx="18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56340" name="Oval 21">
              <a:extLst>
                <a:ext uri="{FF2B5EF4-FFF2-40B4-BE49-F238E27FC236}">
                  <a16:creationId xmlns:a16="http://schemas.microsoft.com/office/drawing/2014/main" id="{B53218F7-8395-4B25-BF0C-BE1F64B2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51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41" name="Text Box 22">
              <a:extLst>
                <a:ext uri="{FF2B5EF4-FFF2-40B4-BE49-F238E27FC236}">
                  <a16:creationId xmlns:a16="http://schemas.microsoft.com/office/drawing/2014/main" id="{4FCE617F-142F-4878-9436-452039CCF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89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15</a:t>
              </a:r>
            </a:p>
          </p:txBody>
        </p:sp>
        <p:sp>
          <p:nvSpPr>
            <p:cNvPr id="56342" name="Oval 23">
              <a:extLst>
                <a:ext uri="{FF2B5EF4-FFF2-40B4-BE49-F238E27FC236}">
                  <a16:creationId xmlns:a16="http://schemas.microsoft.com/office/drawing/2014/main" id="{2E35179F-0394-4FD3-BA37-72E7EB2D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849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6343" name="Text Box 24">
              <a:extLst>
                <a:ext uri="{FF2B5EF4-FFF2-40B4-BE49-F238E27FC236}">
                  <a16:creationId xmlns:a16="http://schemas.microsoft.com/office/drawing/2014/main" id="{788AB252-2A54-4055-99A1-E3A51F4D2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825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56344" name="Line 25">
              <a:extLst>
                <a:ext uri="{FF2B5EF4-FFF2-40B4-BE49-F238E27FC236}">
                  <a16:creationId xmlns:a16="http://schemas.microsoft.com/office/drawing/2014/main" id="{56D6174D-A755-40E9-8EDA-2E6D350D5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5" name="Line 26">
              <a:extLst>
                <a:ext uri="{FF2B5EF4-FFF2-40B4-BE49-F238E27FC236}">
                  <a16:creationId xmlns:a16="http://schemas.microsoft.com/office/drawing/2014/main" id="{75A5AF1D-6273-4CE2-B74E-BEFC037D9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6" name="Line 27">
              <a:extLst>
                <a:ext uri="{FF2B5EF4-FFF2-40B4-BE49-F238E27FC236}">
                  <a16:creationId xmlns:a16="http://schemas.microsoft.com/office/drawing/2014/main" id="{861E5079-467C-4544-9FE0-E1050269A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928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7" name="Line 28">
              <a:extLst>
                <a:ext uri="{FF2B5EF4-FFF2-40B4-BE49-F238E27FC236}">
                  <a16:creationId xmlns:a16="http://schemas.microsoft.com/office/drawing/2014/main" id="{5562A55F-CEDF-4AC6-925E-F503D8247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8" name="Line 29">
              <a:extLst>
                <a:ext uri="{FF2B5EF4-FFF2-40B4-BE49-F238E27FC236}">
                  <a16:creationId xmlns:a16="http://schemas.microsoft.com/office/drawing/2014/main" id="{A7C502CA-EAB2-4FA0-9843-037853B4E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928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9" name="Line 30">
              <a:extLst>
                <a:ext uri="{FF2B5EF4-FFF2-40B4-BE49-F238E27FC236}">
                  <a16:creationId xmlns:a16="http://schemas.microsoft.com/office/drawing/2014/main" id="{A89865E3-E587-42BF-85FA-53C01920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0" name="Line 31">
              <a:extLst>
                <a:ext uri="{FF2B5EF4-FFF2-40B4-BE49-F238E27FC236}">
                  <a16:creationId xmlns:a16="http://schemas.microsoft.com/office/drawing/2014/main" id="{9400F456-B808-4F5C-8F56-B8B06F705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3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1" name="Line 32">
              <a:extLst>
                <a:ext uri="{FF2B5EF4-FFF2-40B4-BE49-F238E27FC236}">
                  <a16:creationId xmlns:a16="http://schemas.microsoft.com/office/drawing/2014/main" id="{EB627E73-9993-4A80-9040-CAFF372DA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6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2" name="Line 33">
              <a:extLst>
                <a:ext uri="{FF2B5EF4-FFF2-40B4-BE49-F238E27FC236}">
                  <a16:creationId xmlns:a16="http://schemas.microsoft.com/office/drawing/2014/main" id="{AE5E958B-C7DD-4A63-9E4A-98A204F0E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6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51">
            <a:extLst>
              <a:ext uri="{FF2B5EF4-FFF2-40B4-BE49-F238E27FC236}">
                <a16:creationId xmlns:a16="http://schemas.microsoft.com/office/drawing/2014/main" id="{FD552166-716E-4A8C-9AD9-4593726BC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5683250"/>
            <a:ext cx="304800" cy="29368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60B4388E-4464-4D14-8CFB-31C48C466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0" y="5057775"/>
            <a:ext cx="304800" cy="29368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pic>
        <p:nvPicPr>
          <p:cNvPr id="31747" name="Rectangle 3">
            <a:extLst>
              <a:ext uri="{FF2B5EF4-FFF2-40B4-BE49-F238E27FC236}">
                <a16:creationId xmlns:a16="http://schemas.microsoft.com/office/drawing/2014/main" id="{E74AF257-76F7-4D17-A2FB-14A9945A96DA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00" y="1282700"/>
            <a:ext cx="8775700" cy="4406900"/>
          </a:xfrm>
        </p:spPr>
      </p:pic>
      <p:grpSp>
        <p:nvGrpSpPr>
          <p:cNvPr id="57348" name="Group 34">
            <a:extLst>
              <a:ext uri="{FF2B5EF4-FFF2-40B4-BE49-F238E27FC236}">
                <a16:creationId xmlns:a16="http://schemas.microsoft.com/office/drawing/2014/main" id="{28F7D88E-DCFB-46A2-9931-E4CD84204C6A}"/>
              </a:ext>
            </a:extLst>
          </p:cNvPr>
          <p:cNvGrpSpPr>
            <a:grpSpLocks/>
          </p:cNvGrpSpPr>
          <p:nvPr/>
        </p:nvGrpSpPr>
        <p:grpSpPr bwMode="auto">
          <a:xfrm>
            <a:off x="5648325" y="3694113"/>
            <a:ext cx="2886075" cy="2290762"/>
            <a:chOff x="3792" y="609"/>
            <a:chExt cx="1818" cy="1497"/>
          </a:xfrm>
        </p:grpSpPr>
        <p:sp>
          <p:nvSpPr>
            <p:cNvPr id="57359" name="Oval 35">
              <a:extLst>
                <a:ext uri="{FF2B5EF4-FFF2-40B4-BE49-F238E27FC236}">
                  <a16:creationId xmlns:a16="http://schemas.microsoft.com/office/drawing/2014/main" id="{B8A18380-8F6B-4831-8810-77FFAD4E7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60" name="Text Box 36">
              <a:extLst>
                <a:ext uri="{FF2B5EF4-FFF2-40B4-BE49-F238E27FC236}">
                  <a16:creationId xmlns:a16="http://schemas.microsoft.com/office/drawing/2014/main" id="{83C7396F-7282-4699-A494-2E064F208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609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57361" name="Oval 37">
              <a:extLst>
                <a:ext uri="{FF2B5EF4-FFF2-40B4-BE49-F238E27FC236}">
                  <a16:creationId xmlns:a16="http://schemas.microsoft.com/office/drawing/2014/main" id="{8CADF5F4-C0C8-4E53-89C7-987037A43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62" name="Text Box 38">
              <a:extLst>
                <a:ext uri="{FF2B5EF4-FFF2-40B4-BE49-F238E27FC236}">
                  <a16:creationId xmlns:a16="http://schemas.microsoft.com/office/drawing/2014/main" id="{CA6293D4-9928-4D6C-A0EE-266CAA3D9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982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57363" name="Oval 39">
              <a:extLst>
                <a:ext uri="{FF2B5EF4-FFF2-40B4-BE49-F238E27FC236}">
                  <a16:creationId xmlns:a16="http://schemas.microsoft.com/office/drawing/2014/main" id="{93AF33B2-7B93-46E0-9DD5-326B2637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64" name="Text Box 40">
              <a:extLst>
                <a:ext uri="{FF2B5EF4-FFF2-40B4-BE49-F238E27FC236}">
                  <a16:creationId xmlns:a16="http://schemas.microsoft.com/office/drawing/2014/main" id="{63640C89-2CA3-4F48-A269-829947EE3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982"/>
              <a:ext cx="2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57365" name="Oval 41">
              <a:extLst>
                <a:ext uri="{FF2B5EF4-FFF2-40B4-BE49-F238E27FC236}">
                  <a16:creationId xmlns:a16="http://schemas.microsoft.com/office/drawing/2014/main" id="{A86083F6-DE75-4BD3-A1C5-02500C6D0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66" name="Text Box 42">
              <a:extLst>
                <a:ext uri="{FF2B5EF4-FFF2-40B4-BE49-F238E27FC236}">
                  <a16:creationId xmlns:a16="http://schemas.microsoft.com/office/drawing/2014/main" id="{EB8833B4-AD8C-4DDD-9DD3-483688B1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62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57367" name="Oval 45">
              <a:extLst>
                <a:ext uri="{FF2B5EF4-FFF2-40B4-BE49-F238E27FC236}">
                  <a16:creationId xmlns:a16="http://schemas.microsoft.com/office/drawing/2014/main" id="{7AC48DFC-C342-4EC7-A078-9C67674F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68" name="Text Box 46">
              <a:extLst>
                <a:ext uri="{FF2B5EF4-FFF2-40B4-BE49-F238E27FC236}">
                  <a16:creationId xmlns:a16="http://schemas.microsoft.com/office/drawing/2014/main" id="{90F28859-F5BF-417F-A82E-A34C000CA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57369" name="Oval 47">
              <a:extLst>
                <a:ext uri="{FF2B5EF4-FFF2-40B4-BE49-F238E27FC236}">
                  <a16:creationId xmlns:a16="http://schemas.microsoft.com/office/drawing/2014/main" id="{F9CB1648-D51B-4CA9-8441-EBB7A1FA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70" name="Text Box 48">
              <a:extLst>
                <a:ext uri="{FF2B5EF4-FFF2-40B4-BE49-F238E27FC236}">
                  <a16:creationId xmlns:a16="http://schemas.microsoft.com/office/drawing/2014/main" id="{422055C5-1E34-41B9-BE63-CB2A9D4CC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57371" name="Oval 49">
              <a:extLst>
                <a:ext uri="{FF2B5EF4-FFF2-40B4-BE49-F238E27FC236}">
                  <a16:creationId xmlns:a16="http://schemas.microsoft.com/office/drawing/2014/main" id="{37FD9BF7-690F-494A-8F23-454434066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72" name="Text Box 50">
              <a:extLst>
                <a:ext uri="{FF2B5EF4-FFF2-40B4-BE49-F238E27FC236}">
                  <a16:creationId xmlns:a16="http://schemas.microsoft.com/office/drawing/2014/main" id="{2B661810-0954-4434-A489-E7B5601E7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1866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57373" name="Oval 53">
              <a:extLst>
                <a:ext uri="{FF2B5EF4-FFF2-40B4-BE49-F238E27FC236}">
                  <a16:creationId xmlns:a16="http://schemas.microsoft.com/office/drawing/2014/main" id="{813D6B11-045A-4976-8E80-9CE3D8513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7374" name="Text Box 54">
              <a:extLst>
                <a:ext uri="{FF2B5EF4-FFF2-40B4-BE49-F238E27FC236}">
                  <a16:creationId xmlns:a16="http://schemas.microsoft.com/office/drawing/2014/main" id="{63474FCF-F4FC-418D-AEC3-A11388A3A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1866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57375" name="Line 55">
              <a:extLst>
                <a:ext uri="{FF2B5EF4-FFF2-40B4-BE49-F238E27FC236}">
                  <a16:creationId xmlns:a16="http://schemas.microsoft.com/office/drawing/2014/main" id="{4537F386-0CF7-4CF4-9E64-A25C38FC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25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6" name="Line 56">
              <a:extLst>
                <a:ext uri="{FF2B5EF4-FFF2-40B4-BE49-F238E27FC236}">
                  <a16:creationId xmlns:a16="http://schemas.microsoft.com/office/drawing/2014/main" id="{AA0A72CB-FBF4-4EE4-8A91-CEDDCE2C1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825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7" name="Line 57">
              <a:extLst>
                <a:ext uri="{FF2B5EF4-FFF2-40B4-BE49-F238E27FC236}">
                  <a16:creationId xmlns:a16="http://schemas.microsoft.com/office/drawing/2014/main" id="{1E79FA6E-1934-4958-A63C-D2FABC0CF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8" name="Line 58">
              <a:extLst>
                <a:ext uri="{FF2B5EF4-FFF2-40B4-BE49-F238E27FC236}">
                  <a16:creationId xmlns:a16="http://schemas.microsoft.com/office/drawing/2014/main" id="{E415D39E-2386-4F9E-8471-05A44F9CF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9" name="Line 59">
              <a:extLst>
                <a:ext uri="{FF2B5EF4-FFF2-40B4-BE49-F238E27FC236}">
                  <a16:creationId xmlns:a16="http://schemas.microsoft.com/office/drawing/2014/main" id="{613BC9D2-3212-489A-9A99-AAEE79486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0" name="Line 60">
              <a:extLst>
                <a:ext uri="{FF2B5EF4-FFF2-40B4-BE49-F238E27FC236}">
                  <a16:creationId xmlns:a16="http://schemas.microsoft.com/office/drawing/2014/main" id="{D649A439-12D6-4445-85AB-CDA5DA1BF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1" name="Line 61">
              <a:extLst>
                <a:ext uri="{FF2B5EF4-FFF2-40B4-BE49-F238E27FC236}">
                  <a16:creationId xmlns:a16="http://schemas.microsoft.com/office/drawing/2014/main" id="{3E0CE8CD-82B0-499F-B2E6-55D4C3948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2" name="Line 62">
              <a:extLst>
                <a:ext uri="{FF2B5EF4-FFF2-40B4-BE49-F238E27FC236}">
                  <a16:creationId xmlns:a16="http://schemas.microsoft.com/office/drawing/2014/main" id="{E84D0871-7376-488A-A4BB-B5285EEA8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3" name="Line 63">
              <a:extLst>
                <a:ext uri="{FF2B5EF4-FFF2-40B4-BE49-F238E27FC236}">
                  <a16:creationId xmlns:a16="http://schemas.microsoft.com/office/drawing/2014/main" id="{74BF8F5D-92F6-4073-9EC2-5E2EC333E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168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349" name="Title 2">
            <a:extLst>
              <a:ext uri="{FF2B5EF4-FFF2-40B4-BE49-F238E27FC236}">
                <a16:creationId xmlns:a16="http://schemas.microsoft.com/office/drawing/2014/main" id="{BB1C2A3C-FE6E-4F1F-8586-6343FA9BB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sp>
        <p:nvSpPr>
          <p:cNvPr id="37" name="Line 48">
            <a:extLst>
              <a:ext uri="{FF2B5EF4-FFF2-40B4-BE49-F238E27FC236}">
                <a16:creationId xmlns:a16="http://schemas.microsoft.com/office/drawing/2014/main" id="{7F8C7B14-EF78-42FE-8BE1-CC5E3F974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8238" y="3941763"/>
            <a:ext cx="469900" cy="290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AB918869-ADEE-40D2-B6BC-4FA11D964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8425" y="4562475"/>
            <a:ext cx="357188" cy="419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7C31BE9E-02CA-4E0D-9ED5-805AFD4A8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488" y="3946525"/>
            <a:ext cx="442912" cy="263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8">
            <a:extLst>
              <a:ext uri="{FF2B5EF4-FFF2-40B4-BE49-F238E27FC236}">
                <a16:creationId xmlns:a16="http://schemas.microsoft.com/office/drawing/2014/main" id="{54580D17-07E6-457C-B38D-17930B7B9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8113" y="4608513"/>
            <a:ext cx="357187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FDA442FA-2A1F-4DA3-BD2F-CBEAF3FF1D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5348288"/>
            <a:ext cx="141288" cy="292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355" name="Text Box 44">
            <a:extLst>
              <a:ext uri="{FF2B5EF4-FFF2-40B4-BE49-F238E27FC236}">
                <a16:creationId xmlns:a16="http://schemas.microsoft.com/office/drawing/2014/main" id="{B88B831A-C177-4A32-92DF-C6B7F2DD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999038"/>
            <a:ext cx="29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57356" name="Text Box 52">
            <a:extLst>
              <a:ext uri="{FF2B5EF4-FFF2-40B4-BE49-F238E27FC236}">
                <a16:creationId xmlns:a16="http://schemas.microsoft.com/office/drawing/2014/main" id="{62A223F4-6178-4893-89EE-638CC5AB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5646738"/>
            <a:ext cx="409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15</a:t>
            </a:r>
          </a:p>
        </p:txBody>
      </p:sp>
      <p:sp>
        <p:nvSpPr>
          <p:cNvPr id="57357" name="Oval 43">
            <a:extLst>
              <a:ext uri="{FF2B5EF4-FFF2-40B4-BE49-F238E27FC236}">
                <a16:creationId xmlns:a16="http://schemas.microsoft.com/office/drawing/2014/main" id="{2E8FC57B-9798-426C-980F-7AA0EEA1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5054600"/>
            <a:ext cx="304800" cy="293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7358" name="Oval 51">
            <a:extLst>
              <a:ext uri="{FF2B5EF4-FFF2-40B4-BE49-F238E27FC236}">
                <a16:creationId xmlns:a16="http://schemas.microsoft.com/office/drawing/2014/main" id="{C57CF347-1F90-4633-96D4-023CD620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5683250"/>
            <a:ext cx="304800" cy="293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1">
            <a:extLst>
              <a:ext uri="{FF2B5EF4-FFF2-40B4-BE49-F238E27FC236}">
                <a16:creationId xmlns:a16="http://schemas.microsoft.com/office/drawing/2014/main" id="{610718D7-C55B-418E-ADA8-8303AB32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2157413"/>
            <a:ext cx="304800" cy="29368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8370" name="Title 1">
            <a:extLst>
              <a:ext uri="{FF2B5EF4-FFF2-40B4-BE49-F238E27FC236}">
                <a16:creationId xmlns:a16="http://schemas.microsoft.com/office/drawing/2014/main" id="{FD86804B-E9AC-4F01-BF1B-636F63B37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611188"/>
            <a:ext cx="7200900" cy="563562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19D0E8F-DC46-4CB2-8EEC-884E7B6BE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925" y="1363663"/>
            <a:ext cx="8315325" cy="4352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GB"/>
              <a:t>二叉</a:t>
            </a:r>
            <a:r>
              <a:rPr lang="zh-CN" altLang="en-US"/>
              <a:t>排序树的插入</a:t>
            </a:r>
            <a:endParaRPr lang="en-GB" altLang="zh-CN"/>
          </a:p>
          <a:p>
            <a:pPr eaLnBrk="1" hangingPunct="1"/>
            <a:r>
              <a:rPr lang="zh-CN" altLang="en-US"/>
              <a:t>二叉排序树是一种动态查找表</a:t>
            </a:r>
            <a:endParaRPr lang="en-GB" altLang="zh-CN"/>
          </a:p>
          <a:p>
            <a:pPr eaLnBrk="1" hangingPunct="1"/>
            <a:r>
              <a:rPr lang="zh-CN" altLang="en-US"/>
              <a:t>当数中不存在查找的</a:t>
            </a:r>
            <a:r>
              <a:rPr lang="zh-CN" altLang="en-GB"/>
              <a:t>结点时</a:t>
            </a:r>
            <a:r>
              <a:rPr lang="zh-CN" altLang="en-US"/>
              <a:t>，作插入操作</a:t>
            </a:r>
            <a:endParaRPr lang="en-GB" altLang="zh-CN"/>
          </a:p>
          <a:p>
            <a:pPr eaLnBrk="1" hangingPunct="1"/>
            <a:r>
              <a:rPr lang="zh-CN" altLang="en-US"/>
              <a:t>新插入的结点一定是叶子节点（只需要改动一个结点的指针）</a:t>
            </a:r>
            <a:endParaRPr lang="en-GB" altLang="zh-CN"/>
          </a:p>
          <a:p>
            <a:pPr eaLnBrk="1" hangingPunct="1"/>
            <a:r>
              <a:rPr lang="zh-CN" altLang="en-US"/>
              <a:t>该叶子节点是查找不成功时</a:t>
            </a:r>
            <a:r>
              <a:rPr lang="zh-CN" altLang="en-US">
                <a:solidFill>
                  <a:srgbClr val="0000FF"/>
                </a:solidFill>
              </a:rPr>
              <a:t>路径上</a:t>
            </a:r>
            <a:r>
              <a:rPr lang="zh-CN" altLang="en-US"/>
              <a:t>访问的</a:t>
            </a:r>
            <a:r>
              <a:rPr lang="zh-CN" altLang="en-US">
                <a:solidFill>
                  <a:srgbClr val="0000FF"/>
                </a:solidFill>
              </a:rPr>
              <a:t>最后一个结点</a:t>
            </a:r>
            <a:r>
              <a:rPr lang="zh-CN" altLang="en-US"/>
              <a:t>的左孩子或</a:t>
            </a:r>
            <a:r>
              <a:rPr lang="zh-CN" altLang="en-GB"/>
              <a:t>右孩子</a:t>
            </a:r>
            <a:r>
              <a:rPr lang="zh-CN" altLang="en-US"/>
              <a:t>（</a:t>
            </a:r>
            <a:r>
              <a:rPr lang="zh-CN" altLang="en-GB"/>
              <a:t>新结点</a:t>
            </a:r>
            <a:r>
              <a:rPr lang="zh-CN" altLang="en-US"/>
              <a:t>值小于或大于</a:t>
            </a:r>
            <a:r>
              <a:rPr lang="zh-CN" altLang="en-GB"/>
              <a:t>该结点</a:t>
            </a:r>
            <a:r>
              <a:rPr lang="zh-CN" altLang="en-US"/>
              <a:t>值）</a:t>
            </a:r>
            <a:endParaRPr lang="en-US" altLang="en-US"/>
          </a:p>
        </p:txBody>
      </p:sp>
      <p:grpSp>
        <p:nvGrpSpPr>
          <p:cNvPr id="58372" name="Group 34">
            <a:extLst>
              <a:ext uri="{FF2B5EF4-FFF2-40B4-BE49-F238E27FC236}">
                <a16:creationId xmlns:a16="http://schemas.microsoft.com/office/drawing/2014/main" id="{9084F4F8-8CC5-4A4F-BF70-E0D197C36CAA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244475"/>
            <a:ext cx="2886075" cy="2289175"/>
            <a:chOff x="3792" y="609"/>
            <a:chExt cx="1818" cy="1497"/>
          </a:xfrm>
        </p:grpSpPr>
        <p:sp>
          <p:nvSpPr>
            <p:cNvPr id="58380" name="Oval 35">
              <a:extLst>
                <a:ext uri="{FF2B5EF4-FFF2-40B4-BE49-F238E27FC236}">
                  <a16:creationId xmlns:a16="http://schemas.microsoft.com/office/drawing/2014/main" id="{D23F789D-7585-4519-9B59-E33E14976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3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81" name="Text Box 36">
              <a:extLst>
                <a:ext uri="{FF2B5EF4-FFF2-40B4-BE49-F238E27FC236}">
                  <a16:creationId xmlns:a16="http://schemas.microsoft.com/office/drawing/2014/main" id="{2DBC0969-D037-420A-904C-C46CC211D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609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58382" name="Oval 37">
              <a:extLst>
                <a:ext uri="{FF2B5EF4-FFF2-40B4-BE49-F238E27FC236}">
                  <a16:creationId xmlns:a16="http://schemas.microsoft.com/office/drawing/2014/main" id="{E09AE7E4-F179-4436-8481-964C47C8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83" name="Text Box 38">
              <a:extLst>
                <a:ext uri="{FF2B5EF4-FFF2-40B4-BE49-F238E27FC236}">
                  <a16:creationId xmlns:a16="http://schemas.microsoft.com/office/drawing/2014/main" id="{E0A2CE53-E206-41A9-8A89-E4E773300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982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58384" name="Oval 39">
              <a:extLst>
                <a:ext uri="{FF2B5EF4-FFF2-40B4-BE49-F238E27FC236}">
                  <a16:creationId xmlns:a16="http://schemas.microsoft.com/office/drawing/2014/main" id="{351265EF-3EDD-4275-9790-7A505EA4B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0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85" name="Text Box 40">
              <a:extLst>
                <a:ext uri="{FF2B5EF4-FFF2-40B4-BE49-F238E27FC236}">
                  <a16:creationId xmlns:a16="http://schemas.microsoft.com/office/drawing/2014/main" id="{B9133AD5-2385-495E-9F72-BC60B17EC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982"/>
              <a:ext cx="2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14</a:t>
              </a:r>
            </a:p>
          </p:txBody>
        </p:sp>
        <p:sp>
          <p:nvSpPr>
            <p:cNvPr id="58386" name="Oval 41">
              <a:extLst>
                <a:ext uri="{FF2B5EF4-FFF2-40B4-BE49-F238E27FC236}">
                  <a16:creationId xmlns:a16="http://schemas.microsoft.com/office/drawing/2014/main" id="{6B90034B-6A73-4DB1-8015-E064DBE2F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87" name="Text Box 42">
              <a:extLst>
                <a:ext uri="{FF2B5EF4-FFF2-40B4-BE49-F238E27FC236}">
                  <a16:creationId xmlns:a16="http://schemas.microsoft.com/office/drawing/2014/main" id="{3E9B63AD-86AD-4135-A1B1-9574F604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447"/>
              <a:ext cx="1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58388" name="Oval 45">
              <a:extLst>
                <a:ext uri="{FF2B5EF4-FFF2-40B4-BE49-F238E27FC236}">
                  <a16:creationId xmlns:a16="http://schemas.microsoft.com/office/drawing/2014/main" id="{7150A911-458D-4241-98D0-D7D4060B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89" name="Text Box 46">
              <a:extLst>
                <a:ext uri="{FF2B5EF4-FFF2-40B4-BE49-F238E27FC236}">
                  <a16:creationId xmlns:a16="http://schemas.microsoft.com/office/drawing/2014/main" id="{A9909C74-ADE2-4F87-AAF2-61D875D8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</a:p>
          </p:txBody>
        </p:sp>
        <p:sp>
          <p:nvSpPr>
            <p:cNvPr id="58390" name="Oval 47">
              <a:extLst>
                <a:ext uri="{FF2B5EF4-FFF2-40B4-BE49-F238E27FC236}">
                  <a16:creationId xmlns:a16="http://schemas.microsoft.com/office/drawing/2014/main" id="{96D61CF2-0F12-4E13-9C97-76E901AA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86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91" name="Text Box 48">
              <a:extLst>
                <a:ext uri="{FF2B5EF4-FFF2-40B4-BE49-F238E27FC236}">
                  <a16:creationId xmlns:a16="http://schemas.microsoft.com/office/drawing/2014/main" id="{28984B43-4A7C-4C3B-B8D0-5189E2EB0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146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58392" name="Oval 49">
              <a:extLst>
                <a:ext uri="{FF2B5EF4-FFF2-40B4-BE49-F238E27FC236}">
                  <a16:creationId xmlns:a16="http://schemas.microsoft.com/office/drawing/2014/main" id="{4E2A486D-C3D3-4CCE-8774-4E6FE439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93" name="Text Box 50">
              <a:extLst>
                <a:ext uri="{FF2B5EF4-FFF2-40B4-BE49-F238E27FC236}">
                  <a16:creationId xmlns:a16="http://schemas.microsoft.com/office/drawing/2014/main" id="{CCA2F3DE-E5CA-4FFE-A4FA-1ED984318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1866"/>
              <a:ext cx="18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58394" name="Oval 53">
              <a:extLst>
                <a:ext uri="{FF2B5EF4-FFF2-40B4-BE49-F238E27FC236}">
                  <a16:creationId xmlns:a16="http://schemas.microsoft.com/office/drawing/2014/main" id="{E4745DC7-4FEA-47A6-987F-060F48B4B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89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kumimoji="1" lang="zh-CN" altLang="en-US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8395" name="Text Box 54">
              <a:extLst>
                <a:ext uri="{FF2B5EF4-FFF2-40B4-BE49-F238E27FC236}">
                  <a16:creationId xmlns:a16="http://schemas.microsoft.com/office/drawing/2014/main" id="{28DBB16A-D7E4-4F5C-A2A8-4C99F8735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1866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sym typeface="Wingdings" panose="05000000000000000000" pitchFamily="2" charset="2"/>
                </a:rPr>
                <a:t>18</a:t>
              </a:r>
            </a:p>
          </p:txBody>
        </p:sp>
        <p:sp>
          <p:nvSpPr>
            <p:cNvPr id="58396" name="Line 55">
              <a:extLst>
                <a:ext uri="{FF2B5EF4-FFF2-40B4-BE49-F238E27FC236}">
                  <a16:creationId xmlns:a16="http://schemas.microsoft.com/office/drawing/2014/main" id="{6886EA6E-2AAE-4588-B96C-F2DBC6A78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25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7" name="Line 56">
              <a:extLst>
                <a:ext uri="{FF2B5EF4-FFF2-40B4-BE49-F238E27FC236}">
                  <a16:creationId xmlns:a16="http://schemas.microsoft.com/office/drawing/2014/main" id="{C2B90EE8-727E-4916-ADB8-F5C9F62A5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825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8" name="Line 57">
              <a:extLst>
                <a:ext uri="{FF2B5EF4-FFF2-40B4-BE49-F238E27FC236}">
                  <a16:creationId xmlns:a16="http://schemas.microsoft.com/office/drawing/2014/main" id="{DB5610D0-DD98-432A-8F50-75EEFD652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9" name="Line 58">
              <a:extLst>
                <a:ext uri="{FF2B5EF4-FFF2-40B4-BE49-F238E27FC236}">
                  <a16:creationId xmlns:a16="http://schemas.microsoft.com/office/drawing/2014/main" id="{9C11337A-B497-4A0A-B3E3-126104D80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0" name="Line 59">
              <a:extLst>
                <a:ext uri="{FF2B5EF4-FFF2-40B4-BE49-F238E27FC236}">
                  <a16:creationId xmlns:a16="http://schemas.microsoft.com/office/drawing/2014/main" id="{90B23331-7CAD-4244-84F2-0DA0B98E8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1" name="Line 60">
              <a:extLst>
                <a:ext uri="{FF2B5EF4-FFF2-40B4-BE49-F238E27FC236}">
                  <a16:creationId xmlns:a16="http://schemas.microsoft.com/office/drawing/2014/main" id="{1A76D41E-0296-4478-82D8-B54E499E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09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2" name="Line 61">
              <a:extLst>
                <a:ext uri="{FF2B5EF4-FFF2-40B4-BE49-F238E27FC236}">
                  <a16:creationId xmlns:a16="http://schemas.microsoft.com/office/drawing/2014/main" id="{1D00E3C3-503C-4B43-9392-A7464999C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3" name="Line 62">
              <a:extLst>
                <a:ext uri="{FF2B5EF4-FFF2-40B4-BE49-F238E27FC236}">
                  <a16:creationId xmlns:a16="http://schemas.microsoft.com/office/drawing/2014/main" id="{961193E1-5D80-4FA8-A2E1-628D76CD7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689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4" name="Line 63">
              <a:extLst>
                <a:ext uri="{FF2B5EF4-FFF2-40B4-BE49-F238E27FC236}">
                  <a16:creationId xmlns:a16="http://schemas.microsoft.com/office/drawing/2014/main" id="{BC643656-6C7E-46C4-AF4D-AFA0AF7D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168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73" name="Oval 43">
            <a:extLst>
              <a:ext uri="{FF2B5EF4-FFF2-40B4-BE49-F238E27FC236}">
                <a16:creationId xmlns:a16="http://schemas.microsoft.com/office/drawing/2014/main" id="{B670BDDE-6F89-45C9-B62E-452ADA87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1603375"/>
            <a:ext cx="304800" cy="293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8374" name="Oval 51">
            <a:extLst>
              <a:ext uri="{FF2B5EF4-FFF2-40B4-BE49-F238E27FC236}">
                <a16:creationId xmlns:a16="http://schemas.microsoft.com/office/drawing/2014/main" id="{29DDF0C1-08E0-4279-B030-CFF2CF9F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2233613"/>
            <a:ext cx="304800" cy="293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8375" name="Text Box 44">
            <a:extLst>
              <a:ext uri="{FF2B5EF4-FFF2-40B4-BE49-F238E27FC236}">
                <a16:creationId xmlns:a16="http://schemas.microsoft.com/office/drawing/2014/main" id="{9DDF0A28-E585-44DC-B0C3-47C41A45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15494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58376" name="Text Box 52">
            <a:extLst>
              <a:ext uri="{FF2B5EF4-FFF2-40B4-BE49-F238E27FC236}">
                <a16:creationId xmlns:a16="http://schemas.microsoft.com/office/drawing/2014/main" id="{A18BE073-00CD-4649-808B-0BD364590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19710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15</a:t>
            </a:r>
          </a:p>
        </p:txBody>
      </p:sp>
      <p:sp>
        <p:nvSpPr>
          <p:cNvPr id="45" name="Line 61">
            <a:extLst>
              <a:ext uri="{FF2B5EF4-FFF2-40B4-BE49-F238E27FC236}">
                <a16:creationId xmlns:a16="http://schemas.microsoft.com/office/drawing/2014/main" id="{B34FEC6B-0EE2-4350-B68F-A41BACDE3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1863725"/>
            <a:ext cx="1524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995AF576-5D18-4826-8BA6-54BF3D3BC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2101850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139CE1-6D6E-8049-9CED-64E13BDE6B17}"/>
              </a:ext>
            </a:extLst>
          </p:cNvPr>
          <p:cNvSpPr txBox="1"/>
          <p:nvPr/>
        </p:nvSpPr>
        <p:spPr>
          <a:xfrm>
            <a:off x="7416800" y="257175"/>
            <a:ext cx="13462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插入结点</a:t>
            </a:r>
            <a:r>
              <a:rPr lang="en-US" altLang="zh-CN" b="1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en-US" b="1">
              <a:solidFill>
                <a:srgbClr val="2D2E2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CDBDD11A-F222-9148-956D-808C424C8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331913"/>
            <a:ext cx="8235950" cy="43513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GB">
                <a:solidFill>
                  <a:srgbClr val="2D2E2D"/>
                </a:solidFill>
              </a:rPr>
              <a:t>二叉</a:t>
            </a:r>
            <a:r>
              <a:rPr lang="zh-CN" altLang="en-US">
                <a:solidFill>
                  <a:srgbClr val="2D2E2D"/>
                </a:solidFill>
              </a:rPr>
              <a:t>排序树的生成</a:t>
            </a:r>
            <a:endParaRPr lang="en-GB" altLang="zh-CN" sz="2400"/>
          </a:p>
          <a:p>
            <a:pPr eaLnBrk="1" hangingPunct="1"/>
            <a:r>
              <a:rPr lang="zh-CN" altLang="en-GB" sz="2400"/>
              <a:t>画出</a:t>
            </a:r>
            <a:r>
              <a:rPr lang="zh-CN" altLang="en-US" sz="2400"/>
              <a:t>在初始为空的二叉排序树中依次插入</a:t>
            </a:r>
            <a:r>
              <a:rPr lang="en-US" altLang="zh-CN" sz="2400"/>
              <a:t>56</a:t>
            </a:r>
            <a:r>
              <a:rPr lang="zh-CN" altLang="en-US" sz="2400"/>
              <a:t>，</a:t>
            </a:r>
            <a:r>
              <a:rPr lang="en-US" altLang="zh-CN" sz="2400"/>
              <a:t>64</a:t>
            </a:r>
            <a:r>
              <a:rPr lang="zh-CN" altLang="en-US" sz="2400"/>
              <a:t>，</a:t>
            </a:r>
            <a:r>
              <a:rPr lang="en-US" altLang="zh-CN" sz="2400"/>
              <a:t>92</a:t>
            </a:r>
            <a:r>
              <a:rPr lang="zh-CN" altLang="en-US" sz="2400"/>
              <a:t>，</a:t>
            </a:r>
            <a:r>
              <a:rPr lang="en-US" altLang="zh-CN" sz="2400"/>
              <a:t>80</a:t>
            </a:r>
            <a:r>
              <a:rPr lang="zh-CN" altLang="en-US" sz="2400"/>
              <a:t>，</a:t>
            </a:r>
            <a:r>
              <a:rPr lang="en-US" altLang="zh-CN" sz="2400"/>
              <a:t>88</a:t>
            </a:r>
            <a:r>
              <a:rPr lang="zh-CN" altLang="en-US" sz="2400"/>
              <a:t>，</a:t>
            </a:r>
            <a:r>
              <a:rPr lang="en-US" altLang="zh-CN" sz="2400"/>
              <a:t>75</a:t>
            </a:r>
            <a:r>
              <a:rPr lang="zh-CN" altLang="en-US" sz="2400"/>
              <a:t>时</a:t>
            </a:r>
            <a:r>
              <a:rPr lang="zh-CN" altLang="en-GB" sz="2400"/>
              <a:t>该树</a:t>
            </a:r>
            <a:r>
              <a:rPr lang="zh-CN" altLang="en-US" sz="2400"/>
              <a:t>的生长全过程</a:t>
            </a:r>
          </a:p>
        </p:txBody>
      </p:sp>
      <p:sp>
        <p:nvSpPr>
          <p:cNvPr id="59394" name="Title 2">
            <a:extLst>
              <a:ext uri="{FF2B5EF4-FFF2-40B4-BE49-F238E27FC236}">
                <a16:creationId xmlns:a16="http://schemas.microsoft.com/office/drawing/2014/main" id="{C8AE3E15-C611-4414-8656-61480D82B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515938"/>
            <a:ext cx="7200900" cy="561975"/>
          </a:xfrm>
        </p:spPr>
        <p:txBody>
          <a:bodyPr/>
          <a:lstStyle/>
          <a:p>
            <a:pPr eaLnBrk="1" hangingPunct="1"/>
            <a:r>
              <a:rPr lang="zh-CN" altLang="en-US"/>
              <a:t>二叉排序树（</a:t>
            </a:r>
            <a:r>
              <a:rPr lang="en-US" altLang="zh-CN"/>
              <a:t>cont.</a:t>
            </a:r>
            <a:r>
              <a:rPr lang="zh-CN" altLang="en-US"/>
              <a:t>）</a:t>
            </a:r>
            <a:endParaRPr lang="en-US" altLang="en-US"/>
          </a:p>
        </p:txBody>
      </p:sp>
      <p:sp>
        <p:nvSpPr>
          <p:cNvPr id="77" name="Oval 43">
            <a:extLst>
              <a:ext uri="{FF2B5EF4-FFF2-40B4-BE49-F238E27FC236}">
                <a16:creationId xmlns:a16="http://schemas.microsoft.com/office/drawing/2014/main" id="{0BB2DDD5-34C7-4C8F-84F7-684F121B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4783138"/>
            <a:ext cx="304800" cy="293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8" name="Oval 51">
            <a:extLst>
              <a:ext uri="{FF2B5EF4-FFF2-40B4-BE49-F238E27FC236}">
                <a16:creationId xmlns:a16="http://schemas.microsoft.com/office/drawing/2014/main" id="{985DBF97-BE82-4C2C-AE3A-A5AED9FC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5364163"/>
            <a:ext cx="304800" cy="293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694C5CA9-01A6-4B63-BBCC-954B8A92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3240088"/>
            <a:ext cx="304800" cy="293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19" name="Text Box 36">
            <a:extLst>
              <a:ext uri="{FF2B5EF4-FFF2-40B4-BE49-F238E27FC236}">
                <a16:creationId xmlns:a16="http://schemas.microsoft.com/office/drawing/2014/main" id="{A14A1696-08DB-48D5-9E13-48C75324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38" y="3201988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56</a:t>
            </a:r>
          </a:p>
        </p:txBody>
      </p:sp>
      <p:sp>
        <p:nvSpPr>
          <p:cNvPr id="120" name="Line 55">
            <a:extLst>
              <a:ext uri="{FF2B5EF4-FFF2-40B4-BE49-F238E27FC236}">
                <a16:creationId xmlns:a16="http://schemas.microsoft.com/office/drawing/2014/main" id="{3081230C-1B06-43AD-BB79-386E117FF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8" y="3479800"/>
            <a:ext cx="5334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" name="Oval 39">
            <a:extLst>
              <a:ext uri="{FF2B5EF4-FFF2-40B4-BE49-F238E27FC236}">
                <a16:creationId xmlns:a16="http://schemas.microsoft.com/office/drawing/2014/main" id="{9FE225CE-1FBF-4789-B705-2A2DDCD9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3752850"/>
            <a:ext cx="304800" cy="293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0905F466-AF16-48AD-9F76-7A025264B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3713163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64</a:t>
            </a:r>
          </a:p>
        </p:txBody>
      </p:sp>
      <p:sp>
        <p:nvSpPr>
          <p:cNvPr id="123" name="Line 55">
            <a:extLst>
              <a:ext uri="{FF2B5EF4-FFF2-40B4-BE49-F238E27FC236}">
                <a16:creationId xmlns:a16="http://schemas.microsoft.com/office/drawing/2014/main" id="{53DE553A-A043-4B75-B16A-B7C1B3FDF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3979863"/>
            <a:ext cx="533400" cy="293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4" name="Oval 39">
            <a:extLst>
              <a:ext uri="{FF2B5EF4-FFF2-40B4-BE49-F238E27FC236}">
                <a16:creationId xmlns:a16="http://schemas.microsoft.com/office/drawing/2014/main" id="{ED79031B-7DDA-45CB-821B-9ECC7C92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4252913"/>
            <a:ext cx="304800" cy="293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25" name="Text Box 40">
            <a:extLst>
              <a:ext uri="{FF2B5EF4-FFF2-40B4-BE49-F238E27FC236}">
                <a16:creationId xmlns:a16="http://schemas.microsoft.com/office/drawing/2014/main" id="{2E495B5B-0150-4F14-B25E-2D7A1D4A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213225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92</a:t>
            </a:r>
          </a:p>
        </p:txBody>
      </p:sp>
      <p:sp>
        <p:nvSpPr>
          <p:cNvPr id="126" name="Text Box 38">
            <a:extLst>
              <a:ext uri="{FF2B5EF4-FFF2-40B4-BE49-F238E27FC236}">
                <a16:creationId xmlns:a16="http://schemas.microsoft.com/office/drawing/2014/main" id="{E5391C41-B466-4B30-8818-10B81EF3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4746625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</a:p>
        </p:txBody>
      </p:sp>
      <p:sp>
        <p:nvSpPr>
          <p:cNvPr id="127" name="Line 56">
            <a:extLst>
              <a:ext uri="{FF2B5EF4-FFF2-40B4-BE49-F238E27FC236}">
                <a16:creationId xmlns:a16="http://schemas.microsoft.com/office/drawing/2014/main" id="{578E309E-48D7-4E39-B62B-8BBB493AA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4506913"/>
            <a:ext cx="457200" cy="293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8" name="Line 55">
            <a:extLst>
              <a:ext uri="{FF2B5EF4-FFF2-40B4-BE49-F238E27FC236}">
                <a16:creationId xmlns:a16="http://schemas.microsoft.com/office/drawing/2014/main" id="{3E6AC9CE-671C-42F6-B255-A8FE60567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5" y="5029200"/>
            <a:ext cx="5334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9" name="Oval 39">
            <a:extLst>
              <a:ext uri="{FF2B5EF4-FFF2-40B4-BE49-F238E27FC236}">
                <a16:creationId xmlns:a16="http://schemas.microsoft.com/office/drawing/2014/main" id="{D04F6A55-F53C-420B-8F97-687F7E032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88" y="5300663"/>
            <a:ext cx="304800" cy="293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30" name="Text Box 40">
            <a:extLst>
              <a:ext uri="{FF2B5EF4-FFF2-40B4-BE49-F238E27FC236}">
                <a16:creationId xmlns:a16="http://schemas.microsoft.com/office/drawing/2014/main" id="{3973FF0F-BA66-4B19-8DBE-20423329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260975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88</a:t>
            </a:r>
          </a:p>
        </p:txBody>
      </p:sp>
      <p:sp>
        <p:nvSpPr>
          <p:cNvPr id="131" name="Text Box 38">
            <a:extLst>
              <a:ext uri="{FF2B5EF4-FFF2-40B4-BE49-F238E27FC236}">
                <a16:creationId xmlns:a16="http://schemas.microsoft.com/office/drawing/2014/main" id="{749F39E9-0123-4F6F-AB42-4F4CE9753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5310188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75</a:t>
            </a:r>
          </a:p>
        </p:txBody>
      </p:sp>
      <p:sp>
        <p:nvSpPr>
          <p:cNvPr id="132" name="Line 56">
            <a:extLst>
              <a:ext uri="{FF2B5EF4-FFF2-40B4-BE49-F238E27FC236}">
                <a16:creationId xmlns:a16="http://schemas.microsoft.com/office/drawing/2014/main" id="{9952F046-35CC-41DC-ACF2-8FFB85DAB1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9438" y="5070475"/>
            <a:ext cx="4572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18" grpId="0" animBg="1"/>
      <p:bldP spid="119" grpId="0"/>
      <p:bldP spid="121" grpId="0" animBg="1"/>
      <p:bldP spid="122" grpId="0"/>
      <p:bldP spid="124" grpId="0" animBg="1"/>
      <p:bldP spid="125" grpId="0"/>
      <p:bldP spid="126" grpId="0"/>
      <p:bldP spid="129" grpId="0" animBg="1"/>
      <p:bldP spid="130" grpId="0"/>
      <p:bldP spid="131" grpId="0"/>
    </p:bldLst>
  </p:timing>
</p:sld>
</file>

<file path=ppt/theme/theme1.xml><?xml version="1.0" encoding="utf-8"?>
<a:theme xmlns:a="http://schemas.openxmlformats.org/drawingml/2006/main" name="数据结构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数据结构" id="{25D361A6-F1A8-4CCF-9262-141534E69AA7}" vid="{AAC4CC0D-DEF3-46E2-83D5-65BEE56C7CF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数据结构</Template>
  <TotalTime>19725</TotalTime>
  <Words>1008</Words>
  <Application>Microsoft Office PowerPoint</Application>
  <PresentationFormat>全屏显示(4:3)</PresentationFormat>
  <Paragraphs>244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等线 Light</vt:lpstr>
      <vt:lpstr>楷体_GB2312</vt:lpstr>
      <vt:lpstr>宋体</vt:lpstr>
      <vt:lpstr>微软雅黑</vt:lpstr>
      <vt:lpstr>Arial</vt:lpstr>
      <vt:lpstr>Calibri</vt:lpstr>
      <vt:lpstr>Helvetica</vt:lpstr>
      <vt:lpstr>Times New Roman</vt:lpstr>
      <vt:lpstr>Wingdings</vt:lpstr>
      <vt:lpstr>数据结构</vt:lpstr>
      <vt:lpstr>自定义设计方案</vt:lpstr>
      <vt:lpstr>第七章 查找（二）</vt:lpstr>
      <vt:lpstr>PowerPoint 演示文稿</vt:lpstr>
      <vt:lpstr>动态查找表</vt:lpstr>
      <vt:lpstr>PowerPoint 演示文稿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  <vt:lpstr>二叉排序树（cont.）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查找</dc:title>
  <dc:creator>深大 马嫄</dc:creator>
  <cp:lastModifiedBy>Ma Yuan</cp:lastModifiedBy>
  <cp:revision>567</cp:revision>
  <cp:lastPrinted>2001-02-09T15:35:27Z</cp:lastPrinted>
  <dcterms:created xsi:type="dcterms:W3CDTF">1999-11-04T20:50:09Z</dcterms:created>
  <dcterms:modified xsi:type="dcterms:W3CDTF">2021-12-02T11:52:43Z</dcterms:modified>
</cp:coreProperties>
</file>