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63" r:id="rId1"/>
    <p:sldMasterId id="2147483975" r:id="rId2"/>
  </p:sldMasterIdLst>
  <p:notesMasterIdLst>
    <p:notesMasterId r:id="rId27"/>
  </p:notesMasterIdLst>
  <p:handoutMasterIdLst>
    <p:handoutMasterId r:id="rId28"/>
  </p:handoutMasterIdLst>
  <p:sldIdLst>
    <p:sldId id="462" r:id="rId3"/>
    <p:sldId id="529" r:id="rId4"/>
    <p:sldId id="941" r:id="rId5"/>
    <p:sldId id="882" r:id="rId6"/>
    <p:sldId id="942" r:id="rId7"/>
    <p:sldId id="955" r:id="rId8"/>
    <p:sldId id="958" r:id="rId9"/>
    <p:sldId id="889" r:id="rId10"/>
    <p:sldId id="890" r:id="rId11"/>
    <p:sldId id="891" r:id="rId12"/>
    <p:sldId id="892" r:id="rId13"/>
    <p:sldId id="893" r:id="rId14"/>
    <p:sldId id="946" r:id="rId15"/>
    <p:sldId id="948" r:id="rId16"/>
    <p:sldId id="896" r:id="rId17"/>
    <p:sldId id="950" r:id="rId18"/>
    <p:sldId id="901" r:id="rId19"/>
    <p:sldId id="951" r:id="rId20"/>
    <p:sldId id="953" r:id="rId21"/>
    <p:sldId id="954" r:id="rId22"/>
    <p:sldId id="914" r:id="rId23"/>
    <p:sldId id="944" r:id="rId24"/>
    <p:sldId id="935" r:id="rId25"/>
    <p:sldId id="945" r:id="rId26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708F8"/>
    <a:srgbClr val="08025A"/>
    <a:srgbClr val="260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75386" autoAdjust="0"/>
  </p:normalViewPr>
  <p:slideViewPr>
    <p:cSldViewPr snapToGrid="0">
      <p:cViewPr varScale="1">
        <p:scale>
          <a:sx n="81" d="100"/>
          <a:sy n="81" d="100"/>
        </p:scale>
        <p:origin x="223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4386"/>
    </p:cViewPr>
  </p:sorterViewPr>
  <p:notesViewPr>
    <p:cSldViewPr snapToGrid="0">
      <p:cViewPr varScale="1">
        <p:scale>
          <a:sx n="53" d="100"/>
          <a:sy n="53" d="100"/>
        </p:scale>
        <p:origin x="-1842" y="-96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75AA8B60-C6AC-4AB9-BA6F-45A1919BD02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93" tIns="47746" rIns="95493" bIns="47746" numCol="1" anchor="t" anchorCtr="0" compatLnSpc="1">
            <a:prstTxWarp prst="textNoShape">
              <a:avLst/>
            </a:prstTxWarp>
          </a:bodyPr>
          <a:lstStyle>
            <a:lvl1pPr defTabSz="955675" eaLnBrk="1" fontAlgn="auto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13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Chapter 2 Entity-Relationship Model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C20AD8A-653B-46A5-AF53-902A140D023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93" tIns="47746" rIns="95493" bIns="47746" numCol="1" anchor="t" anchorCtr="0" compatLnSpc="1">
            <a:prstTxWarp prst="textNoShape">
              <a:avLst/>
            </a:prstTxWarp>
          </a:bodyPr>
          <a:lstStyle>
            <a:lvl1pPr algn="r" defTabSz="955675" eaLnBrk="1" fontAlgn="auto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13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9D626530-924C-45AE-8448-DAAA68B819C4}" type="datetime1">
              <a:rPr lang="zh-CN" altLang="en-US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1685FAB3-EF2B-4E30-AA83-A94C422C7B6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93" tIns="47746" rIns="95493" bIns="47746" numCol="1" anchor="b" anchorCtr="0" compatLnSpc="1">
            <a:prstTxWarp prst="textNoShape">
              <a:avLst/>
            </a:prstTxWarp>
          </a:bodyPr>
          <a:lstStyle>
            <a:lvl1pPr defTabSz="955675" eaLnBrk="1" fontAlgn="auto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13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683909CF-B65E-42F3-8A7E-D02D3D059D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93" tIns="47746" rIns="95493" bIns="47746" numCol="1" anchor="b" anchorCtr="0" compatLnSpc="1">
            <a:prstTxWarp prst="textNoShape">
              <a:avLst/>
            </a:prstTxWarp>
          </a:bodyPr>
          <a:lstStyle>
            <a:lvl1pPr algn="r" defTabSz="955675" eaLnBrk="1" fontAlgn="auto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1300" b="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9F46C02-D9CB-4386-ADD8-99695F070B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2E438A6C-3E74-4B30-BFA3-4E01FF5257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93" tIns="47746" rIns="95493" bIns="47746" numCol="1" anchor="t" anchorCtr="0" compatLnSpc="1">
            <a:prstTxWarp prst="textNoShape">
              <a:avLst/>
            </a:prstTxWarp>
          </a:bodyPr>
          <a:lstStyle>
            <a:lvl1pPr defTabSz="955675" eaLnBrk="1" fontAlgn="auto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13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Chapter 2 Entity-Relationship Model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39D4D168-669A-45F7-8E50-D6EB3A373D1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93" tIns="47746" rIns="95493" bIns="47746" numCol="1" anchor="t" anchorCtr="0" compatLnSpc="1">
            <a:prstTxWarp prst="textNoShape">
              <a:avLst/>
            </a:prstTxWarp>
          </a:bodyPr>
          <a:lstStyle>
            <a:lvl1pPr algn="r" defTabSz="955675" eaLnBrk="1" fontAlgn="auto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13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54EC9BAD-18CB-480D-851E-07826B87849D}" type="datetime1">
              <a:rPr lang="zh-CN" altLang="en-US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FE09EA3F-75A1-42C4-9C0F-809FFA78CB9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69AEBB6C-6243-427A-A445-5A157A295E8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93" tIns="47746" rIns="95493" bIns="47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B3D57BC0-1736-4641-B9A5-A144C240CE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93" tIns="47746" rIns="95493" bIns="47746" numCol="1" anchor="b" anchorCtr="0" compatLnSpc="1">
            <a:prstTxWarp prst="textNoShape">
              <a:avLst/>
            </a:prstTxWarp>
          </a:bodyPr>
          <a:lstStyle>
            <a:lvl1pPr defTabSz="955675" eaLnBrk="1" fontAlgn="auto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13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45953FF8-DCC4-4CAE-908A-662248D4D6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93" tIns="47746" rIns="95493" bIns="47746" numCol="1" anchor="b" anchorCtr="0" compatLnSpc="1">
            <a:prstTxWarp prst="textNoShape">
              <a:avLst/>
            </a:prstTxWarp>
          </a:bodyPr>
          <a:lstStyle>
            <a:lvl1pPr algn="r" defTabSz="955675" eaLnBrk="1" fontAlgn="auto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1300" b="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D0DA02-7746-4ACB-AC9C-5390D115E4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Chapter 2 Entity-Relationship Model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4EC9BAD-18CB-480D-851E-07826B87849D}" type="datetime1">
              <a:rPr lang="zh-CN" altLang="en-US" smtClean="0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D0DA02-7746-4ACB-AC9C-5390D115E4D2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2603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>
            <a:extLst>
              <a:ext uri="{FF2B5EF4-FFF2-40B4-BE49-F238E27FC236}">
                <a16:creationId xmlns:a16="http://schemas.microsoft.com/office/drawing/2014/main" id="{EA7FD0BE-9998-4FD7-A216-113BC45598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>
            <a:extLst>
              <a:ext uri="{FF2B5EF4-FFF2-40B4-BE49-F238E27FC236}">
                <a16:creationId xmlns:a16="http://schemas.microsoft.com/office/drawing/2014/main" id="{4F5B1389-3451-40EC-8EE8-9E3B2BA9F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FAE0CAC-B424-0C4C-84F2-092A0099361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Chapter 2 Entity-Relationship Model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6907C-35C4-7046-B8C1-A077BBA9EF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E453A5F-9C2B-E945-B2E8-BF6796764387}" type="datetime1">
              <a:rPr lang="zh-CN" altLang="en-US" smtClean="0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5A28-958B-094F-8018-EE8EDF46F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9443F2-E983-4156-9048-D2776F5449C0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>
            <a:extLst>
              <a:ext uri="{FF2B5EF4-FFF2-40B4-BE49-F238E27FC236}">
                <a16:creationId xmlns:a16="http://schemas.microsoft.com/office/drawing/2014/main" id="{AA35F547-EB4E-4E2C-B79E-297B07E06D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D650E1-6244-4C66-9F80-2833FDF0F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spcBef>
                <a:spcPct val="25000"/>
              </a:spcBef>
            </a:pPr>
            <a:r>
              <a:rPr lang="zh-CN" altLang="en-US">
                <a:latin typeface="楷体_GB2312" pitchFamily="49" charset="-122"/>
              </a:rPr>
              <a:t>二次探测法</a:t>
            </a:r>
            <a:r>
              <a:rPr lang="en-US" altLang="zh-CN">
                <a:latin typeface="楷体_GB2312" pitchFamily="49" charset="-122"/>
              </a:rPr>
              <a:t>:</a:t>
            </a:r>
            <a:r>
              <a:rPr lang="zh-CN" altLang="en-US"/>
              <a:t>当发生冲突时，寻找下一个散列地址的公式为：</a:t>
            </a:r>
          </a:p>
          <a:p>
            <a:pPr marL="381000" indent="-381000">
              <a:spcBef>
                <a:spcPct val="25000"/>
              </a:spcBef>
              <a:buFont typeface="Monotype Sorts" pitchFamily="2" charset="2"/>
              <a:buNone/>
            </a:pPr>
            <a:r>
              <a:rPr lang="en-US" altLang="zh-CN" i="1"/>
              <a:t>                          h</a:t>
            </a:r>
            <a:r>
              <a:rPr lang="en-US" altLang="zh-CN" i="1" baseline="-25000"/>
              <a:t>i</a:t>
            </a:r>
            <a:r>
              <a:rPr lang="en-US" altLang="zh-CN"/>
              <a:t>=(</a:t>
            </a:r>
            <a:r>
              <a:rPr lang="en-US" altLang="zh-CN" i="1"/>
              <a:t>h</a:t>
            </a:r>
            <a:r>
              <a:rPr lang="en-US" altLang="zh-CN"/>
              <a:t>(</a:t>
            </a:r>
            <a:r>
              <a:rPr lang="en-US" altLang="zh-CN" i="1"/>
              <a:t>key</a:t>
            </a:r>
            <a:r>
              <a:rPr lang="en-US" altLang="zh-CN"/>
              <a:t>)＋</a:t>
            </a:r>
            <a:r>
              <a:rPr lang="en-US" altLang="zh-CN" i="1"/>
              <a:t>d</a:t>
            </a:r>
            <a:r>
              <a:rPr lang="en-US" altLang="zh-CN" i="1" baseline="-25000"/>
              <a:t>i</a:t>
            </a:r>
            <a:r>
              <a:rPr lang="en-US" altLang="zh-CN"/>
              <a:t>) % </a:t>
            </a:r>
            <a:r>
              <a:rPr lang="en-US" altLang="zh-CN" i="1"/>
              <a:t>B</a:t>
            </a:r>
            <a:r>
              <a:rPr lang="en-US" altLang="zh-CN"/>
              <a:t> </a:t>
            </a:r>
          </a:p>
          <a:p>
            <a:pPr marL="381000" indent="-381000">
              <a:spcBef>
                <a:spcPct val="25000"/>
              </a:spcBef>
              <a:buFont typeface="Monotype Sorts" pitchFamily="2" charset="2"/>
              <a:buNone/>
            </a:pPr>
            <a:r>
              <a:rPr lang="en-US" altLang="zh-CN"/>
              <a:t>   （</a:t>
            </a:r>
            <a:r>
              <a:rPr lang="en-US" altLang="zh-CN" i="1"/>
              <a:t>d</a:t>
            </a:r>
            <a:r>
              <a:rPr lang="en-US" altLang="zh-CN" baseline="-25000"/>
              <a:t>i</a:t>
            </a:r>
            <a:r>
              <a:rPr lang="en-US" altLang="zh-CN"/>
              <a:t>=1</a:t>
            </a:r>
            <a:r>
              <a:rPr lang="en-US" altLang="zh-CN" baseline="30000"/>
              <a:t>2</a:t>
            </a:r>
            <a:r>
              <a:rPr lang="en-US" altLang="zh-CN"/>
              <a:t>，－1</a:t>
            </a:r>
            <a:r>
              <a:rPr lang="en-US" altLang="zh-CN" baseline="30000"/>
              <a:t>2</a:t>
            </a:r>
            <a:r>
              <a:rPr lang="en-US" altLang="zh-CN"/>
              <a:t>，2</a:t>
            </a:r>
            <a:r>
              <a:rPr lang="en-US" altLang="zh-CN" baseline="30000"/>
              <a:t>2</a:t>
            </a:r>
            <a:r>
              <a:rPr lang="en-US" altLang="zh-CN"/>
              <a:t>，－2</a:t>
            </a:r>
            <a:r>
              <a:rPr lang="en-US" altLang="zh-CN" baseline="30000"/>
              <a:t>2</a:t>
            </a:r>
            <a:r>
              <a:rPr lang="en-US" altLang="zh-CN"/>
              <a:t>，…，</a:t>
            </a:r>
            <a:r>
              <a:rPr lang="en-US" altLang="zh-CN" i="1"/>
              <a:t>q</a:t>
            </a:r>
            <a:r>
              <a:rPr lang="en-US" altLang="zh-CN" baseline="30000"/>
              <a:t>2</a:t>
            </a:r>
            <a:r>
              <a:rPr lang="en-US" altLang="zh-CN"/>
              <a:t>，－</a:t>
            </a:r>
            <a:r>
              <a:rPr lang="en-US" altLang="zh-CN" i="1"/>
              <a:t>q</a:t>
            </a:r>
            <a:r>
              <a:rPr lang="en-US" altLang="zh-CN" baseline="30000"/>
              <a:t>2</a:t>
            </a:r>
            <a:r>
              <a:rPr lang="zh-CN" altLang="en-US"/>
              <a:t>且</a:t>
            </a:r>
            <a:r>
              <a:rPr lang="en-US" altLang="zh-CN" i="1"/>
              <a:t>q</a:t>
            </a:r>
            <a:r>
              <a:rPr lang="en-US" altLang="zh-CN"/>
              <a:t>≤</a:t>
            </a:r>
            <a:r>
              <a:rPr lang="en-US" altLang="zh-CN" i="1"/>
              <a:t>B</a:t>
            </a:r>
            <a:r>
              <a:rPr lang="en-US" altLang="zh-CN"/>
              <a:t>/2）</a:t>
            </a:r>
          </a:p>
          <a:p>
            <a:pPr marL="381000" indent="-381000">
              <a:spcBef>
                <a:spcPct val="25000"/>
              </a:spcBef>
            </a:pPr>
            <a:r>
              <a:rPr lang="zh-CN" altLang="en-US">
                <a:latin typeface="楷体_GB2312" pitchFamily="49" charset="-122"/>
              </a:rPr>
              <a:t>随机探测法：</a:t>
            </a:r>
            <a:r>
              <a:rPr lang="zh-CN" altLang="en-US"/>
              <a:t>当发生冲突时，下一个散列地址的位移量是一个随机数列，即寻找下一个散列地址的公式为：</a:t>
            </a:r>
          </a:p>
          <a:p>
            <a:pPr marL="381000" indent="-381000">
              <a:spcBef>
                <a:spcPct val="25000"/>
              </a:spcBef>
              <a:buFont typeface="Monotype Sorts" pitchFamily="2" charset="2"/>
              <a:buNone/>
            </a:pPr>
            <a:r>
              <a:rPr lang="en-US" altLang="zh-CN" i="1"/>
              <a:t>                         h</a:t>
            </a:r>
            <a:r>
              <a:rPr lang="en-US" altLang="zh-CN" i="1" baseline="-25000"/>
              <a:t>i</a:t>
            </a:r>
            <a:r>
              <a:rPr lang="en-US" altLang="zh-CN"/>
              <a:t>=(</a:t>
            </a:r>
            <a:r>
              <a:rPr lang="en-US" altLang="zh-CN" i="1"/>
              <a:t>h</a:t>
            </a:r>
            <a:r>
              <a:rPr lang="en-US" altLang="zh-CN"/>
              <a:t>(</a:t>
            </a:r>
            <a:r>
              <a:rPr lang="en-US" altLang="zh-CN" i="1"/>
              <a:t>key</a:t>
            </a:r>
            <a:r>
              <a:rPr lang="en-US" altLang="zh-CN"/>
              <a:t>)＋</a:t>
            </a:r>
            <a:r>
              <a:rPr lang="en-US" altLang="zh-CN" i="1"/>
              <a:t>d</a:t>
            </a:r>
            <a:r>
              <a:rPr lang="en-US" altLang="zh-CN" i="1" baseline="-25000"/>
              <a:t>i</a:t>
            </a:r>
            <a:r>
              <a:rPr lang="en-US" altLang="zh-CN"/>
              <a:t>) % </a:t>
            </a:r>
            <a:r>
              <a:rPr lang="en-US" altLang="zh-CN" i="1"/>
              <a:t>B</a:t>
            </a:r>
            <a:r>
              <a:rPr lang="en-US" altLang="zh-CN"/>
              <a:t> </a:t>
            </a:r>
          </a:p>
          <a:p>
            <a:pPr marL="381000" indent="-381000">
              <a:spcBef>
                <a:spcPct val="25000"/>
              </a:spcBef>
            </a:pPr>
            <a:r>
              <a:rPr lang="en-US" altLang="zh-CN"/>
              <a:t>  （</a:t>
            </a:r>
            <a:r>
              <a:rPr lang="zh-CN" altLang="en-US"/>
              <a:t>其中，</a:t>
            </a:r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en-US" altLang="zh-CN"/>
              <a:t>, d</a:t>
            </a:r>
            <a:r>
              <a:rPr lang="en-US" altLang="zh-CN" baseline="-25000"/>
              <a:t>2</a:t>
            </a:r>
            <a:r>
              <a:rPr lang="en-US" altLang="zh-CN"/>
              <a:t>, …,d</a:t>
            </a:r>
            <a:r>
              <a:rPr lang="en-US" altLang="zh-CN" baseline="-25000"/>
              <a:t>B-1</a:t>
            </a:r>
            <a:r>
              <a:rPr lang="zh-CN" altLang="en-US"/>
              <a:t>是</a:t>
            </a:r>
            <a:r>
              <a:rPr lang="en-US" altLang="zh-CN"/>
              <a:t>1, 2, …, </a:t>
            </a:r>
            <a:r>
              <a:rPr lang="en-US" altLang="zh-CN" i="1"/>
              <a:t>B</a:t>
            </a:r>
            <a:r>
              <a:rPr lang="en-US" altLang="zh-CN"/>
              <a:t>-1</a:t>
            </a:r>
            <a:r>
              <a:rPr lang="zh-CN" altLang="en-US"/>
              <a:t>的随机序列。）</a:t>
            </a:r>
          </a:p>
          <a:p>
            <a:pPr marL="381000" indent="-381000"/>
            <a:endParaRPr lang="en-US" altLang="zh-CN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38A85EA-C768-4744-B772-FA2852B3FEE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Chapter 2 Entity-Relationship Model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F22C8-B997-4960-BC5F-4D4DE9664F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B753F3A9-C54F-F648-A2AA-3812580656D8}" type="datetime1">
              <a:rPr lang="zh-CN" altLang="en-US" smtClean="0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802DF-4253-4429-91AB-1D0D44610D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FD1548-52C3-43E5-971B-A2A71DF8B336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>
            <a:extLst>
              <a:ext uri="{FF2B5EF4-FFF2-40B4-BE49-F238E27FC236}">
                <a16:creationId xmlns:a16="http://schemas.microsoft.com/office/drawing/2014/main" id="{7B57B91E-EB58-4C42-A816-944F229517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6FCFCE-3901-405C-A2CE-A95EA3525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spcBef>
                <a:spcPct val="25000"/>
              </a:spcBef>
            </a:pPr>
            <a:r>
              <a:rPr lang="zh-CN" altLang="en-US">
                <a:latin typeface="楷体_GB2312" pitchFamily="49" charset="-122"/>
              </a:rPr>
              <a:t>二次探测法</a:t>
            </a:r>
            <a:r>
              <a:rPr lang="en-US" altLang="zh-CN">
                <a:latin typeface="楷体_GB2312" pitchFamily="49" charset="-122"/>
              </a:rPr>
              <a:t>:</a:t>
            </a:r>
            <a:r>
              <a:rPr lang="zh-CN" altLang="en-US"/>
              <a:t>当发生冲突时，寻找下一个散列地址的公式为：</a:t>
            </a:r>
          </a:p>
          <a:p>
            <a:pPr marL="381000" indent="-381000">
              <a:spcBef>
                <a:spcPct val="25000"/>
              </a:spcBef>
              <a:buFont typeface="Monotype Sorts" pitchFamily="2" charset="2"/>
              <a:buNone/>
            </a:pPr>
            <a:r>
              <a:rPr lang="en-US" altLang="zh-CN" i="1"/>
              <a:t>                          h</a:t>
            </a:r>
            <a:r>
              <a:rPr lang="en-US" altLang="zh-CN" i="1" baseline="-25000"/>
              <a:t>i</a:t>
            </a:r>
            <a:r>
              <a:rPr lang="en-US" altLang="zh-CN"/>
              <a:t>=(</a:t>
            </a:r>
            <a:r>
              <a:rPr lang="en-US" altLang="zh-CN" i="1"/>
              <a:t>h</a:t>
            </a:r>
            <a:r>
              <a:rPr lang="en-US" altLang="zh-CN"/>
              <a:t>(</a:t>
            </a:r>
            <a:r>
              <a:rPr lang="en-US" altLang="zh-CN" i="1"/>
              <a:t>key</a:t>
            </a:r>
            <a:r>
              <a:rPr lang="en-US" altLang="zh-CN"/>
              <a:t>)＋</a:t>
            </a:r>
            <a:r>
              <a:rPr lang="en-US" altLang="zh-CN" i="1"/>
              <a:t>d</a:t>
            </a:r>
            <a:r>
              <a:rPr lang="en-US" altLang="zh-CN" i="1" baseline="-25000"/>
              <a:t>i</a:t>
            </a:r>
            <a:r>
              <a:rPr lang="en-US" altLang="zh-CN"/>
              <a:t>) % </a:t>
            </a:r>
            <a:r>
              <a:rPr lang="en-US" altLang="zh-CN" i="1"/>
              <a:t>B</a:t>
            </a:r>
            <a:r>
              <a:rPr lang="en-US" altLang="zh-CN"/>
              <a:t> </a:t>
            </a:r>
          </a:p>
          <a:p>
            <a:pPr marL="381000" indent="-381000">
              <a:spcBef>
                <a:spcPct val="25000"/>
              </a:spcBef>
              <a:buFont typeface="Monotype Sorts" pitchFamily="2" charset="2"/>
              <a:buNone/>
            </a:pPr>
            <a:r>
              <a:rPr lang="en-US" altLang="zh-CN"/>
              <a:t>   （</a:t>
            </a:r>
            <a:r>
              <a:rPr lang="en-US" altLang="zh-CN" i="1"/>
              <a:t>d</a:t>
            </a:r>
            <a:r>
              <a:rPr lang="en-US" altLang="zh-CN" baseline="-25000"/>
              <a:t>i</a:t>
            </a:r>
            <a:r>
              <a:rPr lang="en-US" altLang="zh-CN"/>
              <a:t>=1</a:t>
            </a:r>
            <a:r>
              <a:rPr lang="en-US" altLang="zh-CN" baseline="30000"/>
              <a:t>2</a:t>
            </a:r>
            <a:r>
              <a:rPr lang="en-US" altLang="zh-CN"/>
              <a:t>，－1</a:t>
            </a:r>
            <a:r>
              <a:rPr lang="en-US" altLang="zh-CN" baseline="30000"/>
              <a:t>2</a:t>
            </a:r>
            <a:r>
              <a:rPr lang="en-US" altLang="zh-CN"/>
              <a:t>，2</a:t>
            </a:r>
            <a:r>
              <a:rPr lang="en-US" altLang="zh-CN" baseline="30000"/>
              <a:t>2</a:t>
            </a:r>
            <a:r>
              <a:rPr lang="en-US" altLang="zh-CN"/>
              <a:t>，－2</a:t>
            </a:r>
            <a:r>
              <a:rPr lang="en-US" altLang="zh-CN" baseline="30000"/>
              <a:t>2</a:t>
            </a:r>
            <a:r>
              <a:rPr lang="en-US" altLang="zh-CN"/>
              <a:t>，…，</a:t>
            </a:r>
            <a:r>
              <a:rPr lang="en-US" altLang="zh-CN" i="1"/>
              <a:t>q</a:t>
            </a:r>
            <a:r>
              <a:rPr lang="en-US" altLang="zh-CN" baseline="30000"/>
              <a:t>2</a:t>
            </a:r>
            <a:r>
              <a:rPr lang="en-US" altLang="zh-CN"/>
              <a:t>，－</a:t>
            </a:r>
            <a:r>
              <a:rPr lang="en-US" altLang="zh-CN" i="1"/>
              <a:t>q</a:t>
            </a:r>
            <a:r>
              <a:rPr lang="en-US" altLang="zh-CN" baseline="30000"/>
              <a:t>2</a:t>
            </a:r>
            <a:r>
              <a:rPr lang="zh-CN" altLang="en-US"/>
              <a:t>且</a:t>
            </a:r>
            <a:r>
              <a:rPr lang="en-US" altLang="zh-CN" i="1"/>
              <a:t>q</a:t>
            </a:r>
            <a:r>
              <a:rPr lang="en-US" altLang="zh-CN"/>
              <a:t>≤</a:t>
            </a:r>
            <a:r>
              <a:rPr lang="en-US" altLang="zh-CN" i="1"/>
              <a:t>B</a:t>
            </a:r>
            <a:r>
              <a:rPr lang="en-US" altLang="zh-CN"/>
              <a:t>/2）</a:t>
            </a:r>
          </a:p>
          <a:p>
            <a:pPr marL="381000" indent="-381000">
              <a:spcBef>
                <a:spcPct val="25000"/>
              </a:spcBef>
            </a:pPr>
            <a:r>
              <a:rPr lang="zh-CN" altLang="en-US">
                <a:latin typeface="楷体_GB2312" pitchFamily="49" charset="-122"/>
              </a:rPr>
              <a:t>随机探测法：</a:t>
            </a:r>
            <a:r>
              <a:rPr lang="zh-CN" altLang="en-US"/>
              <a:t>当发生冲突时，下一个散列地址的位移量是一个随机数列，即寻找下一个散列地址的公式为：</a:t>
            </a:r>
          </a:p>
          <a:p>
            <a:pPr marL="381000" indent="-381000">
              <a:spcBef>
                <a:spcPct val="25000"/>
              </a:spcBef>
              <a:buFont typeface="Monotype Sorts" pitchFamily="2" charset="2"/>
              <a:buNone/>
            </a:pPr>
            <a:r>
              <a:rPr lang="en-US" altLang="zh-CN" i="1"/>
              <a:t>                         h</a:t>
            </a:r>
            <a:r>
              <a:rPr lang="en-US" altLang="zh-CN" i="1" baseline="-25000"/>
              <a:t>i</a:t>
            </a:r>
            <a:r>
              <a:rPr lang="en-US" altLang="zh-CN"/>
              <a:t>=(</a:t>
            </a:r>
            <a:r>
              <a:rPr lang="en-US" altLang="zh-CN" i="1"/>
              <a:t>h</a:t>
            </a:r>
            <a:r>
              <a:rPr lang="en-US" altLang="zh-CN"/>
              <a:t>(</a:t>
            </a:r>
            <a:r>
              <a:rPr lang="en-US" altLang="zh-CN" i="1"/>
              <a:t>key</a:t>
            </a:r>
            <a:r>
              <a:rPr lang="en-US" altLang="zh-CN"/>
              <a:t>)＋</a:t>
            </a:r>
            <a:r>
              <a:rPr lang="en-US" altLang="zh-CN" i="1"/>
              <a:t>d</a:t>
            </a:r>
            <a:r>
              <a:rPr lang="en-US" altLang="zh-CN" i="1" baseline="-25000"/>
              <a:t>i</a:t>
            </a:r>
            <a:r>
              <a:rPr lang="en-US" altLang="zh-CN"/>
              <a:t>) % </a:t>
            </a:r>
            <a:r>
              <a:rPr lang="en-US" altLang="zh-CN" i="1"/>
              <a:t>B</a:t>
            </a:r>
            <a:r>
              <a:rPr lang="en-US" altLang="zh-CN"/>
              <a:t> </a:t>
            </a:r>
          </a:p>
          <a:p>
            <a:pPr marL="381000" indent="-381000">
              <a:spcBef>
                <a:spcPct val="25000"/>
              </a:spcBef>
            </a:pPr>
            <a:r>
              <a:rPr lang="en-US" altLang="zh-CN"/>
              <a:t>  （</a:t>
            </a:r>
            <a:r>
              <a:rPr lang="zh-CN" altLang="en-US"/>
              <a:t>其中，</a:t>
            </a:r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en-US" altLang="zh-CN"/>
              <a:t>, d</a:t>
            </a:r>
            <a:r>
              <a:rPr lang="en-US" altLang="zh-CN" baseline="-25000"/>
              <a:t>2</a:t>
            </a:r>
            <a:r>
              <a:rPr lang="en-US" altLang="zh-CN"/>
              <a:t>, …,d</a:t>
            </a:r>
            <a:r>
              <a:rPr lang="en-US" altLang="zh-CN" baseline="-25000"/>
              <a:t>B-1</a:t>
            </a:r>
            <a:r>
              <a:rPr lang="zh-CN" altLang="en-US"/>
              <a:t>是</a:t>
            </a:r>
            <a:r>
              <a:rPr lang="en-US" altLang="zh-CN"/>
              <a:t>1, 2, …, </a:t>
            </a:r>
            <a:r>
              <a:rPr lang="en-US" altLang="zh-CN" i="1"/>
              <a:t>B</a:t>
            </a:r>
            <a:r>
              <a:rPr lang="en-US" altLang="zh-CN"/>
              <a:t>-1</a:t>
            </a:r>
            <a:r>
              <a:rPr lang="zh-CN" altLang="en-US"/>
              <a:t>的随机序列。）</a:t>
            </a:r>
          </a:p>
          <a:p>
            <a:pPr marL="381000" indent="-381000"/>
            <a:endParaRPr lang="en-US" altLang="zh-CN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E71DB09-F6D7-4740-85B1-B52A1A2AF1A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Chapter 2 Entity-Relationship Model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7062A-89F3-4272-841D-65F528562D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B753F3A9-C54F-F648-A2AA-3812580656D8}" type="datetime1">
              <a:rPr lang="zh-CN" altLang="en-US" smtClean="0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8C62A-BD56-404C-846C-AF1F2CC755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D08F18-74D6-4795-BAD5-94B0E48ABA6F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>
            <a:extLst>
              <a:ext uri="{FF2B5EF4-FFF2-40B4-BE49-F238E27FC236}">
                <a16:creationId xmlns:a16="http://schemas.microsoft.com/office/drawing/2014/main" id="{17ECCD37-6F36-4A64-808A-95340EC38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2" name="Notes Placeholder 2">
            <a:extLst>
              <a:ext uri="{FF2B5EF4-FFF2-40B4-BE49-F238E27FC236}">
                <a16:creationId xmlns:a16="http://schemas.microsoft.com/office/drawing/2014/main" id="{6221B862-0255-489C-AE92-D62AF6C56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dirty="0">
                <a:cs typeface="Times New Roman" panose="02020603050405020304" pitchFamily="18" charset="0"/>
                <a:sym typeface="Wingdings" panose="05000000000000000000" pitchFamily="2" charset="2"/>
              </a:rPr>
              <a:t>设</a:t>
            </a:r>
            <a:r>
              <a:rPr lang="en-US" altLang="zh-CN" b="1" dirty="0"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zh-CN" altLang="en-US" b="1" dirty="0">
                <a:cs typeface="Times New Roman" panose="02020603050405020304" pitchFamily="18" charset="0"/>
                <a:sym typeface="Wingdings" panose="05000000000000000000" pitchFamily="2" charset="2"/>
              </a:rPr>
              <a:t>个记录存储在长度为</a:t>
            </a:r>
            <a:r>
              <a:rPr lang="en-US" altLang="zh-CN" b="1" dirty="0"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zh-CN" altLang="en-US" b="1" dirty="0">
                <a:cs typeface="Times New Roman" panose="02020603050405020304" pitchFamily="18" charset="0"/>
                <a:sym typeface="Wingdings" panose="05000000000000000000" pitchFamily="2" charset="2"/>
              </a:rPr>
              <a:t>的散列表中，则</a:t>
            </a:r>
            <a:r>
              <a:rPr lang="zh-CN" altLang="en-US" b="1" dirty="0">
                <a:solidFill>
                  <a:srgbClr val="FC0A04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同义词子表的平均长度</a:t>
            </a:r>
            <a:r>
              <a:rPr lang="zh-CN" altLang="en-US" b="1" dirty="0">
                <a:cs typeface="Times New Roman" panose="02020603050405020304" pitchFamily="18" charset="0"/>
                <a:sym typeface="Wingdings" panose="05000000000000000000" pitchFamily="2" charset="2"/>
              </a:rPr>
              <a:t>为</a:t>
            </a:r>
            <a:r>
              <a:rPr lang="en-US" altLang="zh-CN" b="1" dirty="0">
                <a:cs typeface="Times New Roman" panose="02020603050405020304" pitchFamily="18" charset="0"/>
                <a:sym typeface="Wingdings" panose="05000000000000000000" pitchFamily="2" charset="2"/>
              </a:rPr>
              <a:t>n / B。</a:t>
            </a:r>
            <a:endParaRPr lang="zh-CN" altLang="en-US" b="1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DEC5CE9-1D1C-4CFC-A095-1AD81868155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Chapter 2 Entity-Relationship Model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42948-078A-4481-81A9-9BAE9D9E9F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B753F3A9-C54F-F648-A2AA-3812580656D8}" type="datetime1">
              <a:rPr lang="zh-CN" altLang="en-US" smtClean="0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D980D-4EB8-4AD6-8DB9-EBFB0483BC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A5167E-5400-4728-A398-29503D3B3383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Chapter 2 Entity-Relationship Model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4EC9BAD-18CB-480D-851E-07826B87849D}" type="datetime1">
              <a:rPr lang="zh-CN" altLang="en-US" smtClean="0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D0DA02-7746-4ACB-AC9C-5390D115E4D2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3658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>
            <a:extLst>
              <a:ext uri="{FF2B5EF4-FFF2-40B4-BE49-F238E27FC236}">
                <a16:creationId xmlns:a16="http://schemas.microsoft.com/office/drawing/2014/main" id="{3D296934-A8A3-4C3B-B356-3FD0D7850E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40CC52-3C44-419A-8525-9C78C7B4C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spcBef>
                <a:spcPct val="25000"/>
              </a:spcBef>
            </a:pPr>
            <a:r>
              <a:rPr lang="zh-CN" altLang="en-US">
                <a:latin typeface="楷体_GB2312" pitchFamily="49" charset="-122"/>
              </a:rPr>
              <a:t>二次探测法</a:t>
            </a:r>
            <a:r>
              <a:rPr lang="en-US" altLang="zh-CN">
                <a:latin typeface="楷体_GB2312" pitchFamily="49" charset="-122"/>
              </a:rPr>
              <a:t>:</a:t>
            </a:r>
            <a:r>
              <a:rPr lang="zh-CN" altLang="en-US"/>
              <a:t>当发生冲突时，寻找下一个散列地址的公式为：</a:t>
            </a:r>
          </a:p>
          <a:p>
            <a:pPr marL="381000" indent="-381000">
              <a:spcBef>
                <a:spcPct val="25000"/>
              </a:spcBef>
              <a:buFont typeface="Monotype Sorts" pitchFamily="2" charset="2"/>
              <a:buNone/>
            </a:pPr>
            <a:r>
              <a:rPr lang="en-US" altLang="zh-CN" i="1"/>
              <a:t>                          h</a:t>
            </a:r>
            <a:r>
              <a:rPr lang="en-US" altLang="zh-CN" i="1" baseline="-25000"/>
              <a:t>i</a:t>
            </a:r>
            <a:r>
              <a:rPr lang="en-US" altLang="zh-CN"/>
              <a:t>=(</a:t>
            </a:r>
            <a:r>
              <a:rPr lang="en-US" altLang="zh-CN" i="1"/>
              <a:t>h</a:t>
            </a:r>
            <a:r>
              <a:rPr lang="en-US" altLang="zh-CN"/>
              <a:t>(</a:t>
            </a:r>
            <a:r>
              <a:rPr lang="en-US" altLang="zh-CN" i="1"/>
              <a:t>key</a:t>
            </a:r>
            <a:r>
              <a:rPr lang="en-US" altLang="zh-CN"/>
              <a:t>)＋</a:t>
            </a:r>
            <a:r>
              <a:rPr lang="en-US" altLang="zh-CN" i="1"/>
              <a:t>d</a:t>
            </a:r>
            <a:r>
              <a:rPr lang="en-US" altLang="zh-CN" i="1" baseline="-25000"/>
              <a:t>i</a:t>
            </a:r>
            <a:r>
              <a:rPr lang="en-US" altLang="zh-CN"/>
              <a:t>) % </a:t>
            </a:r>
            <a:r>
              <a:rPr lang="en-US" altLang="zh-CN" i="1"/>
              <a:t>B</a:t>
            </a:r>
            <a:r>
              <a:rPr lang="en-US" altLang="zh-CN"/>
              <a:t> </a:t>
            </a:r>
          </a:p>
          <a:p>
            <a:pPr marL="381000" indent="-381000">
              <a:spcBef>
                <a:spcPct val="25000"/>
              </a:spcBef>
              <a:buFont typeface="Monotype Sorts" pitchFamily="2" charset="2"/>
              <a:buNone/>
            </a:pPr>
            <a:r>
              <a:rPr lang="en-US" altLang="zh-CN"/>
              <a:t>   （</a:t>
            </a:r>
            <a:r>
              <a:rPr lang="en-US" altLang="zh-CN" i="1"/>
              <a:t>d</a:t>
            </a:r>
            <a:r>
              <a:rPr lang="en-US" altLang="zh-CN" baseline="-25000"/>
              <a:t>i</a:t>
            </a:r>
            <a:r>
              <a:rPr lang="en-US" altLang="zh-CN"/>
              <a:t>=1</a:t>
            </a:r>
            <a:r>
              <a:rPr lang="en-US" altLang="zh-CN" baseline="30000"/>
              <a:t>2</a:t>
            </a:r>
            <a:r>
              <a:rPr lang="en-US" altLang="zh-CN"/>
              <a:t>，－1</a:t>
            </a:r>
            <a:r>
              <a:rPr lang="en-US" altLang="zh-CN" baseline="30000"/>
              <a:t>2</a:t>
            </a:r>
            <a:r>
              <a:rPr lang="en-US" altLang="zh-CN"/>
              <a:t>，2</a:t>
            </a:r>
            <a:r>
              <a:rPr lang="en-US" altLang="zh-CN" baseline="30000"/>
              <a:t>2</a:t>
            </a:r>
            <a:r>
              <a:rPr lang="en-US" altLang="zh-CN"/>
              <a:t>，－2</a:t>
            </a:r>
            <a:r>
              <a:rPr lang="en-US" altLang="zh-CN" baseline="30000"/>
              <a:t>2</a:t>
            </a:r>
            <a:r>
              <a:rPr lang="en-US" altLang="zh-CN"/>
              <a:t>，…，</a:t>
            </a:r>
            <a:r>
              <a:rPr lang="en-US" altLang="zh-CN" i="1"/>
              <a:t>q</a:t>
            </a:r>
            <a:r>
              <a:rPr lang="en-US" altLang="zh-CN" baseline="30000"/>
              <a:t>2</a:t>
            </a:r>
            <a:r>
              <a:rPr lang="en-US" altLang="zh-CN"/>
              <a:t>，－</a:t>
            </a:r>
            <a:r>
              <a:rPr lang="en-US" altLang="zh-CN" i="1"/>
              <a:t>q</a:t>
            </a:r>
            <a:r>
              <a:rPr lang="en-US" altLang="zh-CN" baseline="30000"/>
              <a:t>2</a:t>
            </a:r>
            <a:r>
              <a:rPr lang="zh-CN" altLang="en-US"/>
              <a:t>且</a:t>
            </a:r>
            <a:r>
              <a:rPr lang="en-US" altLang="zh-CN" i="1"/>
              <a:t>q</a:t>
            </a:r>
            <a:r>
              <a:rPr lang="en-US" altLang="zh-CN"/>
              <a:t>≤</a:t>
            </a:r>
            <a:r>
              <a:rPr lang="en-US" altLang="zh-CN" i="1"/>
              <a:t>B</a:t>
            </a:r>
            <a:r>
              <a:rPr lang="en-US" altLang="zh-CN"/>
              <a:t>/2）</a:t>
            </a:r>
          </a:p>
          <a:p>
            <a:pPr marL="381000" indent="-381000">
              <a:spcBef>
                <a:spcPct val="25000"/>
              </a:spcBef>
            </a:pPr>
            <a:r>
              <a:rPr lang="zh-CN" altLang="en-US">
                <a:latin typeface="楷体_GB2312" pitchFamily="49" charset="-122"/>
              </a:rPr>
              <a:t>随机探测法：</a:t>
            </a:r>
            <a:r>
              <a:rPr lang="zh-CN" altLang="en-US"/>
              <a:t>当发生冲突时，下一个散列地址的位移量是一个随机数列，即寻找下一个散列地址的公式为：</a:t>
            </a:r>
          </a:p>
          <a:p>
            <a:pPr marL="381000" indent="-381000">
              <a:spcBef>
                <a:spcPct val="25000"/>
              </a:spcBef>
              <a:buFont typeface="Monotype Sorts" pitchFamily="2" charset="2"/>
              <a:buNone/>
            </a:pPr>
            <a:r>
              <a:rPr lang="en-US" altLang="zh-CN" i="1"/>
              <a:t>                         h</a:t>
            </a:r>
            <a:r>
              <a:rPr lang="en-US" altLang="zh-CN" i="1" baseline="-25000"/>
              <a:t>i</a:t>
            </a:r>
            <a:r>
              <a:rPr lang="en-US" altLang="zh-CN"/>
              <a:t>=(</a:t>
            </a:r>
            <a:r>
              <a:rPr lang="en-US" altLang="zh-CN" i="1"/>
              <a:t>h</a:t>
            </a:r>
            <a:r>
              <a:rPr lang="en-US" altLang="zh-CN"/>
              <a:t>(</a:t>
            </a:r>
            <a:r>
              <a:rPr lang="en-US" altLang="zh-CN" i="1"/>
              <a:t>key</a:t>
            </a:r>
            <a:r>
              <a:rPr lang="en-US" altLang="zh-CN"/>
              <a:t>)＋</a:t>
            </a:r>
            <a:r>
              <a:rPr lang="en-US" altLang="zh-CN" i="1"/>
              <a:t>d</a:t>
            </a:r>
            <a:r>
              <a:rPr lang="en-US" altLang="zh-CN" i="1" baseline="-25000"/>
              <a:t>i</a:t>
            </a:r>
            <a:r>
              <a:rPr lang="en-US" altLang="zh-CN"/>
              <a:t>) % </a:t>
            </a:r>
            <a:r>
              <a:rPr lang="en-US" altLang="zh-CN" i="1"/>
              <a:t>B</a:t>
            </a:r>
            <a:r>
              <a:rPr lang="en-US" altLang="zh-CN"/>
              <a:t> </a:t>
            </a:r>
          </a:p>
          <a:p>
            <a:pPr marL="381000" indent="-381000">
              <a:spcBef>
                <a:spcPct val="25000"/>
              </a:spcBef>
            </a:pPr>
            <a:r>
              <a:rPr lang="en-US" altLang="zh-CN"/>
              <a:t>  （</a:t>
            </a:r>
            <a:r>
              <a:rPr lang="zh-CN" altLang="en-US"/>
              <a:t>其中，</a:t>
            </a:r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en-US" altLang="zh-CN"/>
              <a:t>, d</a:t>
            </a:r>
            <a:r>
              <a:rPr lang="en-US" altLang="zh-CN" baseline="-25000"/>
              <a:t>2</a:t>
            </a:r>
            <a:r>
              <a:rPr lang="en-US" altLang="zh-CN"/>
              <a:t>, …,d</a:t>
            </a:r>
            <a:r>
              <a:rPr lang="en-US" altLang="zh-CN" baseline="-25000"/>
              <a:t>B-1</a:t>
            </a:r>
            <a:r>
              <a:rPr lang="zh-CN" altLang="en-US"/>
              <a:t>是</a:t>
            </a:r>
            <a:r>
              <a:rPr lang="en-US" altLang="zh-CN"/>
              <a:t>1, 2, …, </a:t>
            </a:r>
            <a:r>
              <a:rPr lang="en-US" altLang="zh-CN" i="1"/>
              <a:t>B</a:t>
            </a:r>
            <a:r>
              <a:rPr lang="en-US" altLang="zh-CN"/>
              <a:t>-1</a:t>
            </a:r>
            <a:r>
              <a:rPr lang="zh-CN" altLang="en-US"/>
              <a:t>的随机序列。）</a:t>
            </a:r>
          </a:p>
          <a:p>
            <a:pPr marL="381000" indent="-381000"/>
            <a:endParaRPr lang="en-US" altLang="zh-CN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EAC4CFB-B660-42CF-838F-F4489F51564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Chapter 2 Entity-Relationship Model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D2951-AF37-4C85-8690-F1A350C211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B753F3A9-C54F-F648-A2AA-3812580656D8}" type="datetime1">
              <a:rPr lang="zh-CN" altLang="en-US" smtClean="0"/>
              <a:pPr>
                <a:defRPr/>
              </a:pPr>
              <a:t>2021/12/2</a:t>
            </a:fld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BE600-C60E-4F47-B3BD-60ED930994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D45FB8-2415-4001-A324-98ADC480C3C9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4">
            <a:extLst>
              <a:ext uri="{FF2B5EF4-FFF2-40B4-BE49-F238E27FC236}">
                <a16:creationId xmlns:a16="http://schemas.microsoft.com/office/drawing/2014/main" id="{BEB4F33C-5B31-4444-A2AC-EB1EC18D2A8D}"/>
              </a:ext>
            </a:extLst>
          </p:cNvPr>
          <p:cNvGrpSpPr>
            <a:grpSpLocks/>
          </p:cNvGrpSpPr>
          <p:nvPr/>
        </p:nvGrpSpPr>
        <p:grpSpPr bwMode="auto">
          <a:xfrm>
            <a:off x="0" y="-44450"/>
            <a:ext cx="9144000" cy="6858000"/>
            <a:chOff x="-1" y="0"/>
            <a:chExt cx="12192002" cy="685800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0269AAA6-1EE3-4193-BE13-A91D22B5D93E}"/>
                </a:ext>
              </a:extLst>
            </p:cNvPr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FC7A781-D78B-4FCF-8EF0-042E3461BDF0}"/>
                </a:ext>
              </a:extLst>
            </p:cNvPr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B5B7E1B-1DA5-4D1C-9FEC-7F812DB924EB}"/>
                </a:ext>
              </a:extLst>
            </p:cNvPr>
            <p:cNvCxnSpPr/>
            <p:nvPr/>
          </p:nvCxnSpPr>
          <p:spPr bwMode="hidden">
            <a:xfrm>
              <a:off x="3048000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​​(S) 9">
              <a:extLst>
                <a:ext uri="{FF2B5EF4-FFF2-40B4-BE49-F238E27FC236}">
                  <a16:creationId xmlns:a16="http://schemas.microsoft.com/office/drawing/2014/main" id="{1CB542B9-B2C6-4749-8FAE-F82EA7CCA5EB}"/>
                </a:ext>
              </a:extLst>
            </p:cNvPr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23E3E1C-C29A-4E23-873C-ED5466144E27}"/>
                </a:ext>
              </a:extLst>
            </p:cNvPr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 11">
              <a:extLst>
                <a:ext uri="{FF2B5EF4-FFF2-40B4-BE49-F238E27FC236}">
                  <a16:creationId xmlns:a16="http://schemas.microsoft.com/office/drawing/2014/main" id="{8808A5F9-721D-4C87-BF2F-5CFADBB5FAF2}"/>
                </a:ext>
              </a:extLst>
            </p:cNvPr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​​ 12">
              <a:extLst>
                <a:ext uri="{FF2B5EF4-FFF2-40B4-BE49-F238E27FC236}">
                  <a16:creationId xmlns:a16="http://schemas.microsoft.com/office/drawing/2014/main" id="{A7D7C877-9F9C-49D4-87CB-B303B5D236EC}"/>
                </a:ext>
              </a:extLst>
            </p:cNvPr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A589D96-DF39-4AF1-986C-A0048E0E0F7A}"/>
                </a:ext>
              </a:extLst>
            </p:cNvPr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A609050-D803-4EEC-9F67-62B0359EA93E}"/>
                </a:ext>
              </a:extLst>
            </p:cNvPr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BCC40A4-B70A-46CA-9143-D44FDDAAEB5F}"/>
                </a:ext>
              </a:extLst>
            </p:cNvPr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​​(S) 16">
              <a:extLst>
                <a:ext uri="{FF2B5EF4-FFF2-40B4-BE49-F238E27FC236}">
                  <a16:creationId xmlns:a16="http://schemas.microsoft.com/office/drawing/2014/main" id="{A53790BE-0007-430F-A3D1-579A21F17CAC}"/>
                </a:ext>
              </a:extLst>
            </p:cNvPr>
            <p:cNvCxnSpPr/>
            <p:nvPr/>
          </p:nvCxnSpPr>
          <p:spPr bwMode="hidden">
            <a:xfrm>
              <a:off x="2116" y="385763"/>
              <a:ext cx="12189885" cy="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DB07E112-3D7D-4CC9-A59E-3F0312D24E89}"/>
                </a:ext>
              </a:extLst>
            </p:cNvPr>
            <p:cNvCxnSpPr/>
            <p:nvPr/>
          </p:nvCxnSpPr>
          <p:spPr bwMode="hidden">
            <a:xfrm>
              <a:off x="2116" y="1611313"/>
              <a:ext cx="12189885" cy="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8B29A3AD-C816-4CD5-94AE-D93904696929}"/>
                </a:ext>
              </a:extLst>
            </p:cNvPr>
            <p:cNvCxnSpPr/>
            <p:nvPr/>
          </p:nvCxnSpPr>
          <p:spPr bwMode="hidden">
            <a:xfrm>
              <a:off x="2116" y="2835275"/>
              <a:ext cx="12189885" cy="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​​ 19">
              <a:extLst>
                <a:ext uri="{FF2B5EF4-FFF2-40B4-BE49-F238E27FC236}">
                  <a16:creationId xmlns:a16="http://schemas.microsoft.com/office/drawing/2014/main" id="{D13EA329-F768-4BAC-89D2-A0659F51E85B}"/>
                </a:ext>
              </a:extLst>
            </p:cNvPr>
            <p:cNvCxnSpPr/>
            <p:nvPr/>
          </p:nvCxnSpPr>
          <p:spPr bwMode="hidden">
            <a:xfrm>
              <a:off x="2116" y="4060825"/>
              <a:ext cx="12189885" cy="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20">
              <a:extLst>
                <a:ext uri="{FF2B5EF4-FFF2-40B4-BE49-F238E27FC236}">
                  <a16:creationId xmlns:a16="http://schemas.microsoft.com/office/drawing/2014/main" id="{AF10FF21-6414-40B8-AB57-A7FD4FCFD0C4}"/>
                </a:ext>
              </a:extLst>
            </p:cNvPr>
            <p:cNvCxnSpPr/>
            <p:nvPr/>
          </p:nvCxnSpPr>
          <p:spPr bwMode="hidden">
            <a:xfrm>
              <a:off x="2116" y="5284788"/>
              <a:ext cx="12189885" cy="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CEDA115-7915-4B86-A8B8-4D10FEA0EEFC}"/>
                </a:ext>
              </a:extLst>
            </p:cNvPr>
            <p:cNvCxnSpPr/>
            <p:nvPr/>
          </p:nvCxnSpPr>
          <p:spPr bwMode="hidden">
            <a:xfrm>
              <a:off x="2116" y="6510338"/>
              <a:ext cx="12189885" cy="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 22">
              <a:extLst>
                <a:ext uri="{FF2B5EF4-FFF2-40B4-BE49-F238E27FC236}">
                  <a16:creationId xmlns:a16="http://schemas.microsoft.com/office/drawing/2014/main" id="{38258586-2615-4A24-8AF7-AA6FE55F80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85136FDD-1F1E-41DD-9764-83B917705E1E}"/>
                  </a:ext>
                </a:extLst>
              </p:cNvPr>
              <p:cNvCxnSpPr/>
              <p:nvPr/>
            </p:nvCxnSpPr>
            <p:spPr bwMode="hidden">
              <a:xfrm>
                <a:off x="226483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​​ 41">
                <a:extLst>
                  <a:ext uri="{FF2B5EF4-FFF2-40B4-BE49-F238E27FC236}">
                    <a16:creationId xmlns:a16="http://schemas.microsoft.com/office/drawing/2014/main" id="{C25C3FC4-7AFF-480D-8D53-930AFE96A7D1}"/>
                  </a:ext>
                </a:extLst>
              </p:cNvPr>
              <p:cNvCxnSpPr/>
              <p:nvPr/>
            </p:nvCxnSpPr>
            <p:spPr bwMode="hidden">
              <a:xfrm>
                <a:off x="1449917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B14CF778-6EB9-41A5-8093-7743541CFBF6}"/>
                  </a:ext>
                </a:extLst>
              </p:cNvPr>
              <p:cNvCxnSpPr/>
              <p:nvPr/>
            </p:nvCxnSpPr>
            <p:spPr bwMode="hidden">
              <a:xfrm>
                <a:off x="2667000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(S) 43">
                <a:extLst>
                  <a:ext uri="{FF2B5EF4-FFF2-40B4-BE49-F238E27FC236}">
                    <a16:creationId xmlns:a16="http://schemas.microsoft.com/office/drawing/2014/main" id="{E01D646F-1E6B-44EC-A0AB-D87AEAD87178}"/>
                  </a:ext>
                </a:extLst>
              </p:cNvPr>
              <p:cNvCxnSpPr/>
              <p:nvPr/>
            </p:nvCxnSpPr>
            <p:spPr bwMode="hidden">
              <a:xfrm>
                <a:off x="3884084" y="0"/>
                <a:ext cx="6817784" cy="6858000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4DE0D12A-186C-42AB-9567-E083C3A993FB}"/>
                  </a:ext>
                </a:extLst>
              </p:cNvPr>
              <p:cNvCxnSpPr/>
              <p:nvPr/>
            </p:nvCxnSpPr>
            <p:spPr bwMode="hidden">
              <a:xfrm>
                <a:off x="5107517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组 45">
                <a:extLst>
                  <a:ext uri="{FF2B5EF4-FFF2-40B4-BE49-F238E27FC236}">
                    <a16:creationId xmlns:a16="http://schemas.microsoft.com/office/drawing/2014/main" id="{E8F93B16-37C7-4271-BA15-E4CF711EAA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0" name="直接连接符 153">
                  <a:extLst>
                    <a:ext uri="{FF2B5EF4-FFF2-40B4-BE49-F238E27FC236}">
                      <a16:creationId xmlns:a16="http://schemas.microsoft.com/office/drawing/2014/main" id="{A455550E-703F-48DD-9A35-5B4EC470CF9F}"/>
                    </a:ext>
                  </a:extLst>
                </p:cNvPr>
                <p:cNvCxnSpPr/>
                <p:nvPr/>
              </p:nvCxnSpPr>
              <p:spPr bwMode="hidden">
                <a:xfrm>
                  <a:off x="6328833" y="0"/>
                  <a:ext cx="5863168" cy="5899150"/>
                </a:xfrm>
                <a:prstGeom prst="line">
                  <a:avLst/>
                </a:prstGeom>
                <a:ln>
                  <a:solidFill>
                    <a:schemeClr val="bg1"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​​(S) 52">
                  <a:extLst>
                    <a:ext uri="{FF2B5EF4-FFF2-40B4-BE49-F238E27FC236}">
                      <a16:creationId xmlns:a16="http://schemas.microsoft.com/office/drawing/2014/main" id="{F78C07BF-A132-4BF1-8F09-54ADC52B8431}"/>
                    </a:ext>
                  </a:extLst>
                </p:cNvPr>
                <p:cNvCxnSpPr/>
                <p:nvPr/>
              </p:nvCxnSpPr>
              <p:spPr bwMode="hidden">
                <a:xfrm>
                  <a:off x="7550151" y="0"/>
                  <a:ext cx="4641851" cy="4672013"/>
                </a:xfrm>
                <a:prstGeom prst="line">
                  <a:avLst/>
                </a:prstGeom>
                <a:ln>
                  <a:solidFill>
                    <a:schemeClr val="bg1"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​​(S) 53">
                  <a:extLst>
                    <a:ext uri="{FF2B5EF4-FFF2-40B4-BE49-F238E27FC236}">
                      <a16:creationId xmlns:a16="http://schemas.microsoft.com/office/drawing/2014/main" id="{92D87F8A-8E52-423A-BE49-7AA4FCCCDC8B}"/>
                    </a:ext>
                  </a:extLst>
                </p:cNvPr>
                <p:cNvCxnSpPr/>
                <p:nvPr/>
              </p:nvCxnSpPr>
              <p:spPr bwMode="hidden">
                <a:xfrm>
                  <a:off x="8773584" y="0"/>
                  <a:ext cx="3418417" cy="3457575"/>
                </a:xfrm>
                <a:prstGeom prst="line">
                  <a:avLst/>
                </a:prstGeom>
                <a:ln>
                  <a:solidFill>
                    <a:schemeClr val="bg1"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4">
                  <a:extLst>
                    <a:ext uri="{FF2B5EF4-FFF2-40B4-BE49-F238E27FC236}">
                      <a16:creationId xmlns:a16="http://schemas.microsoft.com/office/drawing/2014/main" id="{6FC01380-53F7-476F-92E2-6E85984B0EB3}"/>
                    </a:ext>
                  </a:extLst>
                </p:cNvPr>
                <p:cNvCxnSpPr/>
                <p:nvPr/>
              </p:nvCxnSpPr>
              <p:spPr bwMode="hidden">
                <a:xfrm>
                  <a:off x="9982201" y="0"/>
                  <a:ext cx="2209801" cy="2227263"/>
                </a:xfrm>
                <a:prstGeom prst="line">
                  <a:avLst/>
                </a:prstGeom>
                <a:ln>
                  <a:solidFill>
                    <a:schemeClr val="bg1"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157">
                  <a:extLst>
                    <a:ext uri="{FF2B5EF4-FFF2-40B4-BE49-F238E27FC236}">
                      <a16:creationId xmlns:a16="http://schemas.microsoft.com/office/drawing/2014/main" id="{9FAE2306-E497-427E-859E-682883AEFCA3}"/>
                    </a:ext>
                  </a:extLst>
                </p:cNvPr>
                <p:cNvCxnSpPr/>
                <p:nvPr/>
              </p:nvCxnSpPr>
              <p:spPr bwMode="hidden">
                <a:xfrm>
                  <a:off x="11199285" y="0"/>
                  <a:ext cx="992716" cy="1003300"/>
                </a:xfrm>
                <a:prstGeom prst="line">
                  <a:avLst/>
                </a:prstGeom>
                <a:ln>
                  <a:solidFill>
                    <a:schemeClr val="bg1"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直接连接符 148">
                <a:extLst>
                  <a:ext uri="{FF2B5EF4-FFF2-40B4-BE49-F238E27FC236}">
                    <a16:creationId xmlns:a16="http://schemas.microsoft.com/office/drawing/2014/main" id="{32AFBACA-F989-462B-B95D-4604CDC6254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7">
                <a:extLst>
                  <a:ext uri="{FF2B5EF4-FFF2-40B4-BE49-F238E27FC236}">
                    <a16:creationId xmlns:a16="http://schemas.microsoft.com/office/drawing/2014/main" id="{84E5FA7D-1C42-4164-BB1C-3B609305F60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263"/>
                <a:ext cx="4614334" cy="4630737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8">
                <a:extLst>
                  <a:ext uri="{FF2B5EF4-FFF2-40B4-BE49-F238E27FC236}">
                    <a16:creationId xmlns:a16="http://schemas.microsoft.com/office/drawing/2014/main" id="{667512E3-088A-4882-90EC-AE193644464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75"/>
                <a:ext cx="3399367" cy="3425825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 49">
                <a:extLst>
                  <a:ext uri="{FF2B5EF4-FFF2-40B4-BE49-F238E27FC236}">
                    <a16:creationId xmlns:a16="http://schemas.microsoft.com/office/drawing/2014/main" id="{69B7502F-7D98-42E2-88A0-65025DFE901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 50">
                <a:extLst>
                  <a:ext uri="{FF2B5EF4-FFF2-40B4-BE49-F238E27FC236}">
                    <a16:creationId xmlns:a16="http://schemas.microsoft.com/office/drawing/2014/main" id="{FF32E5DA-4389-415E-BBA4-FAE5D1E38E6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225"/>
                <a:ext cx="986367" cy="993775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 23">
              <a:extLst>
                <a:ext uri="{FF2B5EF4-FFF2-40B4-BE49-F238E27FC236}">
                  <a16:creationId xmlns:a16="http://schemas.microsoft.com/office/drawing/2014/main" id="{B6A7167B-C50A-418F-9524-BEB2BEA18AC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3" name="直接连接符​​ 24">
                <a:extLst>
                  <a:ext uri="{FF2B5EF4-FFF2-40B4-BE49-F238E27FC236}">
                    <a16:creationId xmlns:a16="http://schemas.microsoft.com/office/drawing/2014/main" id="{D712C873-D49D-4AAF-91F9-4AEF0BF4E70B}"/>
                  </a:ext>
                </a:extLst>
              </p:cNvPr>
              <p:cNvCxnSpPr/>
              <p:nvPr/>
            </p:nvCxnSpPr>
            <p:spPr bwMode="hidden">
              <a:xfrm>
                <a:off x="226482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712E6404-2751-41FF-91E8-97FA9E683B92}"/>
                  </a:ext>
                </a:extLst>
              </p:cNvPr>
              <p:cNvCxnSpPr/>
              <p:nvPr/>
            </p:nvCxnSpPr>
            <p:spPr bwMode="hidden">
              <a:xfrm>
                <a:off x="1449915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​​ 26">
                <a:extLst>
                  <a:ext uri="{FF2B5EF4-FFF2-40B4-BE49-F238E27FC236}">
                    <a16:creationId xmlns:a16="http://schemas.microsoft.com/office/drawing/2014/main" id="{F15AF3D8-A642-446F-B7C7-03FA74D052C2}"/>
                  </a:ext>
                </a:extLst>
              </p:cNvPr>
              <p:cNvCxnSpPr/>
              <p:nvPr/>
            </p:nvCxnSpPr>
            <p:spPr bwMode="hidden">
              <a:xfrm>
                <a:off x="2667000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​​(S) 27">
                <a:extLst>
                  <a:ext uri="{FF2B5EF4-FFF2-40B4-BE49-F238E27FC236}">
                    <a16:creationId xmlns:a16="http://schemas.microsoft.com/office/drawing/2014/main" id="{1B5137B1-A0BD-4F21-BDC4-99BDE4D3EF3B}"/>
                  </a:ext>
                </a:extLst>
              </p:cNvPr>
              <p:cNvCxnSpPr/>
              <p:nvPr/>
            </p:nvCxnSpPr>
            <p:spPr bwMode="hidden">
              <a:xfrm>
                <a:off x="3884082" y="0"/>
                <a:ext cx="6817785" cy="6858000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8">
                <a:extLst>
                  <a:ext uri="{FF2B5EF4-FFF2-40B4-BE49-F238E27FC236}">
                    <a16:creationId xmlns:a16="http://schemas.microsoft.com/office/drawing/2014/main" id="{A7C99C08-362E-4755-8CD5-248CCD283008}"/>
                  </a:ext>
                </a:extLst>
              </p:cNvPr>
              <p:cNvCxnSpPr/>
              <p:nvPr/>
            </p:nvCxnSpPr>
            <p:spPr bwMode="hidden">
              <a:xfrm>
                <a:off x="5149849" y="0"/>
                <a:ext cx="6817785" cy="6858000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组 29">
                <a:extLst>
                  <a:ext uri="{FF2B5EF4-FFF2-40B4-BE49-F238E27FC236}">
                    <a16:creationId xmlns:a16="http://schemas.microsoft.com/office/drawing/2014/main" id="{8B4875A0-DF43-47E6-87C3-5F0D8067B3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69BD6315-F8D8-4BC2-A58A-FC73B2DC0E28}"/>
                    </a:ext>
                  </a:extLst>
                </p:cNvPr>
                <p:cNvCxnSpPr/>
                <p:nvPr/>
              </p:nvCxnSpPr>
              <p:spPr bwMode="hidden">
                <a:xfrm>
                  <a:off x="6328833" y="0"/>
                  <a:ext cx="5863168" cy="5899150"/>
                </a:xfrm>
                <a:prstGeom prst="line">
                  <a:avLst/>
                </a:prstGeom>
                <a:ln>
                  <a:solidFill>
                    <a:schemeClr val="bg1"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​​(S) 36">
                  <a:extLst>
                    <a:ext uri="{FF2B5EF4-FFF2-40B4-BE49-F238E27FC236}">
                      <a16:creationId xmlns:a16="http://schemas.microsoft.com/office/drawing/2014/main" id="{C76AD0DA-66DF-4E17-83A5-0BAF91FC2B0D}"/>
                    </a:ext>
                  </a:extLst>
                </p:cNvPr>
                <p:cNvCxnSpPr/>
                <p:nvPr/>
              </p:nvCxnSpPr>
              <p:spPr bwMode="hidden">
                <a:xfrm>
                  <a:off x="7550149" y="0"/>
                  <a:ext cx="4641852" cy="4672013"/>
                </a:xfrm>
                <a:prstGeom prst="line">
                  <a:avLst/>
                </a:prstGeom>
                <a:ln>
                  <a:solidFill>
                    <a:schemeClr val="bg1"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​​(S) 37">
                  <a:extLst>
                    <a:ext uri="{FF2B5EF4-FFF2-40B4-BE49-F238E27FC236}">
                      <a16:creationId xmlns:a16="http://schemas.microsoft.com/office/drawing/2014/main" id="{4C2529CB-6C84-408F-BBB5-9F8C4E8E0BFF}"/>
                    </a:ext>
                  </a:extLst>
                </p:cNvPr>
                <p:cNvCxnSpPr/>
                <p:nvPr/>
              </p:nvCxnSpPr>
              <p:spPr bwMode="hidden">
                <a:xfrm>
                  <a:off x="8773583" y="0"/>
                  <a:ext cx="3418418" cy="3457575"/>
                </a:xfrm>
                <a:prstGeom prst="line">
                  <a:avLst/>
                </a:prstGeom>
                <a:ln>
                  <a:solidFill>
                    <a:schemeClr val="bg1"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8">
                  <a:extLst>
                    <a:ext uri="{FF2B5EF4-FFF2-40B4-BE49-F238E27FC236}">
                      <a16:creationId xmlns:a16="http://schemas.microsoft.com/office/drawing/2014/main" id="{844659D5-857D-4DEB-8132-5E4FFC084C14}"/>
                    </a:ext>
                  </a:extLst>
                </p:cNvPr>
                <p:cNvCxnSpPr/>
                <p:nvPr/>
              </p:nvCxnSpPr>
              <p:spPr bwMode="hidden">
                <a:xfrm>
                  <a:off x="9982201" y="0"/>
                  <a:ext cx="2209801" cy="2227263"/>
                </a:xfrm>
                <a:prstGeom prst="line">
                  <a:avLst/>
                </a:prstGeom>
                <a:ln>
                  <a:solidFill>
                    <a:schemeClr val="bg1"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D98EC399-FC4C-4D92-A566-4238D378F920}"/>
                    </a:ext>
                  </a:extLst>
                </p:cNvPr>
                <p:cNvCxnSpPr/>
                <p:nvPr/>
              </p:nvCxnSpPr>
              <p:spPr bwMode="hidden">
                <a:xfrm>
                  <a:off x="11199284" y="0"/>
                  <a:ext cx="992718" cy="1003300"/>
                </a:xfrm>
                <a:prstGeom prst="line">
                  <a:avLst/>
                </a:prstGeom>
                <a:ln>
                  <a:solidFill>
                    <a:schemeClr val="bg1"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EF96035F-6885-4AEB-B6C4-E7625B96AAD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31">
                <a:extLst>
                  <a:ext uri="{FF2B5EF4-FFF2-40B4-BE49-F238E27FC236}">
                    <a16:creationId xmlns:a16="http://schemas.microsoft.com/office/drawing/2014/main" id="{A5C4E0B5-933D-4015-937C-0D435059BD3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263"/>
                <a:ext cx="4614334" cy="4630737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2">
                <a:extLst>
                  <a:ext uri="{FF2B5EF4-FFF2-40B4-BE49-F238E27FC236}">
                    <a16:creationId xmlns:a16="http://schemas.microsoft.com/office/drawing/2014/main" id="{C40F21F7-413E-4928-97A7-8AEE27645BE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75"/>
                <a:ext cx="3399367" cy="3425825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3">
                <a:extLst>
                  <a:ext uri="{FF2B5EF4-FFF2-40B4-BE49-F238E27FC236}">
                    <a16:creationId xmlns:a16="http://schemas.microsoft.com/office/drawing/2014/main" id="{361E26CE-E30B-448C-8A23-09E4357946D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C4A4CD1F-7D7C-403B-8F7D-D386C76457C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225"/>
                <a:ext cx="986367" cy="993775"/>
              </a:xfrm>
              <a:prstGeom prst="line">
                <a:avLst/>
              </a:prstGeom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" name="直接连接符​​ 57">
            <a:extLst>
              <a:ext uri="{FF2B5EF4-FFF2-40B4-BE49-F238E27FC236}">
                <a16:creationId xmlns:a16="http://schemas.microsoft.com/office/drawing/2014/main" id="{26616A15-48A2-4D47-91D6-886AA87E36A6}"/>
              </a:ext>
            </a:extLst>
          </p:cNvPr>
          <p:cNvCxnSpPr/>
          <p:nvPr/>
        </p:nvCxnSpPr>
        <p:spPr>
          <a:xfrm>
            <a:off x="1087438" y="1611313"/>
            <a:ext cx="7200900" cy="0"/>
          </a:xfrm>
          <a:prstGeom prst="line">
            <a:avLst/>
          </a:prstGeom>
          <a:ln w="63500" cmpd="thickThin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159">
            <a:extLst>
              <a:ext uri="{FF2B5EF4-FFF2-40B4-BE49-F238E27FC236}">
                <a16:creationId xmlns:a16="http://schemas.microsoft.com/office/drawing/2014/main" id="{A6EC37D1-57FF-42C5-90B7-CF93C4E45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675" y="5984875"/>
            <a:ext cx="917575" cy="8382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57" name="直接连接符 160">
            <a:extLst>
              <a:ext uri="{FF2B5EF4-FFF2-40B4-BE49-F238E27FC236}">
                <a16:creationId xmlns:a16="http://schemas.microsoft.com/office/drawing/2014/main" id="{62DCAB10-7741-4F9B-8250-994D552C7D47}"/>
              </a:ext>
            </a:extLst>
          </p:cNvPr>
          <p:cNvCxnSpPr/>
          <p:nvPr/>
        </p:nvCxnSpPr>
        <p:spPr>
          <a:xfrm>
            <a:off x="1100138" y="1611313"/>
            <a:ext cx="0" cy="1016000"/>
          </a:xfrm>
          <a:prstGeom prst="line">
            <a:avLst/>
          </a:prstGeom>
          <a:ln w="635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​​ 57">
            <a:extLst>
              <a:ext uri="{FF2B5EF4-FFF2-40B4-BE49-F238E27FC236}">
                <a16:creationId xmlns:a16="http://schemas.microsoft.com/office/drawing/2014/main" id="{8E4792DE-9B99-430D-BA1C-27158B72DC90}"/>
              </a:ext>
            </a:extLst>
          </p:cNvPr>
          <p:cNvCxnSpPr>
            <a:cxnSpLocks/>
          </p:cNvCxnSpPr>
          <p:nvPr/>
        </p:nvCxnSpPr>
        <p:spPr>
          <a:xfrm>
            <a:off x="3957638" y="4814888"/>
            <a:ext cx="4419600" cy="0"/>
          </a:xfrm>
          <a:prstGeom prst="line">
            <a:avLst/>
          </a:prstGeom>
          <a:ln w="25400" cmpd="sng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0384" y="659485"/>
            <a:ext cx="7316810" cy="2106413"/>
          </a:xfrm>
        </p:spPr>
        <p:txBody>
          <a:bodyPr rtlCol="0">
            <a:normAutofit/>
          </a:bodyPr>
          <a:lstStyle>
            <a:lvl1pPr algn="ctr">
              <a:lnSpc>
                <a:spcPct val="100000"/>
              </a:lnSpc>
              <a:defRPr sz="4500" b="1" i="0" cap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862" y="3402165"/>
            <a:ext cx="7203233" cy="457200"/>
          </a:xfrm>
        </p:spPr>
        <p:txBody>
          <a:bodyPr rtlCol="0">
            <a:noAutofit/>
          </a:bodyPr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46772888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042298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6906985" y="489857"/>
            <a:ext cx="1265465" cy="5301343"/>
          </a:xfrm>
        </p:spPr>
        <p:txBody>
          <a:bodyPr vert="eaVert" rtlCol="0"/>
          <a:lstStyle/>
          <a:p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971549" y="489857"/>
            <a:ext cx="5690508" cy="5301343"/>
          </a:xfrm>
        </p:spPr>
        <p:txBody>
          <a:bodyPr vert="eaVert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517393"/>
      </p:ext>
    </p:extLst>
  </p:cSld>
  <p:clrMapOvr>
    <a:masterClrMapping/>
  </p:clrMapOvr>
  <p:transition spd="med">
    <p:fade/>
  </p:transition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>
            <a:extLst>
              <a:ext uri="{FF2B5EF4-FFF2-40B4-BE49-F238E27FC236}">
                <a16:creationId xmlns:a16="http://schemas.microsoft.com/office/drawing/2014/main" id="{E3D5810F-F40E-41DC-9E7F-FF3B8DF07E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72450" y="5964238"/>
            <a:ext cx="898525" cy="87312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1E2BC5-E5A0-1B46-8D80-A78B8C57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4E87-67E9-B34F-A104-4E2CEC03B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6361491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8">
            <a:extLst>
              <a:ext uri="{FF2B5EF4-FFF2-40B4-BE49-F238E27FC236}">
                <a16:creationId xmlns:a16="http://schemas.microsoft.com/office/drawing/2014/main" id="{BEB031C0-B54E-4B46-90BE-3B50F6C524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1975" y="5981700"/>
            <a:ext cx="917575" cy="8382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6188" y="385763"/>
            <a:ext cx="76596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46063" y="1114425"/>
            <a:ext cx="4278312" cy="53451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76775" y="1114425"/>
            <a:ext cx="4278313" cy="2595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7576085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6188" y="385763"/>
            <a:ext cx="76596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46063" y="1114425"/>
            <a:ext cx="4278312" cy="53451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6775" y="1114425"/>
            <a:ext cx="4278313" cy="53451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BAD51-0DBF-4DB8-8B5A-DF8D53BED3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37492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1_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6188" y="385763"/>
            <a:ext cx="76596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46063" y="1114425"/>
            <a:ext cx="4278312" cy="53451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76775" y="1114425"/>
            <a:ext cx="4278313" cy="2595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76775" y="3862388"/>
            <a:ext cx="4278313" cy="259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FB8BCF4-31A1-44E8-949A-A5FD9EE4A5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86515-5782-4E20-992B-43CE1E06BAC7}" type="datetime1">
              <a:rPr lang="zh-CN" altLang="en-US"/>
              <a:pPr>
                <a:defRPr/>
              </a:pPr>
              <a:t>2021/12/2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82499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34700-265E-4609-9F56-E861E7900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3FAB60-67F9-4C98-9651-6D159B603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6B42A-5626-406B-A51A-F7090E18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7D50094-5AD9-482D-9A38-C9A2CA776002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C35525-E91D-451A-8D3A-9DD522F0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FB2A3-0822-4905-AFB4-C35B41CD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789C96C-0E8F-4026-970F-7A812B05AE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629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7724A-BEB9-442A-BB03-10941614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C9725-CB0D-4822-8F16-510C02C0C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59DA3-6203-4CA1-AE03-99A24ABB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BF2AE7E-183E-4F7A-B5F3-7759DD17A8AC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4B4CBF-5598-4B51-BB80-EC7F0692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ADC6AD-0EC4-4DBB-BB66-E1D5F3DC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911C473-2ECD-41E4-BA4F-67F69F6FE1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91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D6A3F-F236-4A08-9DC7-2D42DAC6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42A656-1E2E-4796-AEB1-E6A9ECED7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147F0-75FC-4B4E-AFDB-284BC175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9F52D79-52BD-4635-AAA1-8CA22C6F02A2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5FA57C-484A-42C9-866F-02491D55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E0892-8797-4333-A1AF-4403A594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F993737-50E4-47D5-A1C4-92ED770648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03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38946-BB88-4D59-9142-B67776D4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21B6C-4489-4D65-81D8-36665F702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42AA9F-7052-4925-9A2C-6D117EFF3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DE31C5-8B0F-4C96-843B-20C8676D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1706C83-DFD1-49BF-8884-0A65D2AC200D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EDDF99-D530-4CA4-9BD2-45DD7459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9274FD-51A5-4EB6-AA92-F7AAFEAD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9A78B9A-4D56-4D3A-BF4B-0B99BD1F03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60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CB478E2-3FC7-4DCB-8E56-F4151F3D54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94675" y="5984875"/>
            <a:ext cx="917575" cy="8382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456" y="611566"/>
            <a:ext cx="7200900" cy="562947"/>
          </a:xfrm>
        </p:spPr>
        <p:txBody>
          <a:bodyPr rtlCol="0">
            <a:noAutofit/>
          </a:bodyPr>
          <a:lstStyle>
            <a:lvl1pPr>
              <a:defRPr sz="36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456" y="1609093"/>
            <a:ext cx="7200900" cy="4352283"/>
          </a:xfrm>
        </p:spPr>
        <p:txBody>
          <a:bodyPr rtlCol="0"/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1800" b="1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1800" b="1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10115461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84749-A721-4DDE-AB3C-A04BF7E2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E3BF3-CA58-4C96-89AD-9A286FC15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F9F29C-A81D-43B2-9BAF-B75FB5DB3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0A3BD8-7374-46B6-9F4A-09B7BD858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7A12B0-44AD-479B-B3D7-BCAE41868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19A843-FF8A-48F6-AADD-D04D96F2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9FB935D-B4A2-4AC4-A4BF-CCD3B6BF6170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D11B78-BE9C-4FD8-B322-5D7E8F52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7E3A65-CFF4-44E6-A0CA-3FDCD4FA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49F9869-8A5F-439C-9295-2B683F74D3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016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3AE67-8E57-4438-BEC5-255F1683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FF07CA-0F79-4316-8DFC-81933530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B708453-178F-4F25-8683-0F7F9F7BA9D0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5D4E38-9A64-437F-BEF9-5F27E30D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A492BA-39AD-4BBA-AB94-8C3E856D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67287E2-2CD5-4520-8B65-854C5898B0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16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EE1268-0036-4850-8490-0F6932AC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329196D-91A4-415C-8E96-FD9564FBB21D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EF1FC8-908D-4EB5-A263-6A5AE4A6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908BCE-9DD7-4974-92BB-CE691955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BCEFB7E-F4EA-4683-B0BE-6F00C6E19A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2945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96BE5-42F3-4E49-B7C3-01224510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F0E2C-8C83-42DE-8BF6-CB3FE1C4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3B3236-6588-4B9C-A6D4-9E567260F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F45C07-22CF-4245-AF51-C3386E86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367D336-8974-4B42-B4B1-E416008C9D21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B36B6F-DE2C-4AC3-8161-31E1AC8E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D2FFE4-E001-426B-83BC-48787675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03DF542-5F57-4C1A-9E54-C0B266FF5D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9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F62B3-56F5-4681-833E-0E85CD37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FB7269-0EDD-4F9E-B245-865773E83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2675BF-C2DE-4D2E-8F1B-CB4178380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F2F3A1-4A81-4391-8F98-19AED922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79626DD-6054-4AE5-83D9-639EFBDBE8B3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FBD063-27C8-4C7D-B048-74FD5BDF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202DE7-04FC-4923-AA67-910C2D44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1666AE4-A737-44AB-8B56-B9A33CC75B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444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0D584-BABE-4870-9D5B-1F3026AF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9E7C18-E1C1-4E0A-B36E-DF4FB50E8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BED37-1B62-4DFC-A366-5CE1FF38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FF865DA-3F1C-449D-BE8D-6B5CBA5D1DB8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3A526-54EF-4C9C-903E-857229F4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5FFD0-3972-46D8-97A1-480FD09E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9982B2C-CF2E-46B5-A75B-44DA514C20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0690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BB1BAE-2380-4324-B3CB-9D74ABB4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C35351-7CB8-46EE-815A-700B4875C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6ED13-1DF6-42F0-868B-DA7B68835C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DB258BF-DEF6-4C78-9DB6-99171690BFC4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915007-727B-4E3E-BADE-64D36423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F5276-86E4-41E8-990A-1C50A1B4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3BB568B-526A-4080-AADA-A7B6A0EC79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6088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2CDEE-A363-40AF-BC78-EA111C38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326B6C-366F-4711-9978-ABAEE577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DBE4042-EE8F-40C2-86CB-B5C35C8E4FDE}" type="datetimeFigureOut">
              <a:rPr lang="zh-CN" altLang="en-US"/>
              <a:pPr>
                <a:defRPr/>
              </a:pPr>
              <a:t>2021/12/2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E20921-F198-4DB5-ABA2-D1BE60BC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9C4A5B-8957-4D1C-A22F-9D760C04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52A1FAB-67DA-4C66-9D9C-75A570518E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4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6">
            <a:extLst>
              <a:ext uri="{FF2B5EF4-FFF2-40B4-BE49-F238E27FC236}">
                <a16:creationId xmlns:a16="http://schemas.microsoft.com/office/drawing/2014/main" id="{4D9087E1-6750-47C0-B833-520D8107B4C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-1" y="0"/>
            <a:chExt cx="12192002" cy="6858000"/>
          </a:xfrm>
        </p:grpSpPr>
        <p:cxnSp>
          <p:nvCxnSpPr>
            <p:cNvPr id="5" name="直接连接符​​(S) 7">
              <a:extLst>
                <a:ext uri="{FF2B5EF4-FFF2-40B4-BE49-F238E27FC236}">
                  <a16:creationId xmlns:a16="http://schemas.microsoft.com/office/drawing/2014/main" id="{1A821297-F2D9-43B7-B798-50D326881BE7}"/>
                </a:ext>
              </a:extLst>
            </p:cNvPr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AB3DEB6-C71F-4875-80FF-04CEF72A9FF7}"/>
                </a:ext>
              </a:extLst>
            </p:cNvPr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​​(S) 9">
              <a:extLst>
                <a:ext uri="{FF2B5EF4-FFF2-40B4-BE49-F238E27FC236}">
                  <a16:creationId xmlns:a16="http://schemas.microsoft.com/office/drawing/2014/main" id="{344082CE-B4FA-4CBF-B1EB-CBF5C7C5354A}"/>
                </a:ext>
              </a:extLst>
            </p:cNvPr>
            <p:cNvCxnSpPr/>
            <p:nvPr/>
          </p:nvCxnSpPr>
          <p:spPr bwMode="hidden">
            <a:xfrm>
              <a:off x="30480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D1C41E3-C679-408E-AB0F-2FFCE721CCA1}"/>
                </a:ext>
              </a:extLst>
            </p:cNvPr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11">
              <a:extLst>
                <a:ext uri="{FF2B5EF4-FFF2-40B4-BE49-F238E27FC236}">
                  <a16:creationId xmlns:a16="http://schemas.microsoft.com/office/drawing/2014/main" id="{E865E1E1-AA4E-49F1-8C45-7922E17BDD30}"/>
                </a:ext>
              </a:extLst>
            </p:cNvPr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 12">
              <a:extLst>
                <a:ext uri="{FF2B5EF4-FFF2-40B4-BE49-F238E27FC236}">
                  <a16:creationId xmlns:a16="http://schemas.microsoft.com/office/drawing/2014/main" id="{2440C04D-D896-4347-9396-37C6230510EC}"/>
                </a:ext>
              </a:extLst>
            </p:cNvPr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E187A47-BD1F-4A26-9E36-33A331CAE414}"/>
                </a:ext>
              </a:extLst>
            </p:cNvPr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BC33912-48E6-4923-AA96-2C00DD5A7148}"/>
                </a:ext>
              </a:extLst>
            </p:cNvPr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CAB5C8D-28F9-4AD0-8902-E4F6A34285F0}"/>
                </a:ext>
              </a:extLst>
            </p:cNvPr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​​(S) 16">
              <a:extLst>
                <a:ext uri="{FF2B5EF4-FFF2-40B4-BE49-F238E27FC236}">
                  <a16:creationId xmlns:a16="http://schemas.microsoft.com/office/drawing/2014/main" id="{438A7053-EF19-4BC0-9534-0F149162F53F}"/>
                </a:ext>
              </a:extLst>
            </p:cNvPr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952046F-BB6D-4060-AFBF-47401FC2AF8C}"/>
                </a:ext>
              </a:extLst>
            </p:cNvPr>
            <p:cNvCxnSpPr/>
            <p:nvPr/>
          </p:nvCxnSpPr>
          <p:spPr bwMode="hidden">
            <a:xfrm>
              <a:off x="2116" y="385763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88D232F-5AED-421A-8ED7-BDC18C078D98}"/>
                </a:ext>
              </a:extLst>
            </p:cNvPr>
            <p:cNvCxnSpPr/>
            <p:nvPr/>
          </p:nvCxnSpPr>
          <p:spPr bwMode="hidden">
            <a:xfrm>
              <a:off x="2116" y="1611313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 19">
              <a:extLst>
                <a:ext uri="{FF2B5EF4-FFF2-40B4-BE49-F238E27FC236}">
                  <a16:creationId xmlns:a16="http://schemas.microsoft.com/office/drawing/2014/main" id="{E3B44136-C361-4573-BCA1-4A672E98554E}"/>
                </a:ext>
              </a:extLst>
            </p:cNvPr>
            <p:cNvCxnSpPr/>
            <p:nvPr/>
          </p:nvCxnSpPr>
          <p:spPr bwMode="hidden">
            <a:xfrm>
              <a:off x="2116" y="2835275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​​ 20">
              <a:extLst>
                <a:ext uri="{FF2B5EF4-FFF2-40B4-BE49-F238E27FC236}">
                  <a16:creationId xmlns:a16="http://schemas.microsoft.com/office/drawing/2014/main" id="{D8BAFFB8-B841-4A11-824C-7510C174DE4B}"/>
                </a:ext>
              </a:extLst>
            </p:cNvPr>
            <p:cNvCxnSpPr/>
            <p:nvPr/>
          </p:nvCxnSpPr>
          <p:spPr bwMode="hidden">
            <a:xfrm>
              <a:off x="2116" y="4060825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133FB1A-376C-4418-8F72-94963790F675}"/>
                </a:ext>
              </a:extLst>
            </p:cNvPr>
            <p:cNvCxnSpPr/>
            <p:nvPr/>
          </p:nvCxnSpPr>
          <p:spPr bwMode="hidden">
            <a:xfrm>
              <a:off x="2116" y="5284788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22">
              <a:extLst>
                <a:ext uri="{FF2B5EF4-FFF2-40B4-BE49-F238E27FC236}">
                  <a16:creationId xmlns:a16="http://schemas.microsoft.com/office/drawing/2014/main" id="{D0B25AFF-216F-4370-8249-C657DE0FDCAA}"/>
                </a:ext>
              </a:extLst>
            </p:cNvPr>
            <p:cNvCxnSpPr/>
            <p:nvPr/>
          </p:nvCxnSpPr>
          <p:spPr bwMode="hidden">
            <a:xfrm>
              <a:off x="2116" y="6510338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 23">
              <a:extLst>
                <a:ext uri="{FF2B5EF4-FFF2-40B4-BE49-F238E27FC236}">
                  <a16:creationId xmlns:a16="http://schemas.microsoft.com/office/drawing/2014/main" id="{636BE53A-016F-4E3A-A6B2-5D502A857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9" name="直接连接符​​ 41">
                <a:extLst>
                  <a:ext uri="{FF2B5EF4-FFF2-40B4-BE49-F238E27FC236}">
                    <a16:creationId xmlns:a16="http://schemas.microsoft.com/office/drawing/2014/main" id="{3F74132B-9523-46E7-9C49-939A1A48797A}"/>
                  </a:ext>
                </a:extLst>
              </p:cNvPr>
              <p:cNvCxnSpPr/>
              <p:nvPr/>
            </p:nvCxnSpPr>
            <p:spPr bwMode="hidden">
              <a:xfrm>
                <a:off x="226483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C767A2E2-6164-45F8-A25D-4EA6A0E2E3ED}"/>
                  </a:ext>
                </a:extLst>
              </p:cNvPr>
              <p:cNvCxnSpPr/>
              <p:nvPr/>
            </p:nvCxnSpPr>
            <p:spPr bwMode="hidden">
              <a:xfrm>
                <a:off x="1449917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​​(S) 43">
                <a:extLst>
                  <a:ext uri="{FF2B5EF4-FFF2-40B4-BE49-F238E27FC236}">
                    <a16:creationId xmlns:a16="http://schemas.microsoft.com/office/drawing/2014/main" id="{2C3DD36D-D00F-476A-9971-51008347E570}"/>
                  </a:ext>
                </a:extLst>
              </p:cNvPr>
              <p:cNvCxnSpPr/>
              <p:nvPr/>
            </p:nvCxnSpPr>
            <p:spPr bwMode="hidden">
              <a:xfrm>
                <a:off x="2667000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(S) 44">
                <a:extLst>
                  <a:ext uri="{FF2B5EF4-FFF2-40B4-BE49-F238E27FC236}">
                    <a16:creationId xmlns:a16="http://schemas.microsoft.com/office/drawing/2014/main" id="{7DBE3633-43CF-443F-901B-646DFEC48C81}"/>
                  </a:ext>
                </a:extLst>
              </p:cNvPr>
              <p:cNvCxnSpPr/>
              <p:nvPr/>
            </p:nvCxnSpPr>
            <p:spPr bwMode="hidden">
              <a:xfrm>
                <a:off x="3884084" y="0"/>
                <a:ext cx="6817784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14E6329E-F16B-4D59-B939-AB2BDCF094E1}"/>
                  </a:ext>
                </a:extLst>
              </p:cNvPr>
              <p:cNvCxnSpPr/>
              <p:nvPr/>
            </p:nvCxnSpPr>
            <p:spPr bwMode="hidden">
              <a:xfrm>
                <a:off x="5107517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组 46">
                <a:extLst>
                  <a:ext uri="{FF2B5EF4-FFF2-40B4-BE49-F238E27FC236}">
                    <a16:creationId xmlns:a16="http://schemas.microsoft.com/office/drawing/2014/main" id="{5B790CB3-678B-411C-B1CA-2959380AF1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0" name="直接连接符​​ 52">
                  <a:extLst>
                    <a:ext uri="{FF2B5EF4-FFF2-40B4-BE49-F238E27FC236}">
                      <a16:creationId xmlns:a16="http://schemas.microsoft.com/office/drawing/2014/main" id="{879D8375-C448-4D71-9C37-BFFDA22430C9}"/>
                    </a:ext>
                  </a:extLst>
                </p:cNvPr>
                <p:cNvCxnSpPr/>
                <p:nvPr/>
              </p:nvCxnSpPr>
              <p:spPr bwMode="hidden">
                <a:xfrm>
                  <a:off x="6328833" y="0"/>
                  <a:ext cx="5863168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​​(S) 53">
                  <a:extLst>
                    <a:ext uri="{FF2B5EF4-FFF2-40B4-BE49-F238E27FC236}">
                      <a16:creationId xmlns:a16="http://schemas.microsoft.com/office/drawing/2014/main" id="{5BB39C7A-130D-47B7-935E-6946E398350C}"/>
                    </a:ext>
                  </a:extLst>
                </p:cNvPr>
                <p:cNvCxnSpPr/>
                <p:nvPr/>
              </p:nvCxnSpPr>
              <p:spPr bwMode="hidden">
                <a:xfrm>
                  <a:off x="7550151" y="0"/>
                  <a:ext cx="4641851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​​(S) 54">
                  <a:extLst>
                    <a:ext uri="{FF2B5EF4-FFF2-40B4-BE49-F238E27FC236}">
                      <a16:creationId xmlns:a16="http://schemas.microsoft.com/office/drawing/2014/main" id="{61F4ADEC-8226-4EF2-ACDA-32696C768088}"/>
                    </a:ext>
                  </a:extLst>
                </p:cNvPr>
                <p:cNvCxnSpPr/>
                <p:nvPr/>
              </p:nvCxnSpPr>
              <p:spPr bwMode="hidden">
                <a:xfrm>
                  <a:off x="8773584" y="0"/>
                  <a:ext cx="3418417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5">
                  <a:extLst>
                    <a:ext uri="{FF2B5EF4-FFF2-40B4-BE49-F238E27FC236}">
                      <a16:creationId xmlns:a16="http://schemas.microsoft.com/office/drawing/2014/main" id="{D488017B-E8F1-4F15-8ABA-6FF055303402}"/>
                    </a:ext>
                  </a:extLst>
                </p:cNvPr>
                <p:cNvCxnSpPr/>
                <p:nvPr/>
              </p:nvCxnSpPr>
              <p:spPr bwMode="hidden">
                <a:xfrm>
                  <a:off x="9982201" y="0"/>
                  <a:ext cx="2209801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157">
                  <a:extLst>
                    <a:ext uri="{FF2B5EF4-FFF2-40B4-BE49-F238E27FC236}">
                      <a16:creationId xmlns:a16="http://schemas.microsoft.com/office/drawing/2014/main" id="{0D9D4186-D483-4547-8B05-17001BD54103}"/>
                    </a:ext>
                  </a:extLst>
                </p:cNvPr>
                <p:cNvCxnSpPr/>
                <p:nvPr/>
              </p:nvCxnSpPr>
              <p:spPr bwMode="hidden">
                <a:xfrm>
                  <a:off x="11199285" y="0"/>
                  <a:ext cx="992716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直接连接符 148">
                <a:extLst>
                  <a:ext uri="{FF2B5EF4-FFF2-40B4-BE49-F238E27FC236}">
                    <a16:creationId xmlns:a16="http://schemas.microsoft.com/office/drawing/2014/main" id="{F5D80CC0-302B-46FD-B296-54A846358F0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8">
                <a:extLst>
                  <a:ext uri="{FF2B5EF4-FFF2-40B4-BE49-F238E27FC236}">
                    <a16:creationId xmlns:a16="http://schemas.microsoft.com/office/drawing/2014/main" id="{76E617FE-F588-4E83-8AC7-0046A625036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263"/>
                <a:ext cx="461433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 49">
                <a:extLst>
                  <a:ext uri="{FF2B5EF4-FFF2-40B4-BE49-F238E27FC236}">
                    <a16:creationId xmlns:a16="http://schemas.microsoft.com/office/drawing/2014/main" id="{1020FA22-6CA0-485F-B63B-0A6563A35F2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75"/>
                <a:ext cx="3399367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 50">
                <a:extLst>
                  <a:ext uri="{FF2B5EF4-FFF2-40B4-BE49-F238E27FC236}">
                    <a16:creationId xmlns:a16="http://schemas.microsoft.com/office/drawing/2014/main" id="{ED751C8F-8EF7-4837-88BD-F745A51066D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152">
                <a:extLst>
                  <a:ext uri="{FF2B5EF4-FFF2-40B4-BE49-F238E27FC236}">
                    <a16:creationId xmlns:a16="http://schemas.microsoft.com/office/drawing/2014/main" id="{75918B85-48BA-44CF-B22F-FA28DE950DD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225"/>
                <a:ext cx="986367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 24">
              <a:extLst>
                <a:ext uri="{FF2B5EF4-FFF2-40B4-BE49-F238E27FC236}">
                  <a16:creationId xmlns:a16="http://schemas.microsoft.com/office/drawing/2014/main" id="{16B537DB-F852-4341-AE87-E0D54D96361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77FF3EE2-164F-4B56-80F2-E655CBC0C60C}"/>
                  </a:ext>
                </a:extLst>
              </p:cNvPr>
              <p:cNvCxnSpPr/>
              <p:nvPr/>
            </p:nvCxnSpPr>
            <p:spPr bwMode="hidden">
              <a:xfrm>
                <a:off x="226482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​​ 26">
                <a:extLst>
                  <a:ext uri="{FF2B5EF4-FFF2-40B4-BE49-F238E27FC236}">
                    <a16:creationId xmlns:a16="http://schemas.microsoft.com/office/drawing/2014/main" id="{361701CA-9AA2-4FB4-AAEA-BC61C4A12C9C}"/>
                  </a:ext>
                </a:extLst>
              </p:cNvPr>
              <p:cNvCxnSpPr/>
              <p:nvPr/>
            </p:nvCxnSpPr>
            <p:spPr bwMode="hidden">
              <a:xfrm>
                <a:off x="1449915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​​(S) 27">
                <a:extLst>
                  <a:ext uri="{FF2B5EF4-FFF2-40B4-BE49-F238E27FC236}">
                    <a16:creationId xmlns:a16="http://schemas.microsoft.com/office/drawing/2014/main" id="{1ED8EEF6-7A7A-48AE-A08A-028319258A24}"/>
                  </a:ext>
                </a:extLst>
              </p:cNvPr>
              <p:cNvCxnSpPr/>
              <p:nvPr/>
            </p:nvCxnSpPr>
            <p:spPr bwMode="hidden">
              <a:xfrm>
                <a:off x="2667000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​​(S) 28">
                <a:extLst>
                  <a:ext uri="{FF2B5EF4-FFF2-40B4-BE49-F238E27FC236}">
                    <a16:creationId xmlns:a16="http://schemas.microsoft.com/office/drawing/2014/main" id="{BF36C0C7-6925-45FA-BD5E-D372390511CA}"/>
                  </a:ext>
                </a:extLst>
              </p:cNvPr>
              <p:cNvCxnSpPr/>
              <p:nvPr/>
            </p:nvCxnSpPr>
            <p:spPr bwMode="hidden">
              <a:xfrm>
                <a:off x="3884082" y="0"/>
                <a:ext cx="6817785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9">
                <a:extLst>
                  <a:ext uri="{FF2B5EF4-FFF2-40B4-BE49-F238E27FC236}">
                    <a16:creationId xmlns:a16="http://schemas.microsoft.com/office/drawing/2014/main" id="{C03FC1B3-BE4C-4F62-A638-64D3536464E2}"/>
                  </a:ext>
                </a:extLst>
              </p:cNvPr>
              <p:cNvCxnSpPr/>
              <p:nvPr/>
            </p:nvCxnSpPr>
            <p:spPr bwMode="hidden">
              <a:xfrm>
                <a:off x="5149849" y="0"/>
                <a:ext cx="6817785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组 30">
                <a:extLst>
                  <a:ext uri="{FF2B5EF4-FFF2-40B4-BE49-F238E27FC236}">
                    <a16:creationId xmlns:a16="http://schemas.microsoft.com/office/drawing/2014/main" id="{EB655A74-B2B2-4751-8ACD-0B445049CE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直接连接符​​ 36">
                  <a:extLst>
                    <a:ext uri="{FF2B5EF4-FFF2-40B4-BE49-F238E27FC236}">
                      <a16:creationId xmlns:a16="http://schemas.microsoft.com/office/drawing/2014/main" id="{30583764-817B-4AE6-B44F-F9C5B9CDF227}"/>
                    </a:ext>
                  </a:extLst>
                </p:cNvPr>
                <p:cNvCxnSpPr/>
                <p:nvPr/>
              </p:nvCxnSpPr>
              <p:spPr bwMode="hidden">
                <a:xfrm>
                  <a:off x="6328833" y="0"/>
                  <a:ext cx="5863168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​​(S) 37">
                  <a:extLst>
                    <a:ext uri="{FF2B5EF4-FFF2-40B4-BE49-F238E27FC236}">
                      <a16:creationId xmlns:a16="http://schemas.microsoft.com/office/drawing/2014/main" id="{C2777E4F-7FA6-4158-8C4D-433A2F89F133}"/>
                    </a:ext>
                  </a:extLst>
                </p:cNvPr>
                <p:cNvCxnSpPr/>
                <p:nvPr/>
              </p:nvCxnSpPr>
              <p:spPr bwMode="hidden">
                <a:xfrm>
                  <a:off x="7550149" y="0"/>
                  <a:ext cx="4641852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​​(S) 38">
                  <a:extLst>
                    <a:ext uri="{FF2B5EF4-FFF2-40B4-BE49-F238E27FC236}">
                      <a16:creationId xmlns:a16="http://schemas.microsoft.com/office/drawing/2014/main" id="{20077F53-6F09-425A-81EC-DA7242B34829}"/>
                    </a:ext>
                  </a:extLst>
                </p:cNvPr>
                <p:cNvCxnSpPr/>
                <p:nvPr/>
              </p:nvCxnSpPr>
              <p:spPr bwMode="hidden">
                <a:xfrm>
                  <a:off x="8773583" y="0"/>
                  <a:ext cx="3418418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9">
                  <a:extLst>
                    <a:ext uri="{FF2B5EF4-FFF2-40B4-BE49-F238E27FC236}">
                      <a16:creationId xmlns:a16="http://schemas.microsoft.com/office/drawing/2014/main" id="{1C2CF2E9-2A39-41B4-9A9D-F8667300D9EA}"/>
                    </a:ext>
                  </a:extLst>
                </p:cNvPr>
                <p:cNvCxnSpPr/>
                <p:nvPr/>
              </p:nvCxnSpPr>
              <p:spPr bwMode="hidden">
                <a:xfrm>
                  <a:off x="9982201" y="0"/>
                  <a:ext cx="2209801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FCE32254-E4CA-4D78-BD70-3C6ECF7FDD44}"/>
                    </a:ext>
                  </a:extLst>
                </p:cNvPr>
                <p:cNvCxnSpPr/>
                <p:nvPr/>
              </p:nvCxnSpPr>
              <p:spPr bwMode="hidden">
                <a:xfrm>
                  <a:off x="11199284" y="0"/>
                  <a:ext cx="992718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接连接符​​ 31">
                <a:extLst>
                  <a:ext uri="{FF2B5EF4-FFF2-40B4-BE49-F238E27FC236}">
                    <a16:creationId xmlns:a16="http://schemas.microsoft.com/office/drawing/2014/main" id="{7A056618-6D08-4074-9880-6FF2E75587C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32">
                <a:extLst>
                  <a:ext uri="{FF2B5EF4-FFF2-40B4-BE49-F238E27FC236}">
                    <a16:creationId xmlns:a16="http://schemas.microsoft.com/office/drawing/2014/main" id="{269EBB04-2C1E-4A76-8E0D-361FE0525F1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263"/>
                <a:ext cx="461433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 33">
                <a:extLst>
                  <a:ext uri="{FF2B5EF4-FFF2-40B4-BE49-F238E27FC236}">
                    <a16:creationId xmlns:a16="http://schemas.microsoft.com/office/drawing/2014/main" id="{B550B74D-1D7C-4DAE-AA6B-189FE1E6B55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75"/>
                <a:ext cx="3399367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40E57FE8-6BD5-4F0A-B8EF-DA4167214A3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B62035DB-407A-49A4-BAFF-08404CA824C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225"/>
                <a:ext cx="986367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" name="直接连接符​​ 57">
            <a:extLst>
              <a:ext uri="{FF2B5EF4-FFF2-40B4-BE49-F238E27FC236}">
                <a16:creationId xmlns:a16="http://schemas.microsoft.com/office/drawing/2014/main" id="{A8F7BB9D-A314-45A2-908D-510DF7121D6F}"/>
              </a:ext>
            </a:extLst>
          </p:cNvPr>
          <p:cNvCxnSpPr/>
          <p:nvPr/>
        </p:nvCxnSpPr>
        <p:spPr>
          <a:xfrm>
            <a:off x="971550" y="5294313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2541573"/>
            <a:ext cx="7200900" cy="2743200"/>
          </a:xfrm>
        </p:spPr>
        <p:txBody>
          <a:bodyPr rtlCol="0">
            <a:normAutofit/>
          </a:bodyPr>
          <a:lstStyle>
            <a:lvl1pPr>
              <a:lnSpc>
                <a:spcPct val="85000"/>
              </a:lnSpc>
              <a:defRPr sz="45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6004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981200"/>
            <a:ext cx="3429000" cy="3810001"/>
          </a:xfrm>
        </p:spPr>
        <p:txBody>
          <a:bodyPr rtlCol="0"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3450" y="1981200"/>
            <a:ext cx="3429000" cy="3810001"/>
          </a:xfrm>
        </p:spPr>
        <p:txBody>
          <a:bodyPr rtlCol="0"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751226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71550" y="2503714"/>
            <a:ext cx="3429000" cy="3287487"/>
          </a:xfrm>
        </p:spPr>
        <p:txBody>
          <a:bodyPr rtlCol="0"/>
          <a:lstStyle>
            <a:lvl1pPr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43450" y="2503714"/>
            <a:ext cx="3429000" cy="3287487"/>
          </a:xfrm>
        </p:spPr>
        <p:txBody>
          <a:bodyPr rtlCol="0"/>
          <a:lstStyle>
            <a:lvl1pPr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68523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23640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49198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8">
            <a:extLst>
              <a:ext uri="{FF2B5EF4-FFF2-40B4-BE49-F238E27FC236}">
                <a16:creationId xmlns:a16="http://schemas.microsoft.com/office/drawing/2014/main" id="{B78DC537-F74F-492F-B3F0-8ED5F957690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-1" y="0"/>
            <a:chExt cx="12192002" cy="6858000"/>
          </a:xfrm>
        </p:grpSpPr>
        <p:cxnSp>
          <p:nvCxnSpPr>
            <p:cNvPr id="6" name="直接连接符​​(S) 9">
              <a:extLst>
                <a:ext uri="{FF2B5EF4-FFF2-40B4-BE49-F238E27FC236}">
                  <a16:creationId xmlns:a16="http://schemas.microsoft.com/office/drawing/2014/main" id="{A4375CBE-C539-4658-BE89-559B896545E3}"/>
                </a:ext>
              </a:extLst>
            </p:cNvPr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62902C3-CC64-4E02-B90E-4334822ED013}"/>
                </a:ext>
              </a:extLst>
            </p:cNvPr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​ 11">
              <a:extLst>
                <a:ext uri="{FF2B5EF4-FFF2-40B4-BE49-F238E27FC236}">
                  <a16:creationId xmlns:a16="http://schemas.microsoft.com/office/drawing/2014/main" id="{47B971D8-9709-46A4-8695-A3B000254CF6}"/>
                </a:ext>
              </a:extLst>
            </p:cNvPr>
            <p:cNvCxnSpPr/>
            <p:nvPr/>
          </p:nvCxnSpPr>
          <p:spPr bwMode="hidden">
            <a:xfrm>
              <a:off x="30480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​ 12">
              <a:extLst>
                <a:ext uri="{FF2B5EF4-FFF2-40B4-BE49-F238E27FC236}">
                  <a16:creationId xmlns:a16="http://schemas.microsoft.com/office/drawing/2014/main" id="{BAFA1C36-5852-4E7F-B70C-28014D39CBDC}"/>
                </a:ext>
              </a:extLst>
            </p:cNvPr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E6DC2BF-FB48-40DA-97E3-4F1C7CC96785}"/>
                </a:ext>
              </a:extLst>
            </p:cNvPr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682E4EF-2FC6-458C-831F-390DE0410595}"/>
                </a:ext>
              </a:extLst>
            </p:cNvPr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ED51568-2B07-4E70-8694-49B578E2A6B2}"/>
                </a:ext>
              </a:extLst>
            </p:cNvPr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(S) 16">
              <a:extLst>
                <a:ext uri="{FF2B5EF4-FFF2-40B4-BE49-F238E27FC236}">
                  <a16:creationId xmlns:a16="http://schemas.microsoft.com/office/drawing/2014/main" id="{84A0BEBF-588E-4D90-9B39-94081BCEDBA4}"/>
                </a:ext>
              </a:extLst>
            </p:cNvPr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4E5680D-3E74-4594-89BC-A91F6DDC2431}"/>
                </a:ext>
              </a:extLst>
            </p:cNvPr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1510221-C937-42A2-A215-A35312F070B5}"/>
                </a:ext>
              </a:extLst>
            </p:cNvPr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​​ 19">
              <a:extLst>
                <a:ext uri="{FF2B5EF4-FFF2-40B4-BE49-F238E27FC236}">
                  <a16:creationId xmlns:a16="http://schemas.microsoft.com/office/drawing/2014/main" id="{2CD2851C-5A5B-4CC6-AB6B-799BDF2B29D3}"/>
                </a:ext>
              </a:extLst>
            </p:cNvPr>
            <p:cNvCxnSpPr/>
            <p:nvPr/>
          </p:nvCxnSpPr>
          <p:spPr bwMode="hidden">
            <a:xfrm>
              <a:off x="2116" y="385763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 20">
              <a:extLst>
                <a:ext uri="{FF2B5EF4-FFF2-40B4-BE49-F238E27FC236}">
                  <a16:creationId xmlns:a16="http://schemas.microsoft.com/office/drawing/2014/main" id="{E019E61C-50BA-45C0-8ED4-0B09677EF701}"/>
                </a:ext>
              </a:extLst>
            </p:cNvPr>
            <p:cNvCxnSpPr/>
            <p:nvPr/>
          </p:nvCxnSpPr>
          <p:spPr bwMode="hidden">
            <a:xfrm>
              <a:off x="2116" y="1611313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D9CFD21-0572-425B-852E-BE4F50A5ECAB}"/>
                </a:ext>
              </a:extLst>
            </p:cNvPr>
            <p:cNvCxnSpPr/>
            <p:nvPr/>
          </p:nvCxnSpPr>
          <p:spPr bwMode="hidden">
            <a:xfrm>
              <a:off x="2116" y="2835275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22">
              <a:extLst>
                <a:ext uri="{FF2B5EF4-FFF2-40B4-BE49-F238E27FC236}">
                  <a16:creationId xmlns:a16="http://schemas.microsoft.com/office/drawing/2014/main" id="{2CB8B5F7-0EFA-450F-A45B-CAB71E5DC794}"/>
                </a:ext>
              </a:extLst>
            </p:cNvPr>
            <p:cNvCxnSpPr/>
            <p:nvPr/>
          </p:nvCxnSpPr>
          <p:spPr bwMode="hidden">
            <a:xfrm>
              <a:off x="2116" y="4060825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1E04E7A-5587-4002-9460-28EE5D6FB9F0}"/>
                </a:ext>
              </a:extLst>
            </p:cNvPr>
            <p:cNvCxnSpPr/>
            <p:nvPr/>
          </p:nvCxnSpPr>
          <p:spPr bwMode="hidden">
            <a:xfrm>
              <a:off x="2116" y="5284788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4">
              <a:extLst>
                <a:ext uri="{FF2B5EF4-FFF2-40B4-BE49-F238E27FC236}">
                  <a16:creationId xmlns:a16="http://schemas.microsoft.com/office/drawing/2014/main" id="{681E45F1-9F88-418A-A7D0-DC1F922197E1}"/>
                </a:ext>
              </a:extLst>
            </p:cNvPr>
            <p:cNvCxnSpPr/>
            <p:nvPr/>
          </p:nvCxnSpPr>
          <p:spPr bwMode="hidden">
            <a:xfrm>
              <a:off x="2116" y="6510338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 25">
              <a:extLst>
                <a:ext uri="{FF2B5EF4-FFF2-40B4-BE49-F238E27FC236}">
                  <a16:creationId xmlns:a16="http://schemas.microsoft.com/office/drawing/2014/main" id="{76DC74A4-7779-426B-8F47-C3E1511506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直接连接符​​ 43">
                <a:extLst>
                  <a:ext uri="{FF2B5EF4-FFF2-40B4-BE49-F238E27FC236}">
                    <a16:creationId xmlns:a16="http://schemas.microsoft.com/office/drawing/2014/main" id="{BD26C94F-697E-46A9-9191-4967C05724B4}"/>
                  </a:ext>
                </a:extLst>
              </p:cNvPr>
              <p:cNvCxnSpPr/>
              <p:nvPr/>
            </p:nvCxnSpPr>
            <p:spPr bwMode="hidden">
              <a:xfrm>
                <a:off x="226483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​​(S) 44">
                <a:extLst>
                  <a:ext uri="{FF2B5EF4-FFF2-40B4-BE49-F238E27FC236}">
                    <a16:creationId xmlns:a16="http://schemas.microsoft.com/office/drawing/2014/main" id="{CB932FB2-6EAD-4671-89BA-E18A7C43AF2C}"/>
                  </a:ext>
                </a:extLst>
              </p:cNvPr>
              <p:cNvCxnSpPr/>
              <p:nvPr/>
            </p:nvCxnSpPr>
            <p:spPr bwMode="hidden">
              <a:xfrm>
                <a:off x="1449917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(S) 45">
                <a:extLst>
                  <a:ext uri="{FF2B5EF4-FFF2-40B4-BE49-F238E27FC236}">
                    <a16:creationId xmlns:a16="http://schemas.microsoft.com/office/drawing/2014/main" id="{CF0ED557-407D-4D59-A5C5-4EEE029A1E04}"/>
                  </a:ext>
                </a:extLst>
              </p:cNvPr>
              <p:cNvCxnSpPr/>
              <p:nvPr/>
            </p:nvCxnSpPr>
            <p:spPr bwMode="hidden">
              <a:xfrm>
                <a:off x="2667000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​​(S) 46">
                <a:extLst>
                  <a:ext uri="{FF2B5EF4-FFF2-40B4-BE49-F238E27FC236}">
                    <a16:creationId xmlns:a16="http://schemas.microsoft.com/office/drawing/2014/main" id="{32FEB57B-78C3-41ED-B61A-E3AD85A9DD52}"/>
                  </a:ext>
                </a:extLst>
              </p:cNvPr>
              <p:cNvCxnSpPr/>
              <p:nvPr/>
            </p:nvCxnSpPr>
            <p:spPr bwMode="hidden">
              <a:xfrm>
                <a:off x="3884084" y="0"/>
                <a:ext cx="6817784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0DF482E1-55CC-4498-9BA5-190166233146}"/>
                  </a:ext>
                </a:extLst>
              </p:cNvPr>
              <p:cNvCxnSpPr/>
              <p:nvPr/>
            </p:nvCxnSpPr>
            <p:spPr bwMode="hidden">
              <a:xfrm>
                <a:off x="5107517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组 48">
                <a:extLst>
                  <a:ext uri="{FF2B5EF4-FFF2-40B4-BE49-F238E27FC236}">
                    <a16:creationId xmlns:a16="http://schemas.microsoft.com/office/drawing/2014/main" id="{3A765162-C03E-4930-B073-E5C920DB77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直接连接符​​ 54">
                  <a:extLst>
                    <a:ext uri="{FF2B5EF4-FFF2-40B4-BE49-F238E27FC236}">
                      <a16:creationId xmlns:a16="http://schemas.microsoft.com/office/drawing/2014/main" id="{949A5173-4B99-4378-BF20-3765C689F1D6}"/>
                    </a:ext>
                  </a:extLst>
                </p:cNvPr>
                <p:cNvCxnSpPr/>
                <p:nvPr/>
              </p:nvCxnSpPr>
              <p:spPr bwMode="hidden">
                <a:xfrm>
                  <a:off x="6328833" y="0"/>
                  <a:ext cx="5863168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​​(S) 55">
                  <a:extLst>
                    <a:ext uri="{FF2B5EF4-FFF2-40B4-BE49-F238E27FC236}">
                      <a16:creationId xmlns:a16="http://schemas.microsoft.com/office/drawing/2014/main" id="{A5D8EB9B-BF15-4EDB-A69B-CB28875EAB81}"/>
                    </a:ext>
                  </a:extLst>
                </p:cNvPr>
                <p:cNvCxnSpPr/>
                <p:nvPr/>
              </p:nvCxnSpPr>
              <p:spPr bwMode="hidden">
                <a:xfrm>
                  <a:off x="7550151" y="0"/>
                  <a:ext cx="4641851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6">
                  <a:extLst>
                    <a:ext uri="{FF2B5EF4-FFF2-40B4-BE49-F238E27FC236}">
                      <a16:creationId xmlns:a16="http://schemas.microsoft.com/office/drawing/2014/main" id="{C91C1170-5620-4311-AA7A-5A4B9D1AFBFF}"/>
                    </a:ext>
                  </a:extLst>
                </p:cNvPr>
                <p:cNvCxnSpPr/>
                <p:nvPr/>
              </p:nvCxnSpPr>
              <p:spPr bwMode="hidden">
                <a:xfrm>
                  <a:off x="8773584" y="0"/>
                  <a:ext cx="3418417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 57">
                  <a:extLst>
                    <a:ext uri="{FF2B5EF4-FFF2-40B4-BE49-F238E27FC236}">
                      <a16:creationId xmlns:a16="http://schemas.microsoft.com/office/drawing/2014/main" id="{EC347A5B-0370-4B84-B97E-BBC3B09349BC}"/>
                    </a:ext>
                  </a:extLst>
                </p:cNvPr>
                <p:cNvCxnSpPr/>
                <p:nvPr/>
              </p:nvCxnSpPr>
              <p:spPr bwMode="hidden">
                <a:xfrm>
                  <a:off x="9982201" y="0"/>
                  <a:ext cx="2209801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 58">
                  <a:extLst>
                    <a:ext uri="{FF2B5EF4-FFF2-40B4-BE49-F238E27FC236}">
                      <a16:creationId xmlns:a16="http://schemas.microsoft.com/office/drawing/2014/main" id="{99A4602C-2CC7-42B6-99D3-6CDD2093F815}"/>
                    </a:ext>
                  </a:extLst>
                </p:cNvPr>
                <p:cNvCxnSpPr/>
                <p:nvPr/>
              </p:nvCxnSpPr>
              <p:spPr bwMode="hidden">
                <a:xfrm>
                  <a:off x="11199285" y="0"/>
                  <a:ext cx="992716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直接连接符​​ 49">
                <a:extLst>
                  <a:ext uri="{FF2B5EF4-FFF2-40B4-BE49-F238E27FC236}">
                    <a16:creationId xmlns:a16="http://schemas.microsoft.com/office/drawing/2014/main" id="{B0FAC955-B8D3-4C59-AA06-549DED75E1F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 50">
                <a:extLst>
                  <a:ext uri="{FF2B5EF4-FFF2-40B4-BE49-F238E27FC236}">
                    <a16:creationId xmlns:a16="http://schemas.microsoft.com/office/drawing/2014/main" id="{3F84BC5D-01BA-4C32-A6BA-EB72FC1490B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263"/>
                <a:ext cx="461433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51">
                <a:extLst>
                  <a:ext uri="{FF2B5EF4-FFF2-40B4-BE49-F238E27FC236}">
                    <a16:creationId xmlns:a16="http://schemas.microsoft.com/office/drawing/2014/main" id="{36663448-882B-46B2-83CF-516D6E40216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75"/>
                <a:ext cx="3399367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52">
                <a:extLst>
                  <a:ext uri="{FF2B5EF4-FFF2-40B4-BE49-F238E27FC236}">
                    <a16:creationId xmlns:a16="http://schemas.microsoft.com/office/drawing/2014/main" id="{184489ED-0527-404A-A11E-83985BA2594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152">
                <a:extLst>
                  <a:ext uri="{FF2B5EF4-FFF2-40B4-BE49-F238E27FC236}">
                    <a16:creationId xmlns:a16="http://schemas.microsoft.com/office/drawing/2014/main" id="{D14AAACB-9F50-471C-8CB7-ACB76F74D33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225"/>
                <a:ext cx="986367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 26">
              <a:extLst>
                <a:ext uri="{FF2B5EF4-FFF2-40B4-BE49-F238E27FC236}">
                  <a16:creationId xmlns:a16="http://schemas.microsoft.com/office/drawing/2014/main" id="{BB8C5603-B40F-4FE0-82A1-FC3A7A1FAE4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26943D71-241E-453B-8B51-458E5306E8BC}"/>
                  </a:ext>
                </a:extLst>
              </p:cNvPr>
              <p:cNvCxnSpPr/>
              <p:nvPr/>
            </p:nvCxnSpPr>
            <p:spPr bwMode="hidden">
              <a:xfrm>
                <a:off x="226482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​​(S) 28">
                <a:extLst>
                  <a:ext uri="{FF2B5EF4-FFF2-40B4-BE49-F238E27FC236}">
                    <a16:creationId xmlns:a16="http://schemas.microsoft.com/office/drawing/2014/main" id="{2A4DBE68-1243-4E81-AA18-85A45EBBDD71}"/>
                  </a:ext>
                </a:extLst>
              </p:cNvPr>
              <p:cNvCxnSpPr/>
              <p:nvPr/>
            </p:nvCxnSpPr>
            <p:spPr bwMode="hidden">
              <a:xfrm>
                <a:off x="1449915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​​(S) 29">
                <a:extLst>
                  <a:ext uri="{FF2B5EF4-FFF2-40B4-BE49-F238E27FC236}">
                    <a16:creationId xmlns:a16="http://schemas.microsoft.com/office/drawing/2014/main" id="{70866018-E5F5-493C-B1AC-3FB9D139213E}"/>
                  </a:ext>
                </a:extLst>
              </p:cNvPr>
              <p:cNvCxnSpPr/>
              <p:nvPr/>
            </p:nvCxnSpPr>
            <p:spPr bwMode="hidden">
              <a:xfrm>
                <a:off x="2667000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(S) 30">
                <a:extLst>
                  <a:ext uri="{FF2B5EF4-FFF2-40B4-BE49-F238E27FC236}">
                    <a16:creationId xmlns:a16="http://schemas.microsoft.com/office/drawing/2014/main" id="{467B5A40-A99A-422D-8AA7-5BBB2CFD4C9A}"/>
                  </a:ext>
                </a:extLst>
              </p:cNvPr>
              <p:cNvCxnSpPr/>
              <p:nvPr/>
            </p:nvCxnSpPr>
            <p:spPr bwMode="hidden">
              <a:xfrm>
                <a:off x="3884082" y="0"/>
                <a:ext cx="6817785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 31">
                <a:extLst>
                  <a:ext uri="{FF2B5EF4-FFF2-40B4-BE49-F238E27FC236}">
                    <a16:creationId xmlns:a16="http://schemas.microsoft.com/office/drawing/2014/main" id="{95C7D6AD-C34A-4D2F-B600-2DCD651BDF82}"/>
                  </a:ext>
                </a:extLst>
              </p:cNvPr>
              <p:cNvCxnSpPr/>
              <p:nvPr/>
            </p:nvCxnSpPr>
            <p:spPr bwMode="hidden">
              <a:xfrm>
                <a:off x="5149849" y="0"/>
                <a:ext cx="6817785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组 32">
                <a:extLst>
                  <a:ext uri="{FF2B5EF4-FFF2-40B4-BE49-F238E27FC236}">
                    <a16:creationId xmlns:a16="http://schemas.microsoft.com/office/drawing/2014/main" id="{F7BF2D4B-58B7-421E-AE7E-DC8BCBC5A0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C8D6B469-AC34-4A37-8179-009B24CC6A5F}"/>
                    </a:ext>
                  </a:extLst>
                </p:cNvPr>
                <p:cNvCxnSpPr/>
                <p:nvPr/>
              </p:nvCxnSpPr>
              <p:spPr bwMode="hidden">
                <a:xfrm>
                  <a:off x="6328833" y="0"/>
                  <a:ext cx="5863168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​​(S) 39">
                  <a:extLst>
                    <a:ext uri="{FF2B5EF4-FFF2-40B4-BE49-F238E27FC236}">
                      <a16:creationId xmlns:a16="http://schemas.microsoft.com/office/drawing/2014/main" id="{3E40DAFE-6C35-4567-BFC5-D76790D21B2F}"/>
                    </a:ext>
                  </a:extLst>
                </p:cNvPr>
                <p:cNvCxnSpPr/>
                <p:nvPr/>
              </p:nvCxnSpPr>
              <p:spPr bwMode="hidden">
                <a:xfrm>
                  <a:off x="7550149" y="0"/>
                  <a:ext cx="4641852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40">
                  <a:extLst>
                    <a:ext uri="{FF2B5EF4-FFF2-40B4-BE49-F238E27FC236}">
                      <a16:creationId xmlns:a16="http://schemas.microsoft.com/office/drawing/2014/main" id="{CCA1069F-0D1F-4DCD-B6DC-BF51DA1A7994}"/>
                    </a:ext>
                  </a:extLst>
                </p:cNvPr>
                <p:cNvCxnSpPr/>
                <p:nvPr/>
              </p:nvCxnSpPr>
              <p:spPr bwMode="hidden">
                <a:xfrm>
                  <a:off x="8773583" y="0"/>
                  <a:ext cx="3418418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 41">
                  <a:extLst>
                    <a:ext uri="{FF2B5EF4-FFF2-40B4-BE49-F238E27FC236}">
                      <a16:creationId xmlns:a16="http://schemas.microsoft.com/office/drawing/2014/main" id="{4A0BE734-92B4-49AF-B3F8-C6EF3375BF37}"/>
                    </a:ext>
                  </a:extLst>
                </p:cNvPr>
                <p:cNvCxnSpPr/>
                <p:nvPr/>
              </p:nvCxnSpPr>
              <p:spPr bwMode="hidden">
                <a:xfrm>
                  <a:off x="9982201" y="0"/>
                  <a:ext cx="2209801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9CFB4F21-9189-4BE0-A88D-9A2776488085}"/>
                    </a:ext>
                  </a:extLst>
                </p:cNvPr>
                <p:cNvCxnSpPr/>
                <p:nvPr/>
              </p:nvCxnSpPr>
              <p:spPr bwMode="hidden">
                <a:xfrm>
                  <a:off x="11199284" y="0"/>
                  <a:ext cx="992718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​​ 33">
                <a:extLst>
                  <a:ext uri="{FF2B5EF4-FFF2-40B4-BE49-F238E27FC236}">
                    <a16:creationId xmlns:a16="http://schemas.microsoft.com/office/drawing/2014/main" id="{80F14908-8D96-455A-8423-85F25369B27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B714263A-E330-414D-ABE7-E19FBC17DEF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263"/>
                <a:ext cx="461433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5">
                <a:extLst>
                  <a:ext uri="{FF2B5EF4-FFF2-40B4-BE49-F238E27FC236}">
                    <a16:creationId xmlns:a16="http://schemas.microsoft.com/office/drawing/2014/main" id="{2988E8C0-0B31-45C1-83D2-17E414BED0C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75"/>
                <a:ext cx="3399367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6">
                <a:extLst>
                  <a:ext uri="{FF2B5EF4-FFF2-40B4-BE49-F238E27FC236}">
                    <a16:creationId xmlns:a16="http://schemas.microsoft.com/office/drawing/2014/main" id="{04858A33-6E2D-478D-BA65-7B7D075A2D3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44D91DBF-D903-4D43-8C31-98F1DB178EF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225"/>
                <a:ext cx="986367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矩形 158">
            <a:extLst>
              <a:ext uri="{FF2B5EF4-FFF2-40B4-BE49-F238E27FC236}">
                <a16:creationId xmlns:a16="http://schemas.microsoft.com/office/drawing/2014/main" id="{5056E497-9B99-449A-A67E-AD91189A35B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5486400" cy="6858000"/>
            <a:chOff x="0" y="0"/>
            <a:chExt cx="3456" cy="4320"/>
          </a:xfrm>
        </p:grpSpPr>
        <p:pic>
          <p:nvPicPr>
            <p:cNvPr id="57" name="矩形 158">
              <a:extLst>
                <a:ext uri="{FF2B5EF4-FFF2-40B4-BE49-F238E27FC236}">
                  <a16:creationId xmlns:a16="http://schemas.microsoft.com/office/drawing/2014/main" id="{E3E57613-5BB5-4E8E-9847-8344928513D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56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 Box 6">
              <a:extLst>
                <a:ext uri="{FF2B5EF4-FFF2-40B4-BE49-F238E27FC236}">
                  <a16:creationId xmlns:a16="http://schemas.microsoft.com/office/drawing/2014/main" id="{2E6C33CB-48E4-4516-854D-E8CE10F76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345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9" name="直接连接符 159">
            <a:extLst>
              <a:ext uri="{FF2B5EF4-FFF2-40B4-BE49-F238E27FC236}">
                <a16:creationId xmlns:a16="http://schemas.microsoft.com/office/drawing/2014/main" id="{A6E48827-994B-4C0E-9747-BFD9CD5883E1}"/>
              </a:ext>
            </a:extLst>
          </p:cNvPr>
          <p:cNvCxnSpPr/>
          <p:nvPr/>
        </p:nvCxnSpPr>
        <p:spPr>
          <a:xfrm>
            <a:off x="5942013" y="2895600"/>
            <a:ext cx="27447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rtlCol="0">
            <a:normAutofit/>
          </a:bodyPr>
          <a:lstStyle>
            <a:lvl1pPr>
              <a:defRPr sz="19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 rtlCol="0"/>
          <a:lstStyle>
            <a:lvl1pPr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 rtlCol="0"/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0"/>
              <a:t>编辑母版文本样式</a:t>
            </a:r>
          </a:p>
        </p:txBody>
      </p:sp>
      <p:sp>
        <p:nvSpPr>
          <p:cNvPr id="60" name="页脚占位符 5">
            <a:extLst>
              <a:ext uri="{FF2B5EF4-FFF2-40B4-BE49-F238E27FC236}">
                <a16:creationId xmlns:a16="http://schemas.microsoft.com/office/drawing/2014/main" id="{5A95DBD7-EFAD-4300-BAAD-3BC12D8F75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289675"/>
            <a:ext cx="4595813" cy="222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</p:spTree>
    <p:extLst>
      <p:ext uri="{BB962C8B-B14F-4D97-AF65-F5344CB8AC3E}">
        <p14:creationId xmlns:p14="http://schemas.microsoft.com/office/powerpoint/2010/main" val="3182014953"/>
      </p:ext>
    </p:extLst>
  </p:cSld>
  <p:clrMapOvr>
    <a:masterClrMapping/>
  </p:clrMapOvr>
  <p:transition spd="med">
    <p:fade/>
  </p:transition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7">
            <a:extLst>
              <a:ext uri="{FF2B5EF4-FFF2-40B4-BE49-F238E27FC236}">
                <a16:creationId xmlns:a16="http://schemas.microsoft.com/office/drawing/2014/main" id="{3CCAB088-1990-427F-96EA-A21BA2AC842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-1" y="0"/>
            <a:chExt cx="12192002" cy="685800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4FF01A3-1555-4508-9CCB-F0B6DCDE6984}"/>
                </a:ext>
              </a:extLst>
            </p:cNvPr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​​(S) 9">
              <a:extLst>
                <a:ext uri="{FF2B5EF4-FFF2-40B4-BE49-F238E27FC236}">
                  <a16:creationId xmlns:a16="http://schemas.microsoft.com/office/drawing/2014/main" id="{9A414007-C288-46DA-BFB3-EE7FA65CC682}"/>
                </a:ext>
              </a:extLst>
            </p:cNvPr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40F4DF4-8743-4828-865B-7A5E4E98F737}"/>
                </a:ext>
              </a:extLst>
            </p:cNvPr>
            <p:cNvCxnSpPr/>
            <p:nvPr/>
          </p:nvCxnSpPr>
          <p:spPr bwMode="hidden">
            <a:xfrm>
              <a:off x="30480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11">
              <a:extLst>
                <a:ext uri="{FF2B5EF4-FFF2-40B4-BE49-F238E27FC236}">
                  <a16:creationId xmlns:a16="http://schemas.microsoft.com/office/drawing/2014/main" id="{0BB91E2C-31B0-4F9A-BB31-FB94B25DF9EC}"/>
                </a:ext>
              </a:extLst>
            </p:cNvPr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 12">
              <a:extLst>
                <a:ext uri="{FF2B5EF4-FFF2-40B4-BE49-F238E27FC236}">
                  <a16:creationId xmlns:a16="http://schemas.microsoft.com/office/drawing/2014/main" id="{3DF0D54B-8B52-4817-920C-DF71224DE9EE}"/>
                </a:ext>
              </a:extLst>
            </p:cNvPr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1273B6E-73FC-4C14-B9BA-1F39FF8D35CC}"/>
                </a:ext>
              </a:extLst>
            </p:cNvPr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E23A3E0-C8E4-49CF-963E-7F6A49313353}"/>
                </a:ext>
              </a:extLst>
            </p:cNvPr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E904095-2F4A-4E76-9E5E-4561050796ED}"/>
                </a:ext>
              </a:extLst>
            </p:cNvPr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​​(S) 16">
              <a:extLst>
                <a:ext uri="{FF2B5EF4-FFF2-40B4-BE49-F238E27FC236}">
                  <a16:creationId xmlns:a16="http://schemas.microsoft.com/office/drawing/2014/main" id="{DE0C8E08-13EA-4765-9FFD-D2BF1AC346BF}"/>
                </a:ext>
              </a:extLst>
            </p:cNvPr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C4364E7-E3AC-47EF-843D-6DD26D1940EE}"/>
                </a:ext>
              </a:extLst>
            </p:cNvPr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FAA44F9-F045-4FD2-BDE2-3EDE16D7E0B0}"/>
                </a:ext>
              </a:extLst>
            </p:cNvPr>
            <p:cNvCxnSpPr/>
            <p:nvPr/>
          </p:nvCxnSpPr>
          <p:spPr bwMode="hidden">
            <a:xfrm>
              <a:off x="2116" y="385763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 19">
              <a:extLst>
                <a:ext uri="{FF2B5EF4-FFF2-40B4-BE49-F238E27FC236}">
                  <a16:creationId xmlns:a16="http://schemas.microsoft.com/office/drawing/2014/main" id="{1C7EA783-446C-4FD6-8F6D-6242DE30CA3F}"/>
                </a:ext>
              </a:extLst>
            </p:cNvPr>
            <p:cNvCxnSpPr/>
            <p:nvPr/>
          </p:nvCxnSpPr>
          <p:spPr bwMode="hidden">
            <a:xfrm>
              <a:off x="2116" y="1611313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​​ 20">
              <a:extLst>
                <a:ext uri="{FF2B5EF4-FFF2-40B4-BE49-F238E27FC236}">
                  <a16:creationId xmlns:a16="http://schemas.microsoft.com/office/drawing/2014/main" id="{5539543C-77F3-437F-9758-724689868D77}"/>
                </a:ext>
              </a:extLst>
            </p:cNvPr>
            <p:cNvCxnSpPr/>
            <p:nvPr/>
          </p:nvCxnSpPr>
          <p:spPr bwMode="hidden">
            <a:xfrm>
              <a:off x="2116" y="2835275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26CE4E0-725A-4703-9ED1-FD295DCF32CF}"/>
                </a:ext>
              </a:extLst>
            </p:cNvPr>
            <p:cNvCxnSpPr/>
            <p:nvPr/>
          </p:nvCxnSpPr>
          <p:spPr bwMode="hidden">
            <a:xfrm>
              <a:off x="2116" y="4060825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22">
              <a:extLst>
                <a:ext uri="{FF2B5EF4-FFF2-40B4-BE49-F238E27FC236}">
                  <a16:creationId xmlns:a16="http://schemas.microsoft.com/office/drawing/2014/main" id="{EB227FDF-9B00-4B8E-AA76-7A5D2E5F0B21}"/>
                </a:ext>
              </a:extLst>
            </p:cNvPr>
            <p:cNvCxnSpPr/>
            <p:nvPr/>
          </p:nvCxnSpPr>
          <p:spPr bwMode="hidden">
            <a:xfrm>
              <a:off x="2116" y="5284788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3">
              <a:extLst>
                <a:ext uri="{FF2B5EF4-FFF2-40B4-BE49-F238E27FC236}">
                  <a16:creationId xmlns:a16="http://schemas.microsoft.com/office/drawing/2014/main" id="{9DC2179C-861B-4A95-9DDC-7CBF212B7774}"/>
                </a:ext>
              </a:extLst>
            </p:cNvPr>
            <p:cNvCxnSpPr/>
            <p:nvPr/>
          </p:nvCxnSpPr>
          <p:spPr bwMode="hidden">
            <a:xfrm>
              <a:off x="2116" y="6510338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 24">
              <a:extLst>
                <a:ext uri="{FF2B5EF4-FFF2-40B4-BE49-F238E27FC236}">
                  <a16:creationId xmlns:a16="http://schemas.microsoft.com/office/drawing/2014/main" id="{50CA519D-E204-4055-892D-BC63D05300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06F8EAC2-46C8-4572-A2E5-CC0258EC7616}"/>
                  </a:ext>
                </a:extLst>
              </p:cNvPr>
              <p:cNvCxnSpPr/>
              <p:nvPr/>
            </p:nvCxnSpPr>
            <p:spPr bwMode="hidden">
              <a:xfrm>
                <a:off x="226483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​​(S) 43">
                <a:extLst>
                  <a:ext uri="{FF2B5EF4-FFF2-40B4-BE49-F238E27FC236}">
                    <a16:creationId xmlns:a16="http://schemas.microsoft.com/office/drawing/2014/main" id="{DC6FB155-45F1-4974-8D17-4504CE58029A}"/>
                  </a:ext>
                </a:extLst>
              </p:cNvPr>
              <p:cNvCxnSpPr/>
              <p:nvPr/>
            </p:nvCxnSpPr>
            <p:spPr bwMode="hidden">
              <a:xfrm>
                <a:off x="1449917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(S) 44">
                <a:extLst>
                  <a:ext uri="{FF2B5EF4-FFF2-40B4-BE49-F238E27FC236}">
                    <a16:creationId xmlns:a16="http://schemas.microsoft.com/office/drawing/2014/main" id="{C381B291-BBC2-4969-A32B-BF622C13A5D5}"/>
                  </a:ext>
                </a:extLst>
              </p:cNvPr>
              <p:cNvCxnSpPr/>
              <p:nvPr/>
            </p:nvCxnSpPr>
            <p:spPr bwMode="hidden">
              <a:xfrm>
                <a:off x="2667000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​​(S) 45">
                <a:extLst>
                  <a:ext uri="{FF2B5EF4-FFF2-40B4-BE49-F238E27FC236}">
                    <a16:creationId xmlns:a16="http://schemas.microsoft.com/office/drawing/2014/main" id="{01A3E3FF-98AC-4504-8FD5-0B490C84B4FF}"/>
                  </a:ext>
                </a:extLst>
              </p:cNvPr>
              <p:cNvCxnSpPr/>
              <p:nvPr/>
            </p:nvCxnSpPr>
            <p:spPr bwMode="hidden">
              <a:xfrm>
                <a:off x="3884084" y="0"/>
                <a:ext cx="6817784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21ED7352-C4E1-40AE-8EFC-56F036540DAB}"/>
                  </a:ext>
                </a:extLst>
              </p:cNvPr>
              <p:cNvCxnSpPr/>
              <p:nvPr/>
            </p:nvCxnSpPr>
            <p:spPr bwMode="hidden">
              <a:xfrm>
                <a:off x="5107517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组 47">
                <a:extLst>
                  <a:ext uri="{FF2B5EF4-FFF2-40B4-BE49-F238E27FC236}">
                    <a16:creationId xmlns:a16="http://schemas.microsoft.com/office/drawing/2014/main" id="{E25BDD1E-2E5A-4491-92B8-ECB74D256E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直接连接符 153">
                  <a:extLst>
                    <a:ext uri="{FF2B5EF4-FFF2-40B4-BE49-F238E27FC236}">
                      <a16:creationId xmlns:a16="http://schemas.microsoft.com/office/drawing/2014/main" id="{88997388-4632-46FB-8902-DB479197F91A}"/>
                    </a:ext>
                  </a:extLst>
                </p:cNvPr>
                <p:cNvCxnSpPr/>
                <p:nvPr/>
              </p:nvCxnSpPr>
              <p:spPr bwMode="hidden">
                <a:xfrm>
                  <a:off x="6328833" y="0"/>
                  <a:ext cx="5863168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​​(S) 54">
                  <a:extLst>
                    <a:ext uri="{FF2B5EF4-FFF2-40B4-BE49-F238E27FC236}">
                      <a16:creationId xmlns:a16="http://schemas.microsoft.com/office/drawing/2014/main" id="{4831FA65-C2E8-4A86-B86D-DCCE8F1600F5}"/>
                    </a:ext>
                  </a:extLst>
                </p:cNvPr>
                <p:cNvCxnSpPr/>
                <p:nvPr/>
              </p:nvCxnSpPr>
              <p:spPr bwMode="hidden">
                <a:xfrm>
                  <a:off x="7550151" y="0"/>
                  <a:ext cx="4641851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5">
                  <a:extLst>
                    <a:ext uri="{FF2B5EF4-FFF2-40B4-BE49-F238E27FC236}">
                      <a16:creationId xmlns:a16="http://schemas.microsoft.com/office/drawing/2014/main" id="{C20EB36B-8439-4015-A698-A58765228137}"/>
                    </a:ext>
                  </a:extLst>
                </p:cNvPr>
                <p:cNvCxnSpPr/>
                <p:nvPr/>
              </p:nvCxnSpPr>
              <p:spPr bwMode="hidden">
                <a:xfrm>
                  <a:off x="8773584" y="0"/>
                  <a:ext cx="3418417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6">
                  <a:extLst>
                    <a:ext uri="{FF2B5EF4-FFF2-40B4-BE49-F238E27FC236}">
                      <a16:creationId xmlns:a16="http://schemas.microsoft.com/office/drawing/2014/main" id="{E34D618C-2C05-471B-A0B3-354921A2724B}"/>
                    </a:ext>
                  </a:extLst>
                </p:cNvPr>
                <p:cNvCxnSpPr/>
                <p:nvPr/>
              </p:nvCxnSpPr>
              <p:spPr bwMode="hidden">
                <a:xfrm>
                  <a:off x="9982201" y="0"/>
                  <a:ext cx="2209801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 57">
                  <a:extLst>
                    <a:ext uri="{FF2B5EF4-FFF2-40B4-BE49-F238E27FC236}">
                      <a16:creationId xmlns:a16="http://schemas.microsoft.com/office/drawing/2014/main" id="{626E2892-BD44-402B-AD1C-54B53F73EE3E}"/>
                    </a:ext>
                  </a:extLst>
                </p:cNvPr>
                <p:cNvCxnSpPr/>
                <p:nvPr/>
              </p:nvCxnSpPr>
              <p:spPr bwMode="hidden">
                <a:xfrm>
                  <a:off x="11199285" y="0"/>
                  <a:ext cx="992716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直接连接符 148">
                <a:extLst>
                  <a:ext uri="{FF2B5EF4-FFF2-40B4-BE49-F238E27FC236}">
                    <a16:creationId xmlns:a16="http://schemas.microsoft.com/office/drawing/2014/main" id="{EB05778A-8A10-4837-89B1-7A81A455DAB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 49">
                <a:extLst>
                  <a:ext uri="{FF2B5EF4-FFF2-40B4-BE49-F238E27FC236}">
                    <a16:creationId xmlns:a16="http://schemas.microsoft.com/office/drawing/2014/main" id="{F938628A-B54D-4F73-A393-4819FC26DE0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263"/>
                <a:ext cx="461433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 50">
                <a:extLst>
                  <a:ext uri="{FF2B5EF4-FFF2-40B4-BE49-F238E27FC236}">
                    <a16:creationId xmlns:a16="http://schemas.microsoft.com/office/drawing/2014/main" id="{B9B3BDE4-DDEE-42C8-90EC-006CE7F4938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75"/>
                <a:ext cx="3399367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51">
                <a:extLst>
                  <a:ext uri="{FF2B5EF4-FFF2-40B4-BE49-F238E27FC236}">
                    <a16:creationId xmlns:a16="http://schemas.microsoft.com/office/drawing/2014/main" id="{1ABEDF80-3368-4A74-B855-9DBDAAA103C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52">
                <a:extLst>
                  <a:ext uri="{FF2B5EF4-FFF2-40B4-BE49-F238E27FC236}">
                    <a16:creationId xmlns:a16="http://schemas.microsoft.com/office/drawing/2014/main" id="{CE415F3B-C94C-442F-9826-11F0ADA32B4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225"/>
                <a:ext cx="986367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 25">
              <a:extLst>
                <a:ext uri="{FF2B5EF4-FFF2-40B4-BE49-F238E27FC236}">
                  <a16:creationId xmlns:a16="http://schemas.microsoft.com/office/drawing/2014/main" id="{6EA260B4-D66B-4A40-ACD0-DE72595AB1E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直接连接符​​(S) 26">
                <a:extLst>
                  <a:ext uri="{FF2B5EF4-FFF2-40B4-BE49-F238E27FC236}">
                    <a16:creationId xmlns:a16="http://schemas.microsoft.com/office/drawing/2014/main" id="{065DAC74-AE69-4C14-9D4E-71636F6A9F21}"/>
                  </a:ext>
                </a:extLst>
              </p:cNvPr>
              <p:cNvCxnSpPr/>
              <p:nvPr/>
            </p:nvCxnSpPr>
            <p:spPr bwMode="hidden">
              <a:xfrm>
                <a:off x="226482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​​(S) 27">
                <a:extLst>
                  <a:ext uri="{FF2B5EF4-FFF2-40B4-BE49-F238E27FC236}">
                    <a16:creationId xmlns:a16="http://schemas.microsoft.com/office/drawing/2014/main" id="{1E093512-AAA9-4F18-A7CC-9A243B8C4D4F}"/>
                  </a:ext>
                </a:extLst>
              </p:cNvPr>
              <p:cNvCxnSpPr/>
              <p:nvPr/>
            </p:nvCxnSpPr>
            <p:spPr bwMode="hidden">
              <a:xfrm>
                <a:off x="1449915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​​(S) 28">
                <a:extLst>
                  <a:ext uri="{FF2B5EF4-FFF2-40B4-BE49-F238E27FC236}">
                    <a16:creationId xmlns:a16="http://schemas.microsoft.com/office/drawing/2014/main" id="{2B033A6A-12AE-42EC-950F-C57DF6BBD667}"/>
                  </a:ext>
                </a:extLst>
              </p:cNvPr>
              <p:cNvCxnSpPr/>
              <p:nvPr/>
            </p:nvCxnSpPr>
            <p:spPr bwMode="hidden">
              <a:xfrm>
                <a:off x="2667000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(S) 29">
                <a:extLst>
                  <a:ext uri="{FF2B5EF4-FFF2-40B4-BE49-F238E27FC236}">
                    <a16:creationId xmlns:a16="http://schemas.microsoft.com/office/drawing/2014/main" id="{5A8DAAD9-F37C-43AC-B68D-4D99865DF45D}"/>
                  </a:ext>
                </a:extLst>
              </p:cNvPr>
              <p:cNvCxnSpPr/>
              <p:nvPr/>
            </p:nvCxnSpPr>
            <p:spPr bwMode="hidden">
              <a:xfrm>
                <a:off x="3884082" y="0"/>
                <a:ext cx="6817785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5B31D785-C9F8-4F8F-8964-559F64E18EC5}"/>
                  </a:ext>
                </a:extLst>
              </p:cNvPr>
              <p:cNvCxnSpPr/>
              <p:nvPr/>
            </p:nvCxnSpPr>
            <p:spPr bwMode="hidden">
              <a:xfrm>
                <a:off x="5149849" y="0"/>
                <a:ext cx="6817785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组 31">
                <a:extLst>
                  <a:ext uri="{FF2B5EF4-FFF2-40B4-BE49-F238E27FC236}">
                    <a16:creationId xmlns:a16="http://schemas.microsoft.com/office/drawing/2014/main" id="{DFAAD344-F352-4EB4-B262-3308ACEA81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9F495088-9937-48B2-BABA-CC3B96B26AEC}"/>
                    </a:ext>
                  </a:extLst>
                </p:cNvPr>
                <p:cNvCxnSpPr/>
                <p:nvPr/>
              </p:nvCxnSpPr>
              <p:spPr bwMode="hidden">
                <a:xfrm>
                  <a:off x="6328833" y="0"/>
                  <a:ext cx="5863168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​​(S) 38">
                  <a:extLst>
                    <a:ext uri="{FF2B5EF4-FFF2-40B4-BE49-F238E27FC236}">
                      <a16:creationId xmlns:a16="http://schemas.microsoft.com/office/drawing/2014/main" id="{4C0108F5-6F17-4EBD-BF3E-2B71C1886A4F}"/>
                    </a:ext>
                  </a:extLst>
                </p:cNvPr>
                <p:cNvCxnSpPr/>
                <p:nvPr/>
              </p:nvCxnSpPr>
              <p:spPr bwMode="hidden">
                <a:xfrm>
                  <a:off x="7550149" y="0"/>
                  <a:ext cx="4641852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9">
                  <a:extLst>
                    <a:ext uri="{FF2B5EF4-FFF2-40B4-BE49-F238E27FC236}">
                      <a16:creationId xmlns:a16="http://schemas.microsoft.com/office/drawing/2014/main" id="{685095D7-145C-4510-A505-5FB2DB8862C1}"/>
                    </a:ext>
                  </a:extLst>
                </p:cNvPr>
                <p:cNvCxnSpPr/>
                <p:nvPr/>
              </p:nvCxnSpPr>
              <p:spPr bwMode="hidden">
                <a:xfrm>
                  <a:off x="8773583" y="0"/>
                  <a:ext cx="3418418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40">
                  <a:extLst>
                    <a:ext uri="{FF2B5EF4-FFF2-40B4-BE49-F238E27FC236}">
                      <a16:creationId xmlns:a16="http://schemas.microsoft.com/office/drawing/2014/main" id="{4776AA5D-A481-4A80-A24F-337D94226B2A}"/>
                    </a:ext>
                  </a:extLst>
                </p:cNvPr>
                <p:cNvCxnSpPr/>
                <p:nvPr/>
              </p:nvCxnSpPr>
              <p:spPr bwMode="hidden">
                <a:xfrm>
                  <a:off x="9982201" y="0"/>
                  <a:ext cx="2209801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 41">
                  <a:extLst>
                    <a:ext uri="{FF2B5EF4-FFF2-40B4-BE49-F238E27FC236}">
                      <a16:creationId xmlns:a16="http://schemas.microsoft.com/office/drawing/2014/main" id="{D4C41B61-A80F-4128-A2C7-F7DBC34305E7}"/>
                    </a:ext>
                  </a:extLst>
                </p:cNvPr>
                <p:cNvCxnSpPr/>
                <p:nvPr/>
              </p:nvCxnSpPr>
              <p:spPr bwMode="hidden">
                <a:xfrm>
                  <a:off x="11199284" y="0"/>
                  <a:ext cx="992718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978A1439-8E87-4C38-9267-3EB99D60C09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 33">
                <a:extLst>
                  <a:ext uri="{FF2B5EF4-FFF2-40B4-BE49-F238E27FC236}">
                    <a16:creationId xmlns:a16="http://schemas.microsoft.com/office/drawing/2014/main" id="{3B005556-93E7-49B5-8CC3-99700ABE273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263"/>
                <a:ext cx="461433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776037C0-286E-4641-8FB4-79FA5FC5C9C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75"/>
                <a:ext cx="3399367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5">
                <a:extLst>
                  <a:ext uri="{FF2B5EF4-FFF2-40B4-BE49-F238E27FC236}">
                    <a16:creationId xmlns:a16="http://schemas.microsoft.com/office/drawing/2014/main" id="{4B6B2469-1F49-45E9-8540-FAB40BEE72E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6">
                <a:extLst>
                  <a:ext uri="{FF2B5EF4-FFF2-40B4-BE49-F238E27FC236}">
                    <a16:creationId xmlns:a16="http://schemas.microsoft.com/office/drawing/2014/main" id="{7FDFB8AF-C2A7-4655-9057-68503907191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225"/>
                <a:ext cx="986367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矩形​ 59">
            <a:extLst>
              <a:ext uri="{FF2B5EF4-FFF2-40B4-BE49-F238E27FC236}">
                <a16:creationId xmlns:a16="http://schemas.microsoft.com/office/drawing/2014/main" id="{A1F47EBE-C33A-410C-8E78-BA29D46DE79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5486400" cy="6858000"/>
            <a:chOff x="0" y="0"/>
            <a:chExt cx="3456" cy="4320"/>
          </a:xfrm>
        </p:grpSpPr>
        <p:pic>
          <p:nvPicPr>
            <p:cNvPr id="57" name="矩形​ 59">
              <a:extLst>
                <a:ext uri="{FF2B5EF4-FFF2-40B4-BE49-F238E27FC236}">
                  <a16:creationId xmlns:a16="http://schemas.microsoft.com/office/drawing/2014/main" id="{43DCD1BB-2242-4176-B2A2-048DC906D9B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56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 Box 6">
              <a:extLst>
                <a:ext uri="{FF2B5EF4-FFF2-40B4-BE49-F238E27FC236}">
                  <a16:creationId xmlns:a16="http://schemas.microsoft.com/office/drawing/2014/main" id="{106F9875-30BF-4D16-8C27-881D46924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345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9" name="直接连接符​​ 58">
            <a:extLst>
              <a:ext uri="{FF2B5EF4-FFF2-40B4-BE49-F238E27FC236}">
                <a16:creationId xmlns:a16="http://schemas.microsoft.com/office/drawing/2014/main" id="{E62C3C19-8712-47D9-BFBE-D565D3D73DBB}"/>
              </a:ext>
            </a:extLst>
          </p:cNvPr>
          <p:cNvCxnSpPr/>
          <p:nvPr/>
        </p:nvCxnSpPr>
        <p:spPr>
          <a:xfrm>
            <a:off x="5942013" y="2895600"/>
            <a:ext cx="27447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rtlCol="0">
            <a:normAutofit/>
          </a:bodyPr>
          <a:lstStyle>
            <a:lvl1pPr>
              <a:defRPr sz="19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 rtlCol="0"/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4693827"/>
      </p:ext>
    </p:extLst>
  </p:cSld>
  <p:clrMapOvr>
    <a:masterClrMapping/>
  </p:clrMapOvr>
  <p:transition spd="med">
    <p:fade/>
  </p:transition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 95">
            <a:extLst>
              <a:ext uri="{FF2B5EF4-FFF2-40B4-BE49-F238E27FC236}">
                <a16:creationId xmlns:a16="http://schemas.microsoft.com/office/drawing/2014/main" id="{F0F929ED-3378-441A-8EE4-6DE48B2F67B8}"/>
              </a:ext>
            </a:extLst>
          </p:cNvPr>
          <p:cNvGrpSpPr>
            <a:grpSpLocks/>
          </p:cNvGrpSpPr>
          <p:nvPr/>
        </p:nvGrpSpPr>
        <p:grpSpPr bwMode="auto">
          <a:xfrm>
            <a:off x="0" y="-195263"/>
            <a:ext cx="9144000" cy="6858001"/>
            <a:chOff x="-1" y="0"/>
            <a:chExt cx="12192002" cy="6858000"/>
          </a:xfrm>
        </p:grpSpPr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4FA9571C-682E-E944-8F98-CFE4324A6717}"/>
                </a:ext>
              </a:extLst>
            </p:cNvPr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6807EB0E-0ADA-A047-8C79-964F1C9E0C08}"/>
                </a:ext>
              </a:extLst>
            </p:cNvPr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EEDB4A91-3D4C-9143-896F-50325FB20A86}"/>
                </a:ext>
              </a:extLst>
            </p:cNvPr>
            <p:cNvCxnSpPr/>
            <p:nvPr/>
          </p:nvCxnSpPr>
          <p:spPr bwMode="hidden">
            <a:xfrm>
              <a:off x="304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C06A42E2-AB9F-BB4F-B54E-6C05D76FD3C4}"/>
                </a:ext>
              </a:extLst>
            </p:cNvPr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>
              <a:extLst>
                <a:ext uri="{FF2B5EF4-FFF2-40B4-BE49-F238E27FC236}">
                  <a16:creationId xmlns:a16="http://schemas.microsoft.com/office/drawing/2014/main" id="{61175AD7-EFEE-8B4B-B3EA-636FF4EAE30C}"/>
                </a:ext>
              </a:extLst>
            </p:cNvPr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>
              <a:extLst>
                <a:ext uri="{FF2B5EF4-FFF2-40B4-BE49-F238E27FC236}">
                  <a16:creationId xmlns:a16="http://schemas.microsoft.com/office/drawing/2014/main" id="{49B33D7A-72A0-694E-8F03-7F390AAB3683}"/>
                </a:ext>
              </a:extLst>
            </p:cNvPr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>
              <a:extLst>
                <a:ext uri="{FF2B5EF4-FFF2-40B4-BE49-F238E27FC236}">
                  <a16:creationId xmlns:a16="http://schemas.microsoft.com/office/drawing/2014/main" id="{23AC13C8-88A0-304D-A050-2ED44811FD15}"/>
                </a:ext>
              </a:extLst>
            </p:cNvPr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>
              <a:extLst>
                <a:ext uri="{FF2B5EF4-FFF2-40B4-BE49-F238E27FC236}">
                  <a16:creationId xmlns:a16="http://schemas.microsoft.com/office/drawing/2014/main" id="{C40C48BD-C5A0-D848-88A9-E1544E6B2D25}"/>
                </a:ext>
              </a:extLst>
            </p:cNvPr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345B87C0-9B7C-C942-BCFC-24ED6ECC42EF}"/>
                </a:ext>
              </a:extLst>
            </p:cNvPr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>
              <a:extLst>
                <a:ext uri="{FF2B5EF4-FFF2-40B4-BE49-F238E27FC236}">
                  <a16:creationId xmlns:a16="http://schemas.microsoft.com/office/drawing/2014/main" id="{1F36A808-8D02-E144-84EF-CE1A24173990}"/>
                </a:ext>
              </a:extLst>
            </p:cNvPr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>
              <a:extLst>
                <a:ext uri="{FF2B5EF4-FFF2-40B4-BE49-F238E27FC236}">
                  <a16:creationId xmlns:a16="http://schemas.microsoft.com/office/drawing/2014/main" id="{FE247DD8-1340-9F42-B31E-2D09BA5D060A}"/>
                </a:ext>
              </a:extLst>
            </p:cNvPr>
            <p:cNvCxnSpPr/>
            <p:nvPr/>
          </p:nvCxnSpPr>
          <p:spPr bwMode="hidden">
            <a:xfrm>
              <a:off x="2116" y="385763"/>
              <a:ext cx="12189885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721A5683-A265-A942-A7BB-A5DBC79C8605}"/>
                </a:ext>
              </a:extLst>
            </p:cNvPr>
            <p:cNvCxnSpPr/>
            <p:nvPr/>
          </p:nvCxnSpPr>
          <p:spPr bwMode="hidden">
            <a:xfrm>
              <a:off x="2116" y="1611313"/>
              <a:ext cx="12189885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5C12292F-571E-234C-95C9-DC3D181DC504}"/>
                </a:ext>
              </a:extLst>
            </p:cNvPr>
            <p:cNvCxnSpPr/>
            <p:nvPr/>
          </p:nvCxnSpPr>
          <p:spPr bwMode="hidden">
            <a:xfrm>
              <a:off x="2116" y="2835276"/>
              <a:ext cx="12189885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C5BAB4F3-0570-BC4D-8EC8-CF59AD88C8CB}"/>
                </a:ext>
              </a:extLst>
            </p:cNvPr>
            <p:cNvCxnSpPr/>
            <p:nvPr/>
          </p:nvCxnSpPr>
          <p:spPr bwMode="hidden">
            <a:xfrm>
              <a:off x="2116" y="4060825"/>
              <a:ext cx="12189885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E09D0FD8-5AFD-FD43-90D9-946F6964E683}"/>
                </a:ext>
              </a:extLst>
            </p:cNvPr>
            <p:cNvCxnSpPr/>
            <p:nvPr/>
          </p:nvCxnSpPr>
          <p:spPr bwMode="hidden">
            <a:xfrm>
              <a:off x="2116" y="5284787"/>
              <a:ext cx="12189885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64FEB34F-6C5C-3149-B856-7EC75377E848}"/>
                </a:ext>
              </a:extLst>
            </p:cNvPr>
            <p:cNvCxnSpPr/>
            <p:nvPr/>
          </p:nvCxnSpPr>
          <p:spPr bwMode="hidden">
            <a:xfrm>
              <a:off x="2116" y="6510337"/>
              <a:ext cx="12189885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6" name="组 112">
              <a:extLst>
                <a:ext uri="{FF2B5EF4-FFF2-40B4-BE49-F238E27FC236}">
                  <a16:creationId xmlns:a16="http://schemas.microsoft.com/office/drawing/2014/main" id="{A46EA84A-753C-44D0-A844-7A90A243C2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>
                <a:extLst>
                  <a:ext uri="{FF2B5EF4-FFF2-40B4-BE49-F238E27FC236}">
                    <a16:creationId xmlns:a16="http://schemas.microsoft.com/office/drawing/2014/main" id="{9E0B7174-2F12-F447-B345-352EA60E9B7C}"/>
                  </a:ext>
                </a:extLst>
              </p:cNvPr>
              <p:cNvCxnSpPr/>
              <p:nvPr/>
            </p:nvCxnSpPr>
            <p:spPr bwMode="hidden">
              <a:xfrm>
                <a:off x="226483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7928A96B-273C-8F4F-8C14-F1EE68404900}"/>
                  </a:ext>
                </a:extLst>
              </p:cNvPr>
              <p:cNvCxnSpPr/>
              <p:nvPr/>
            </p:nvCxnSpPr>
            <p:spPr bwMode="hidden">
              <a:xfrm>
                <a:off x="1449917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E7F4B743-AEA8-0446-9234-840F7630D8F1}"/>
                  </a:ext>
                </a:extLst>
              </p:cNvPr>
              <p:cNvCxnSpPr/>
              <p:nvPr/>
            </p:nvCxnSpPr>
            <p:spPr bwMode="hidden">
              <a:xfrm>
                <a:off x="2667000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82319986-94B9-BF40-B547-2055FE4DF9E9}"/>
                  </a:ext>
                </a:extLst>
              </p:cNvPr>
              <p:cNvCxnSpPr/>
              <p:nvPr/>
            </p:nvCxnSpPr>
            <p:spPr bwMode="hidden">
              <a:xfrm>
                <a:off x="3884084" y="0"/>
                <a:ext cx="6817784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A402D918-063E-E647-AA97-209B12460AD3}"/>
                  </a:ext>
                </a:extLst>
              </p:cNvPr>
              <p:cNvCxnSpPr/>
              <p:nvPr/>
            </p:nvCxnSpPr>
            <p:spPr bwMode="hidden">
              <a:xfrm>
                <a:off x="5107517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9" name="组 135">
                <a:extLst>
                  <a:ext uri="{FF2B5EF4-FFF2-40B4-BE49-F238E27FC236}">
                    <a16:creationId xmlns:a16="http://schemas.microsoft.com/office/drawing/2014/main" id="{E93477AB-7C99-4FF4-A74E-0F8667DF67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>
                  <a:extLst>
                    <a:ext uri="{FF2B5EF4-FFF2-40B4-BE49-F238E27FC236}">
                      <a16:creationId xmlns:a16="http://schemas.microsoft.com/office/drawing/2014/main" id="{A2C9A3F5-C196-1243-B3F2-42600570248F}"/>
                    </a:ext>
                  </a:extLst>
                </p:cNvPr>
                <p:cNvCxnSpPr/>
                <p:nvPr/>
              </p:nvCxnSpPr>
              <p:spPr bwMode="hidden">
                <a:xfrm>
                  <a:off x="6328833" y="0"/>
                  <a:ext cx="5863168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>
                  <a:extLst>
                    <a:ext uri="{FF2B5EF4-FFF2-40B4-BE49-F238E27FC236}">
                      <a16:creationId xmlns:a16="http://schemas.microsoft.com/office/drawing/2014/main" id="{8B176846-5D5C-AC4C-A0F5-EF9541C847A3}"/>
                    </a:ext>
                  </a:extLst>
                </p:cNvPr>
                <p:cNvCxnSpPr/>
                <p:nvPr/>
              </p:nvCxnSpPr>
              <p:spPr bwMode="hidden">
                <a:xfrm>
                  <a:off x="7550151" y="0"/>
                  <a:ext cx="4641851" cy="4672012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>
                  <a:extLst>
                    <a:ext uri="{FF2B5EF4-FFF2-40B4-BE49-F238E27FC236}">
                      <a16:creationId xmlns:a16="http://schemas.microsoft.com/office/drawing/2014/main" id="{A83E2EDC-B8E5-1C49-891C-5669523679F3}"/>
                    </a:ext>
                  </a:extLst>
                </p:cNvPr>
                <p:cNvCxnSpPr/>
                <p:nvPr/>
              </p:nvCxnSpPr>
              <p:spPr bwMode="hidden">
                <a:xfrm>
                  <a:off x="8773584" y="0"/>
                  <a:ext cx="3418417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>
                  <a:extLst>
                    <a:ext uri="{FF2B5EF4-FFF2-40B4-BE49-F238E27FC236}">
                      <a16:creationId xmlns:a16="http://schemas.microsoft.com/office/drawing/2014/main" id="{B69E8AF4-8185-4049-9964-FAFE1469CFBE}"/>
                    </a:ext>
                  </a:extLst>
                </p:cNvPr>
                <p:cNvCxnSpPr/>
                <p:nvPr/>
              </p:nvCxnSpPr>
              <p:spPr bwMode="hidden">
                <a:xfrm>
                  <a:off x="9982201" y="0"/>
                  <a:ext cx="2209801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>
                  <a:extLst>
                    <a:ext uri="{FF2B5EF4-FFF2-40B4-BE49-F238E27FC236}">
                      <a16:creationId xmlns:a16="http://schemas.microsoft.com/office/drawing/2014/main" id="{731253C5-0D2D-0541-AF8E-083E17DF8C8B}"/>
                    </a:ext>
                  </a:extLst>
                </p:cNvPr>
                <p:cNvCxnSpPr/>
                <p:nvPr/>
              </p:nvCxnSpPr>
              <p:spPr bwMode="hidden">
                <a:xfrm>
                  <a:off x="11199285" y="0"/>
                  <a:ext cx="992716" cy="10033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162C706A-344D-1844-A2C6-5C99F954D47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826"/>
                <a:ext cx="5829301" cy="5845174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3EB8F647-0A6E-CA4E-8BEA-F9D8B4E2AA6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263"/>
                <a:ext cx="461433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93A26039-2A41-A344-9054-4BFA18AEB61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75"/>
                <a:ext cx="3399367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60446EEC-0FD1-F646-877E-F278FB9AF6B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>
                <a:extLst>
                  <a:ext uri="{FF2B5EF4-FFF2-40B4-BE49-F238E27FC236}">
                    <a16:creationId xmlns:a16="http://schemas.microsoft.com/office/drawing/2014/main" id="{5F49ADF8-EE04-0544-855C-265CEE1C064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225"/>
                <a:ext cx="986367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7" name="组 113">
              <a:extLst>
                <a:ext uri="{FF2B5EF4-FFF2-40B4-BE49-F238E27FC236}">
                  <a16:creationId xmlns:a16="http://schemas.microsoft.com/office/drawing/2014/main" id="{9051F4B5-CC42-47DD-98DB-FD864833FF2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DD029505-C89C-8C46-B347-112E835B04EE}"/>
                  </a:ext>
                </a:extLst>
              </p:cNvPr>
              <p:cNvCxnSpPr/>
              <p:nvPr/>
            </p:nvCxnSpPr>
            <p:spPr bwMode="hidden">
              <a:xfrm>
                <a:off x="226482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07E898D2-8411-184F-BF1C-607AD5802CC5}"/>
                  </a:ext>
                </a:extLst>
              </p:cNvPr>
              <p:cNvCxnSpPr/>
              <p:nvPr/>
            </p:nvCxnSpPr>
            <p:spPr bwMode="hidden">
              <a:xfrm>
                <a:off x="1449915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A40FABA6-D7D6-7E48-BA59-A4FD6DC818DC}"/>
                  </a:ext>
                </a:extLst>
              </p:cNvPr>
              <p:cNvCxnSpPr/>
              <p:nvPr/>
            </p:nvCxnSpPr>
            <p:spPr bwMode="hidden">
              <a:xfrm>
                <a:off x="2667000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472C82A1-532A-0643-9096-0F9AE5667C4B}"/>
                  </a:ext>
                </a:extLst>
              </p:cNvPr>
              <p:cNvCxnSpPr/>
              <p:nvPr/>
            </p:nvCxnSpPr>
            <p:spPr bwMode="hidden">
              <a:xfrm>
                <a:off x="3884082" y="0"/>
                <a:ext cx="6817785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DDA64755-7D09-8143-87F5-DF00016FEEDA}"/>
                  </a:ext>
                </a:extLst>
              </p:cNvPr>
              <p:cNvCxnSpPr/>
              <p:nvPr/>
            </p:nvCxnSpPr>
            <p:spPr bwMode="hidden">
              <a:xfrm>
                <a:off x="5107516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3" name="组 119">
                <a:extLst>
                  <a:ext uri="{FF2B5EF4-FFF2-40B4-BE49-F238E27FC236}">
                    <a16:creationId xmlns:a16="http://schemas.microsoft.com/office/drawing/2014/main" id="{77B22532-6D72-4BFF-8A5C-6D39FFC915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>
                  <a:extLst>
                    <a:ext uri="{FF2B5EF4-FFF2-40B4-BE49-F238E27FC236}">
                      <a16:creationId xmlns:a16="http://schemas.microsoft.com/office/drawing/2014/main" id="{61B82C00-A2CC-EF46-86A0-4FAEDB4089CF}"/>
                    </a:ext>
                  </a:extLst>
                </p:cNvPr>
                <p:cNvCxnSpPr/>
                <p:nvPr/>
              </p:nvCxnSpPr>
              <p:spPr bwMode="hidden">
                <a:xfrm>
                  <a:off x="6328833" y="0"/>
                  <a:ext cx="5863168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>
                  <a:extLst>
                    <a:ext uri="{FF2B5EF4-FFF2-40B4-BE49-F238E27FC236}">
                      <a16:creationId xmlns:a16="http://schemas.microsoft.com/office/drawing/2014/main" id="{042941B1-E818-2541-950B-9FB22CE4E526}"/>
                    </a:ext>
                  </a:extLst>
                </p:cNvPr>
                <p:cNvCxnSpPr/>
                <p:nvPr/>
              </p:nvCxnSpPr>
              <p:spPr bwMode="hidden">
                <a:xfrm>
                  <a:off x="7550149" y="0"/>
                  <a:ext cx="4641852" cy="4672012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>
                  <a:extLst>
                    <a:ext uri="{FF2B5EF4-FFF2-40B4-BE49-F238E27FC236}">
                      <a16:creationId xmlns:a16="http://schemas.microsoft.com/office/drawing/2014/main" id="{EC78DB51-44B5-DF43-8F78-A63680DA6654}"/>
                    </a:ext>
                  </a:extLst>
                </p:cNvPr>
                <p:cNvCxnSpPr/>
                <p:nvPr/>
              </p:nvCxnSpPr>
              <p:spPr bwMode="hidden">
                <a:xfrm>
                  <a:off x="8773583" y="0"/>
                  <a:ext cx="3418418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>
                  <a:extLst>
                    <a:ext uri="{FF2B5EF4-FFF2-40B4-BE49-F238E27FC236}">
                      <a16:creationId xmlns:a16="http://schemas.microsoft.com/office/drawing/2014/main" id="{E2979CC0-369E-B14F-9AB0-70CA256666D0}"/>
                    </a:ext>
                  </a:extLst>
                </p:cNvPr>
                <p:cNvCxnSpPr/>
                <p:nvPr/>
              </p:nvCxnSpPr>
              <p:spPr bwMode="hidden">
                <a:xfrm>
                  <a:off x="9982201" y="0"/>
                  <a:ext cx="2209801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>
                  <a:extLst>
                    <a:ext uri="{FF2B5EF4-FFF2-40B4-BE49-F238E27FC236}">
                      <a16:creationId xmlns:a16="http://schemas.microsoft.com/office/drawing/2014/main" id="{943FF554-C510-A942-8F92-35D0445F98D5}"/>
                    </a:ext>
                  </a:extLst>
                </p:cNvPr>
                <p:cNvCxnSpPr/>
                <p:nvPr/>
              </p:nvCxnSpPr>
              <p:spPr bwMode="hidden">
                <a:xfrm>
                  <a:off x="11199284" y="0"/>
                  <a:ext cx="992718" cy="10033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29226684-2615-A549-8416-7AB3B982672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826"/>
                <a:ext cx="5829301" cy="5845174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0412D6CE-61D0-204B-A8DF-AB7FE23183C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263"/>
                <a:ext cx="461433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CA12D7A4-E961-7F40-9F87-51F9983B6EA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75"/>
                <a:ext cx="3399367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A35E041C-7A9C-7F4E-9293-A65B6BD06D1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F65989DE-FC3F-2943-B426-F5A13E89E4D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225"/>
                <a:ext cx="986367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7" name="标题占位符 1">
            <a:extLst>
              <a:ext uri="{FF2B5EF4-FFF2-40B4-BE49-F238E27FC236}">
                <a16:creationId xmlns:a16="http://schemas.microsoft.com/office/drawing/2014/main" id="{3550F7D4-9E2B-4174-B85C-521D664EC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503238"/>
            <a:ext cx="7200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>
            <a:extLst>
              <a:ext uri="{FF2B5EF4-FFF2-40B4-BE49-F238E27FC236}">
                <a16:creationId xmlns:a16="http://schemas.microsoft.com/office/drawing/2014/main" id="{72A759DB-D5D4-46DE-933A-F6C8BD757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981200"/>
            <a:ext cx="72009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FABAB20A-2283-B148-9BC5-80896E1BDD51}"/>
              </a:ext>
            </a:extLst>
          </p:cNvPr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092" r:id="rId4"/>
    <p:sldLayoutId id="2147484093" r:id="rId5"/>
    <p:sldLayoutId id="2147484094" r:id="rId6"/>
    <p:sldLayoutId id="2147484095" r:id="rId7"/>
    <p:sldLayoutId id="2147484101" r:id="rId8"/>
    <p:sldLayoutId id="2147484102" r:id="rId9"/>
    <p:sldLayoutId id="2147484096" r:id="rId10"/>
    <p:sldLayoutId id="2147484097" r:id="rId11"/>
    <p:sldLayoutId id="2147484103" r:id="rId12"/>
    <p:sldLayoutId id="2147484116" r:id="rId13"/>
    <p:sldLayoutId id="2147484117" r:id="rId14"/>
    <p:sldLayoutId id="2147484118" r:id="rId15"/>
  </p:sldLayoutIdLst>
  <p:transition spd="med">
    <p:fade/>
  </p:transition>
  <p:hf sldNum="0" hdr="0" ft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kern="1200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1350"/>
        </a:spcBef>
        <a:spcAft>
          <a:spcPct val="0"/>
        </a:spcAft>
        <a:buClr>
          <a:srgbClr val="A43F27"/>
        </a:buClr>
        <a:buSzPct val="100000"/>
        <a:buFont typeface="Arial" panose="020B0604020202020204" pitchFamily="34" charset="0"/>
        <a:buChar char="▪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42900" indent="-136525" algn="l" defTabSz="685800" rtl="0" eaLnBrk="0" fontAlgn="base" hangingPunct="0">
        <a:lnSpc>
          <a:spcPct val="90000"/>
        </a:lnSpc>
        <a:spcBef>
          <a:spcPts val="900"/>
        </a:spcBef>
        <a:spcAft>
          <a:spcPct val="0"/>
        </a:spcAft>
        <a:buClr>
          <a:srgbClr val="A43F27"/>
        </a:buClr>
        <a:buSzPct val="100000"/>
        <a:buFont typeface="Arial" panose="020B0604020202020204" pitchFamily="34" charset="0"/>
        <a:buChar char="▪"/>
        <a:defRPr sz="1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514350" indent="-133350" algn="l" defTabSz="685800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A43F27"/>
        </a:buClr>
        <a:buSzPct val="100000"/>
        <a:buFont typeface="Arial" panose="020B0604020202020204" pitchFamily="34" charset="0"/>
        <a:buChar char="▪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685800" indent="-136525" algn="l" defTabSz="685800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A43F27"/>
        </a:buClr>
        <a:buSzPct val="100000"/>
        <a:buFont typeface="Arial" panose="020B0604020202020204" pitchFamily="34" charset="0"/>
        <a:buChar char="▪"/>
        <a:defRPr sz="1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857250" indent="-133350" algn="l" defTabSz="685800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A43F27"/>
        </a:buClr>
        <a:buSzPct val="100000"/>
        <a:buFont typeface="Arial" panose="020B0604020202020204" pitchFamily="34" charset="0"/>
        <a:buChar char="▪"/>
        <a:defRPr sz="1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0287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408509" indent="0" algn="l" defTabSz="685800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>
            <a:extLst>
              <a:ext uri="{FF2B5EF4-FFF2-40B4-BE49-F238E27FC236}">
                <a16:creationId xmlns:a16="http://schemas.microsoft.com/office/drawing/2014/main" id="{4AE80D2A-ADBB-491D-B849-3347E4AEF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195" name="文本占位符 2">
            <a:extLst>
              <a:ext uri="{FF2B5EF4-FFF2-40B4-BE49-F238E27FC236}">
                <a16:creationId xmlns:a16="http://schemas.microsoft.com/office/drawing/2014/main" id="{7D0659EA-AFB7-4D38-8EB4-6D2CD25A6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01E14969-697C-4CD1-A3AF-A4DA3BF310C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5613" y="2776538"/>
            <a:ext cx="8534400" cy="1155700"/>
          </a:xfrm>
        </p:spPr>
        <p:txBody>
          <a:bodyPr lIns="98025" tIns="49013" rIns="98025" bIns="49013" anchor="t"/>
          <a:lstStyle/>
          <a:p>
            <a:pPr eaLnBrk="1" hangingPunct="1"/>
            <a:r>
              <a:rPr lang="zh-CN" altLang="en-US" dirty="0"/>
              <a:t>第七章 查找（三）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BC099B-559B-4ED8-B789-F9C0994B10FF}"/>
              </a:ext>
            </a:extLst>
          </p:cNvPr>
          <p:cNvSpPr txBox="1"/>
          <p:nvPr/>
        </p:nvSpPr>
        <p:spPr>
          <a:xfrm>
            <a:off x="4572000" y="4903262"/>
            <a:ext cx="537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cs typeface="+mj-cs"/>
              </a:rPr>
              <a:t>马嫄 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Rectangle 3">
            <a:extLst>
              <a:ext uri="{FF2B5EF4-FFF2-40B4-BE49-F238E27FC236}">
                <a16:creationId xmlns:a16="http://schemas.microsoft.com/office/drawing/2014/main" id="{AA7FDB3C-15EE-4F61-A90D-CBEB15F471A1}"/>
              </a:ext>
            </a:extLst>
          </p:cNvPr>
          <p:cNvPicPr>
            <a:picLocks noGrp="1" noChangeArrowheads="1"/>
          </p:cNvPicPr>
          <p:nvPr>
            <p:ph type="body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660400"/>
            <a:ext cx="5943600" cy="5702300"/>
          </a:xfrm>
        </p:spPr>
      </p:pic>
      <p:graphicFrame>
        <p:nvGraphicFramePr>
          <p:cNvPr id="935172" name="Group 260">
            <a:extLst>
              <a:ext uri="{FF2B5EF4-FFF2-40B4-BE49-F238E27FC236}">
                <a16:creationId xmlns:a16="http://schemas.microsoft.com/office/drawing/2014/main" id="{3C5F917E-96D5-48E1-BEF1-0AFF6E1A8CE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727700" y="796925"/>
          <a:ext cx="3252788" cy="5341941"/>
        </p:xfrm>
        <a:graphic>
          <a:graphicData uri="http://schemas.openxmlformats.org/drawingml/2006/table">
            <a:tbl>
              <a:tblPr/>
              <a:tblGrid>
                <a:gridCol w="642938">
                  <a:extLst>
                    <a:ext uri="{9D8B030D-6E8A-4147-A177-3AD203B41FA5}">
                      <a16:colId xmlns:a16="http://schemas.microsoft.com/office/drawing/2014/main" val="4217229522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3974159804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199547532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2584605197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记录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key</a:t>
                      </a:r>
                      <a:r>
                        <a:rPr kumimoji="1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Hash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947487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A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0100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0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010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 000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010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13295"/>
                  </a:ext>
                </a:extLst>
              </a:tr>
              <a:tr h="5508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1100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1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210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 000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210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395502"/>
                  </a:ext>
                </a:extLst>
              </a:tr>
              <a:tr h="5508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J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1200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1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440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 000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440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371272"/>
                  </a:ext>
                </a:extLst>
              </a:tr>
              <a:tr h="5508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I0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1160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1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370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 400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370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609490"/>
                  </a:ext>
                </a:extLst>
              </a:tr>
              <a:tr h="5508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P1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2061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4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310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 541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310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494997"/>
                  </a:ext>
                </a:extLst>
              </a:tr>
              <a:tr h="5508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P2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2062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4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314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 704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314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916611"/>
                  </a:ext>
                </a:extLst>
              </a:tr>
              <a:tr h="5508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Q1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2161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4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734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 741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734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2881957"/>
                  </a:ext>
                </a:extLst>
              </a:tr>
              <a:tr h="5508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Q2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2162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4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741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 304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741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860110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Q3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2163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4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745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 651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745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315553"/>
                  </a:ext>
                </a:extLst>
              </a:tr>
            </a:tbl>
          </a:graphicData>
        </a:graphic>
      </p:graphicFrame>
      <p:sp>
        <p:nvSpPr>
          <p:cNvPr id="79929" name="日期占位符 4">
            <a:extLst>
              <a:ext uri="{FF2B5EF4-FFF2-40B4-BE49-F238E27FC236}">
                <a16:creationId xmlns:a16="http://schemas.microsoft.com/office/drawing/2014/main" id="{EF780B30-8A3A-4DA1-9099-2F120D93D4A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zh-CN" dirty="0"/>
          </a:p>
        </p:txBody>
      </p:sp>
      <p:sp>
        <p:nvSpPr>
          <p:cNvPr id="79930" name="Title 3">
            <a:extLst>
              <a:ext uri="{FF2B5EF4-FFF2-40B4-BE49-F238E27FC236}">
                <a16:creationId xmlns:a16="http://schemas.microsoft.com/office/drawing/2014/main" id="{7D69CEFC-A502-4CD3-9689-19A29FEE2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3075" y="187325"/>
            <a:ext cx="7659688" cy="609600"/>
          </a:xfrm>
        </p:spPr>
        <p:txBody>
          <a:bodyPr/>
          <a:lstStyle/>
          <a:p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哈希函数的构造（</a:t>
            </a:r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cont.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日期占位符 4">
            <a:extLst>
              <a:ext uri="{FF2B5EF4-FFF2-40B4-BE49-F238E27FC236}">
                <a16:creationId xmlns:a16="http://schemas.microsoft.com/office/drawing/2014/main" id="{E7AB1AF4-173E-44A9-B37A-4373DF6C83A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zh-CN"/>
          </a:p>
        </p:txBody>
      </p:sp>
      <p:sp>
        <p:nvSpPr>
          <p:cNvPr id="937040" name="Text Box 80">
            <a:extLst>
              <a:ext uri="{FF2B5EF4-FFF2-40B4-BE49-F238E27FC236}">
                <a16:creationId xmlns:a16="http://schemas.microsoft.com/office/drawing/2014/main" id="{A980ED49-7DF4-47E8-A88B-3F65CD291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3" y="3527425"/>
            <a:ext cx="14192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</a:t>
            </a:r>
            <a:r>
              <a:rPr lang="en-US" altLang="zh-CN" dirty="0">
                <a:latin typeface="Times New Roman" pitchFamily="18" charset="0"/>
              </a:rPr>
              <a:t>5864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itchFamily="18" charset="0"/>
              </a:rPr>
              <a:t>        4220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itchFamily="18" charset="0"/>
              </a:rPr>
              <a:t>+          04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itchFamily="18" charset="0"/>
              </a:rPr>
              <a:t>      1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0088</a:t>
            </a:r>
          </a:p>
        </p:txBody>
      </p:sp>
      <p:sp>
        <p:nvSpPr>
          <p:cNvPr id="937041" name="Text Box 81">
            <a:extLst>
              <a:ext uri="{FF2B5EF4-FFF2-40B4-BE49-F238E27FC236}">
                <a16:creationId xmlns:a16="http://schemas.microsoft.com/office/drawing/2014/main" id="{39F1FB14-A298-4421-924A-13A3BD411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0" y="3460750"/>
            <a:ext cx="14192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</a:t>
            </a:r>
            <a:r>
              <a:rPr lang="en-US" altLang="zh-CN" dirty="0">
                <a:latin typeface="Times New Roman" pitchFamily="18" charset="0"/>
              </a:rPr>
              <a:t>5864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itchFamily="18" charset="0"/>
              </a:rPr>
              <a:t>        0224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itchFamily="18" charset="0"/>
              </a:rPr>
              <a:t>+          04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itchFamily="18" charset="0"/>
              </a:rPr>
              <a:t>       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6092</a:t>
            </a:r>
          </a:p>
        </p:txBody>
      </p:sp>
      <p:sp>
        <p:nvSpPr>
          <p:cNvPr id="80900" name="Line 82">
            <a:extLst>
              <a:ext uri="{FF2B5EF4-FFF2-40B4-BE49-F238E27FC236}">
                <a16:creationId xmlns:a16="http://schemas.microsoft.com/office/drawing/2014/main" id="{4B742603-FC66-43CB-9210-A621608A7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6488" y="469265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0901" name="Line 83">
            <a:extLst>
              <a:ext uri="{FF2B5EF4-FFF2-40B4-BE49-F238E27FC236}">
                <a16:creationId xmlns:a16="http://schemas.microsoft.com/office/drawing/2014/main" id="{B73255FC-77A6-4F47-8E8F-E5579267AE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1488" y="4624388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0902" name="Text Box 84">
            <a:extLst>
              <a:ext uri="{FF2B5EF4-FFF2-40B4-BE49-F238E27FC236}">
                <a16:creationId xmlns:a16="http://schemas.microsoft.com/office/drawing/2014/main" id="{49DC19F0-E235-47E4-BF56-037337071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919" y="3410153"/>
            <a:ext cx="5059696" cy="184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左：</a:t>
            </a:r>
            <a:r>
              <a:rPr kumimoji="1" lang="zh-CN" altLang="en-US" sz="2400" b="1" dirty="0">
                <a:solidFill>
                  <a:srgbClr val="4708F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移位叠加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（低位对齐相加）</a:t>
            </a:r>
          </a:p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Hash( </a:t>
            </a:r>
            <a:r>
              <a:rPr kumimoji="1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) = 0088</a:t>
            </a:r>
          </a:p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右：</a:t>
            </a:r>
            <a:r>
              <a:rPr kumimoji="1" lang="zh-CN" altLang="en-US" sz="2400" b="1" dirty="0">
                <a:solidFill>
                  <a:srgbClr val="4708F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间界叠加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（从一端沿分割界来回折叠，</a:t>
            </a: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     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然后对齐相加）</a:t>
            </a:r>
          </a:p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Hash( </a:t>
            </a:r>
            <a:r>
              <a:rPr kumimoji="1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) = 6092</a:t>
            </a:r>
          </a:p>
        </p:txBody>
      </p:sp>
      <p:sp>
        <p:nvSpPr>
          <p:cNvPr id="80903" name="Title 3">
            <a:extLst>
              <a:ext uri="{FF2B5EF4-FFF2-40B4-BE49-F238E27FC236}">
                <a16:creationId xmlns:a16="http://schemas.microsoft.com/office/drawing/2014/main" id="{75EBA082-D4DD-4468-B860-223EF482D512}"/>
              </a:ext>
            </a:extLst>
          </p:cNvPr>
          <p:cNvSpPr txBox="1">
            <a:spLocks/>
          </p:cNvSpPr>
          <p:nvPr/>
        </p:nvSpPr>
        <p:spPr bwMode="auto">
          <a:xfrm>
            <a:off x="473075" y="317500"/>
            <a:ext cx="7659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135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-136525" defTabSz="685800">
              <a:lnSpc>
                <a:spcPct val="90000"/>
              </a:lnSpc>
              <a:spcBef>
                <a:spcPts val="90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514350" indent="-133350" defTabSz="685800">
              <a:lnSpc>
                <a:spcPct val="90000"/>
              </a:lnSpc>
              <a:spcBef>
                <a:spcPts val="60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85800" indent="-136525" defTabSz="685800">
              <a:lnSpc>
                <a:spcPct val="90000"/>
              </a:lnSpc>
              <a:spcBef>
                <a:spcPts val="60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857250" indent="-133350" defTabSz="685800">
              <a:lnSpc>
                <a:spcPct val="90000"/>
              </a:lnSpc>
              <a:spcBef>
                <a:spcPts val="45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314450" indent="-133350" defTabSz="685800" eaLnBrk="0" fontAlgn="base" hangingPunct="0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1771650" indent="-133350" defTabSz="685800" eaLnBrk="0" fontAlgn="base" hangingPunct="0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2228850" indent="-133350" defTabSz="685800" eaLnBrk="0" fontAlgn="base" hangingPunct="0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2686050" indent="-133350" defTabSz="685800" eaLnBrk="0" fontAlgn="base" hangingPunct="0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A43F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哈希函数的构造（</a:t>
            </a:r>
            <a:r>
              <a:rPr lang="en-US" altLang="zh-CN" sz="3600" b="1">
                <a:solidFill>
                  <a:srgbClr val="A43F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cont.</a:t>
            </a:r>
            <a:r>
              <a:rPr lang="zh-CN" altLang="en-US" sz="3600" b="1">
                <a:solidFill>
                  <a:srgbClr val="A43F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400" b="1">
              <a:solidFill>
                <a:srgbClr val="A43F27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D07B903-B963-4479-9CD2-C9BD777AB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127125"/>
            <a:ext cx="8724900" cy="534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-136525" algn="l" defTabSz="685800" rtl="0" eaLnBrk="0" fontAlgn="base" hangingPunct="0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514350" indent="-133350" algn="l" defTabSz="685800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685800" indent="-136525" algn="l" defTabSz="685800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857250" indent="-133350" algn="l" defTabSz="685800" rtl="0" eaLnBrk="0" fontAlgn="base" hangingPunct="0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028700" indent="-13716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00150" indent="-134541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509" indent="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1" indent="-514350" eaLnBrk="1" hangingPunct="1">
              <a:spcBef>
                <a:spcPts val="1350"/>
              </a:spcBef>
              <a:buFont typeface="Calibri" panose="020F0502020204030204" pitchFamily="34" charset="0"/>
              <a:buAutoNum type="arabicPeriod" startAt="4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折叠法</a:t>
            </a:r>
          </a:p>
          <a:p>
            <a:pPr marL="171450" lvl="1" indent="-171450" eaLnBrk="1" hangingPunct="1">
              <a:spcBef>
                <a:spcPts val="135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若关键字位数较多，可根据表长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的位数将关键字分割成位数相同的若干段（最后一段位数可以不同），然后将各段叠加和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舍去进位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作为存储地址。</a:t>
            </a:r>
          </a:p>
          <a:p>
            <a:pPr marL="171450" lvl="1" indent="-171450" eaLnBrk="1" hangingPunct="1">
              <a:spcBef>
                <a:spcPts val="135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示例：图书编号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0-442-20586-4 </a:t>
            </a:r>
          </a:p>
          <a:p>
            <a:pPr marL="171450" lvl="1" indent="-171450" eaLnBrk="1" hangingPunct="1">
              <a:spcBef>
                <a:spcPts val="1350"/>
              </a:spcBef>
            </a:pP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" lvl="1" indent="-171450" eaLnBrk="1" hangingPunct="1">
              <a:spcBef>
                <a:spcPts val="1350"/>
              </a:spcBef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 eaLnBrk="1" hangingPunct="1">
              <a:spcBef>
                <a:spcPts val="1350"/>
              </a:spcBef>
              <a:buFont typeface="Arial" panose="020B0604020202020204" pitchFamily="34" charset="0"/>
              <a:buNone/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" lvl="1" indent="-171450" eaLnBrk="1" hangingPunct="1">
              <a:spcBef>
                <a:spcPts val="135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适用情况：关键码位数很多，事先不知道关键码的分布。 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日期占位符 4">
            <a:extLst>
              <a:ext uri="{FF2B5EF4-FFF2-40B4-BE49-F238E27FC236}">
                <a16:creationId xmlns:a16="http://schemas.microsoft.com/office/drawing/2014/main" id="{680C5F6A-691F-4E6A-9606-0311FEDCCD6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zh-CN"/>
          </a:p>
        </p:txBody>
      </p:sp>
      <p:grpSp>
        <p:nvGrpSpPr>
          <p:cNvPr id="81922" name="Group 9">
            <a:extLst>
              <a:ext uri="{FF2B5EF4-FFF2-40B4-BE49-F238E27FC236}">
                <a16:creationId xmlns:a16="http://schemas.microsoft.com/office/drawing/2014/main" id="{6B44A012-9F99-4FAC-AD53-BC18ABD6A2EA}"/>
              </a:ext>
            </a:extLst>
          </p:cNvPr>
          <p:cNvGrpSpPr>
            <a:grpSpLocks/>
          </p:cNvGrpSpPr>
          <p:nvPr/>
        </p:nvGrpSpPr>
        <p:grpSpPr bwMode="auto">
          <a:xfrm>
            <a:off x="5800725" y="1724826"/>
            <a:ext cx="3114675" cy="3162897"/>
            <a:chOff x="2064" y="257"/>
            <a:chExt cx="1962" cy="2024"/>
          </a:xfrm>
        </p:grpSpPr>
        <p:sp>
          <p:nvSpPr>
            <p:cNvPr id="81926" name="Text Box 10">
              <a:extLst>
                <a:ext uri="{FF2B5EF4-FFF2-40B4-BE49-F238E27FC236}">
                  <a16:creationId xmlns:a16="http://schemas.microsoft.com/office/drawing/2014/main" id="{33308821-D334-4982-9ABA-5DF83A339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3" y="257"/>
              <a:ext cx="1914" cy="1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b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8    1    3    4    6    5    3    2</a:t>
              </a:r>
            </a:p>
            <a:p>
              <a:pPr eaLnBrk="1" hangingPunct="1"/>
              <a:r>
                <a:rPr kumimoji="1" lang="en-US" altLang="zh-CN" sz="2000" b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8    1    3    7    2    2    4    2</a:t>
              </a:r>
            </a:p>
            <a:p>
              <a:pPr eaLnBrk="1" hangingPunct="1"/>
              <a:r>
                <a:rPr kumimoji="1" lang="en-US" altLang="zh-CN" sz="2000" b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8    1    3    8    7    4    2    2</a:t>
              </a:r>
            </a:p>
            <a:p>
              <a:pPr eaLnBrk="1" hangingPunct="1"/>
              <a:r>
                <a:rPr kumimoji="1" lang="en-US" altLang="zh-CN" sz="2000" b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8    1    3    0    1    3    6    7 </a:t>
              </a:r>
            </a:p>
            <a:p>
              <a:pPr eaLnBrk="1" hangingPunct="1"/>
              <a:r>
                <a:rPr kumimoji="1" lang="en-US" altLang="zh-CN" sz="2000" b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8    1    3    2    2    8    1    7</a:t>
              </a:r>
            </a:p>
            <a:p>
              <a:pPr eaLnBrk="1" hangingPunct="1"/>
              <a:r>
                <a:rPr kumimoji="1" lang="en-US" altLang="zh-CN" sz="2000" b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8    1    3    3    8    9    6    7</a:t>
              </a:r>
            </a:p>
            <a:p>
              <a:pPr eaLnBrk="1" hangingPunct="1"/>
              <a:r>
                <a:rPr kumimoji="1" lang="en-US" altLang="zh-CN" sz="2000" b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8    1    3    5    4    1    5    7</a:t>
              </a:r>
            </a:p>
            <a:p>
              <a:pPr eaLnBrk="1" hangingPunct="1"/>
              <a:r>
                <a:rPr kumimoji="1" lang="en-US" altLang="zh-CN" sz="2000" b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8    1    3    6    8    5    3    7</a:t>
              </a:r>
            </a:p>
            <a:p>
              <a:pPr eaLnBrk="1" hangingPunct="1"/>
              <a:r>
                <a:rPr kumimoji="1" lang="en-US" altLang="zh-CN" sz="2000" b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8    1    4    1    9    3    5    5</a:t>
              </a:r>
            </a:p>
          </p:txBody>
        </p:sp>
        <p:sp>
          <p:nvSpPr>
            <p:cNvPr id="81927" name="Rectangle 11">
              <a:extLst>
                <a:ext uri="{FF2B5EF4-FFF2-40B4-BE49-F238E27FC236}">
                  <a16:creationId xmlns:a16="http://schemas.microsoft.com/office/drawing/2014/main" id="{5FFC6935-4214-4870-A85D-B2E1A0927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027"/>
              <a:ext cx="196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zh-CN" altLang="en-US" sz="2000" b="1">
                  <a:latin typeface="Times New Roman" panose="02020603050405020304" pitchFamily="18" charset="0"/>
                  <a:sym typeface="Wingdings" panose="05000000000000000000" pitchFamily="2" charset="2"/>
                </a:rPr>
                <a:t>①  ②  ③  </a:t>
              </a:r>
              <a:r>
                <a:rPr kumimoji="1" lang="zh-CN" altLang="en-US" sz="2000" b="1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④  ⑤  ⑥  ⑦</a:t>
              </a:r>
              <a:r>
                <a:rPr kumimoji="1" lang="zh-CN" altLang="en-US" sz="2000" b="1">
                  <a:latin typeface="Times New Roman" panose="02020603050405020304" pitchFamily="18" charset="0"/>
                  <a:sym typeface="Wingdings" panose="05000000000000000000" pitchFamily="2" charset="2"/>
                </a:rPr>
                <a:t>  ⑧</a:t>
              </a:r>
            </a:p>
          </p:txBody>
        </p:sp>
      </p:grpSp>
      <p:sp>
        <p:nvSpPr>
          <p:cNvPr id="81923" name="Rectangle 12">
            <a:extLst>
              <a:ext uri="{FF2B5EF4-FFF2-40B4-BE49-F238E27FC236}">
                <a16:creationId xmlns:a16="http://schemas.microsoft.com/office/drawing/2014/main" id="{3CF99FF0-BE29-43AF-A103-CDAFF0D0A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3190875"/>
            <a:ext cx="51323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858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v"/>
            </a:pP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假设散列表长为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100</a:t>
            </a:r>
            <a:r>
              <a:rPr kumimoji="1"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10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，可取中间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四位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中的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两位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为散列地址。</a:t>
            </a:r>
          </a:p>
        </p:txBody>
      </p:sp>
      <p:sp>
        <p:nvSpPr>
          <p:cNvPr id="81924" name="Title 3">
            <a:extLst>
              <a:ext uri="{FF2B5EF4-FFF2-40B4-BE49-F238E27FC236}">
                <a16:creationId xmlns:a16="http://schemas.microsoft.com/office/drawing/2014/main" id="{C0E3FF48-1583-4F76-B5B0-95571D661E05}"/>
              </a:ext>
            </a:extLst>
          </p:cNvPr>
          <p:cNvSpPr txBox="1">
            <a:spLocks/>
          </p:cNvSpPr>
          <p:nvPr/>
        </p:nvSpPr>
        <p:spPr bwMode="auto">
          <a:xfrm>
            <a:off x="387350" y="79945"/>
            <a:ext cx="7659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135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-136525" defTabSz="685800">
              <a:lnSpc>
                <a:spcPct val="90000"/>
              </a:lnSpc>
              <a:spcBef>
                <a:spcPts val="90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514350" indent="-133350" defTabSz="685800">
              <a:lnSpc>
                <a:spcPct val="90000"/>
              </a:lnSpc>
              <a:spcBef>
                <a:spcPts val="60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85800" indent="-136525" defTabSz="685800">
              <a:lnSpc>
                <a:spcPct val="90000"/>
              </a:lnSpc>
              <a:spcBef>
                <a:spcPts val="60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857250" indent="-133350" defTabSz="685800">
              <a:lnSpc>
                <a:spcPct val="90000"/>
              </a:lnSpc>
              <a:spcBef>
                <a:spcPts val="45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314450" indent="-133350" defTabSz="685800" eaLnBrk="0" fontAlgn="base" hangingPunct="0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1771650" indent="-133350" defTabSz="685800" eaLnBrk="0" fontAlgn="base" hangingPunct="0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2228850" indent="-133350" defTabSz="685800" eaLnBrk="0" fontAlgn="base" hangingPunct="0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2686050" indent="-133350" defTabSz="685800" eaLnBrk="0" fontAlgn="base" hangingPunct="0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A43F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哈希函数的构造（</a:t>
            </a:r>
            <a:r>
              <a:rPr lang="en-US" altLang="zh-CN" sz="3600" b="1">
                <a:solidFill>
                  <a:srgbClr val="A43F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cont.</a:t>
            </a:r>
            <a:r>
              <a:rPr lang="zh-CN" altLang="en-US" sz="3600" b="1">
                <a:solidFill>
                  <a:srgbClr val="A43F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400" b="1">
              <a:solidFill>
                <a:srgbClr val="A43F27"/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77CE75E-4885-4393-877D-B5027E56F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756443"/>
            <a:ext cx="8724900" cy="534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135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514350" defTabSz="685800">
              <a:lnSpc>
                <a:spcPct val="90000"/>
              </a:lnSpc>
              <a:spcBef>
                <a:spcPts val="90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514350" indent="-133350" defTabSz="685800">
              <a:lnSpc>
                <a:spcPct val="90000"/>
              </a:lnSpc>
              <a:spcBef>
                <a:spcPts val="60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85800" indent="-136525" defTabSz="685800">
              <a:lnSpc>
                <a:spcPct val="90000"/>
              </a:lnSpc>
              <a:spcBef>
                <a:spcPts val="60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857250" indent="-133350" defTabSz="685800">
              <a:lnSpc>
                <a:spcPct val="90000"/>
              </a:lnSpc>
              <a:spcBef>
                <a:spcPts val="45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314450" indent="-133350" defTabSz="685800" eaLnBrk="0" fontAlgn="base" hangingPunct="0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1771650" indent="-133350" defTabSz="685800" eaLnBrk="0" fontAlgn="base" hangingPunct="0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2228850" indent="-133350" defTabSz="685800" eaLnBrk="0" fontAlgn="base" hangingPunct="0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2686050" indent="-133350" defTabSz="685800" eaLnBrk="0" fontAlgn="base" hangingPunct="0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1" eaLnBrk="1" hangingPunct="1">
              <a:spcBef>
                <a:spcPts val="600"/>
              </a:spcBef>
              <a:buFont typeface="Calibri" panose="020F0502020204030204" pitchFamily="34" charset="0"/>
              <a:buAutoNum type="arabicPeriod" startAt="5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数字分析法</a:t>
            </a:r>
          </a:p>
          <a:p>
            <a:pPr marL="171450" lvl="1" indent="-171450" eaLnBrk="1" hangingPunct="1">
              <a:spcBef>
                <a:spcPts val="6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根据关键字值在各个位上的分布情况，选取分布比较均匀的若干位组成散列地址。</a:t>
            </a:r>
          </a:p>
          <a:p>
            <a:pPr marL="171450" lvl="1" indent="-171450" eaLnBrk="1" hangingPunct="1">
              <a:spcBef>
                <a:spcPts val="6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示例：</a:t>
            </a:r>
          </a:p>
          <a:p>
            <a:pPr lvl="1" eaLnBrk="1" hangingPunct="1">
              <a:spcBef>
                <a:spcPts val="1350"/>
              </a:spcBef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" lvl="1" indent="-171450" eaLnBrk="1" hangingPunct="1">
              <a:spcBef>
                <a:spcPts val="1350"/>
              </a:spcBef>
            </a:pP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 eaLnBrk="1" hangingPunct="1">
              <a:spcBef>
                <a:spcPts val="1350"/>
              </a:spcBef>
              <a:buNone/>
            </a:pPr>
            <a:endParaRPr lang="en-US" altLang="zh-CN" sz="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 eaLnBrk="1" hangingPunct="1">
              <a:spcBef>
                <a:spcPts val="1350"/>
              </a:spcBef>
              <a:buNone/>
            </a:pPr>
            <a:endParaRPr lang="en-US" altLang="zh-CN" sz="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 eaLnBrk="1" hangingPunct="1">
              <a:spcBef>
                <a:spcPts val="1350"/>
              </a:spcBef>
              <a:buNone/>
            </a:pPr>
            <a:endParaRPr lang="en-US" altLang="zh-CN" sz="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 eaLnBrk="1" hangingPunct="1">
              <a:spcBef>
                <a:spcPts val="1350"/>
              </a:spcBef>
              <a:buNone/>
            </a:pPr>
            <a:endParaRPr lang="en-US" altLang="zh-CN" sz="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" lvl="1" indent="-171450"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适用情况：事先明确知道关键字每一位数值的分布情况，且关键字的位数比哈希表的地址位数多</a:t>
            </a:r>
            <a:endParaRPr lang="en-GB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" lvl="1" indent="-171450"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数学分析法完全依赖于关键字集合，如果换一个关键字集合，选择哪几位要重新决定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>
            <a:extLst>
              <a:ext uri="{FF2B5EF4-FFF2-40B4-BE49-F238E27FC236}">
                <a16:creationId xmlns:a16="http://schemas.microsoft.com/office/drawing/2014/main" id="{88A9610E-5C8F-4CCD-8E19-FBE10FB27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363" y="319278"/>
            <a:ext cx="7200900" cy="561975"/>
          </a:xfrm>
        </p:spPr>
        <p:txBody>
          <a:bodyPr/>
          <a:lstStyle/>
          <a:p>
            <a:r>
              <a:rPr lang="zh-CN" altLang="en-US" dirty="0"/>
              <a:t>冲突处理方法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B6AA-A28E-B144-8E49-39ADD26C3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363" y="1252537"/>
            <a:ext cx="7888541" cy="4352925"/>
          </a:xfrm>
        </p:spPr>
        <p:txBody>
          <a:bodyPr/>
          <a:lstStyle/>
          <a:p>
            <a:r>
              <a:rPr lang="zh-CN" altLang="en-US" dirty="0"/>
              <a:t>“处理冲突”的实际含义是：为产生冲突的地址寻找下一个哈希地址。</a:t>
            </a:r>
            <a:endParaRPr lang="en-GB" altLang="zh-CN" dirty="0"/>
          </a:p>
          <a:p>
            <a:r>
              <a:rPr lang="zh-CN" altLang="en-US" dirty="0"/>
              <a:t>处理冲突的方法：</a:t>
            </a:r>
            <a:endParaRPr lang="en-GB" altLang="zh-CN" dirty="0"/>
          </a:p>
          <a:p>
            <a:pPr marL="360000">
              <a:buFont typeface="Wingdings" panose="05000000000000000000" pitchFamily="2" charset="2"/>
              <a:buChar char="v"/>
            </a:pPr>
            <a:r>
              <a:rPr lang="zh-CN" altLang="en-GB" dirty="0"/>
              <a:t>开放定址</a:t>
            </a:r>
            <a:r>
              <a:rPr lang="zh-CN" altLang="en-US" dirty="0"/>
              <a:t>法</a:t>
            </a:r>
            <a:endParaRPr lang="en-GB" altLang="zh-CN" dirty="0"/>
          </a:p>
          <a:p>
            <a:pPr marL="360000">
              <a:buFont typeface="Wingdings" panose="05000000000000000000" pitchFamily="2" charset="2"/>
              <a:buChar char="v"/>
            </a:pPr>
            <a:r>
              <a:rPr lang="zh-CN" altLang="en-US" dirty="0"/>
              <a:t>再哈希法</a:t>
            </a:r>
            <a:endParaRPr lang="en-GB" altLang="zh-CN" dirty="0"/>
          </a:p>
          <a:p>
            <a:pPr marL="360000">
              <a:buFont typeface="Wingdings" panose="05000000000000000000" pitchFamily="2" charset="2"/>
              <a:buChar char="v"/>
            </a:pPr>
            <a:r>
              <a:rPr lang="zh-CN" altLang="en-US" dirty="0"/>
              <a:t>链</a:t>
            </a:r>
            <a:r>
              <a:rPr lang="zh-CN" altLang="en-GB" dirty="0"/>
              <a:t>地址法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>
            <a:extLst>
              <a:ext uri="{FF2B5EF4-FFF2-40B4-BE49-F238E27FC236}">
                <a16:creationId xmlns:a16="http://schemas.microsoft.com/office/drawing/2014/main" id="{7FF75E87-678D-4284-B788-772A0648C1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250" y="373063"/>
            <a:ext cx="7200900" cy="561975"/>
          </a:xfrm>
        </p:spPr>
        <p:txBody>
          <a:bodyPr/>
          <a:lstStyle/>
          <a:p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冲突处理方法（</a:t>
            </a:r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cont.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pic>
        <p:nvPicPr>
          <p:cNvPr id="33" name="Rectangle 3">
            <a:extLst>
              <a:ext uri="{FF2B5EF4-FFF2-40B4-BE49-F238E27FC236}">
                <a16:creationId xmlns:a16="http://schemas.microsoft.com/office/drawing/2014/main" id="{125F7210-91B3-4504-B207-AAB0EC32D14E}"/>
              </a:ext>
            </a:extLst>
          </p:cNvPr>
          <p:cNvPicPr>
            <a:picLocks noGrp="1" noChangeArrowheads="1"/>
          </p:cNvPicPr>
          <p:nvPr>
            <p:ph type="body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0200" y="901700"/>
            <a:ext cx="8953500" cy="5575300"/>
          </a:xfr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85" name="Title 1">
            <a:extLst>
              <a:ext uri="{FF2B5EF4-FFF2-40B4-BE49-F238E27FC236}">
                <a16:creationId xmlns:a16="http://schemas.microsoft.com/office/drawing/2014/main" id="{D490296F-12E2-4BB0-A1EC-F8627ADCD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250" y="373063"/>
            <a:ext cx="7200900" cy="561975"/>
          </a:xfrm>
        </p:spPr>
        <p:txBody>
          <a:bodyPr/>
          <a:lstStyle/>
          <a:p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冲突处理方法（</a:t>
            </a:r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cont.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DE16E21A-DAA5-A047-AB5F-824DD0DB2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014413"/>
            <a:ext cx="87249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defTabSz="685800">
              <a:lnSpc>
                <a:spcPct val="90000"/>
              </a:lnSpc>
              <a:spcBef>
                <a:spcPts val="135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-136525" defTabSz="685800">
              <a:lnSpc>
                <a:spcPct val="90000"/>
              </a:lnSpc>
              <a:spcBef>
                <a:spcPts val="90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514350" indent="-133350" defTabSz="685800">
              <a:lnSpc>
                <a:spcPct val="90000"/>
              </a:lnSpc>
              <a:spcBef>
                <a:spcPts val="60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85800" indent="-136525" defTabSz="685800">
              <a:lnSpc>
                <a:spcPct val="90000"/>
              </a:lnSpc>
              <a:spcBef>
                <a:spcPts val="60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857250" indent="-133350" defTabSz="685800">
              <a:lnSpc>
                <a:spcPct val="90000"/>
              </a:lnSpc>
              <a:spcBef>
                <a:spcPts val="45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314450" indent="-133350" defTabSz="685800" eaLnBrk="0" fontAlgn="base" hangingPunct="0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1771650" indent="-133350" defTabSz="685800" eaLnBrk="0" fontAlgn="base" hangingPunct="0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2228850" indent="-133350" defTabSz="685800" eaLnBrk="0" fontAlgn="base" hangingPunct="0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2686050" indent="-133350" defTabSz="685800" eaLnBrk="0" fontAlgn="base" hangingPunct="0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Font typeface="Calibri" panose="020F0502020204030204" pitchFamily="34" charset="0"/>
              <a:buAutoNum type="arabicPeriod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开放定址法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线性探测法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(c=1)</a:t>
            </a:r>
          </a:p>
          <a:p>
            <a:pPr marL="171450" indent="-171450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示例：关键字取值集合为 {47, 7, 29, 11, 16, 92, 22, 8, 3}，散列函数为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H(key)=key %11，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用线性探测法处理冲突，则散列表为：</a:t>
            </a:r>
          </a:p>
          <a:p>
            <a:pPr marL="171450" indent="-171450"/>
            <a:endParaRPr lang="en-GB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zh-CN" sz="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zh-CN" sz="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" indent="-171450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优点：只要哈希表中有空位置，总能找到一个不发生冲突的地址</a:t>
            </a:r>
            <a:endParaRPr lang="en-GB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" indent="-171450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缺点：易产生“二次聚集”，即在处理同义词的冲突的过程中，又添加了非同义词的冲突，对查找不利。</a:t>
            </a:r>
          </a:p>
        </p:txBody>
      </p:sp>
      <p:grpSp>
        <p:nvGrpSpPr>
          <p:cNvPr id="32" name="Group 32">
            <a:extLst>
              <a:ext uri="{FF2B5EF4-FFF2-40B4-BE49-F238E27FC236}">
                <a16:creationId xmlns:a16="http://schemas.microsoft.com/office/drawing/2014/main" id="{D7CD3C30-2D08-4F75-AC4D-91DB59654642}"/>
              </a:ext>
            </a:extLst>
          </p:cNvPr>
          <p:cNvGrpSpPr>
            <a:grpSpLocks/>
          </p:cNvGrpSpPr>
          <p:nvPr/>
        </p:nvGrpSpPr>
        <p:grpSpPr bwMode="auto">
          <a:xfrm>
            <a:off x="1376363" y="2925763"/>
            <a:ext cx="7543800" cy="825500"/>
            <a:chOff x="739" y="3193"/>
            <a:chExt cx="4752" cy="520"/>
          </a:xfrm>
        </p:grpSpPr>
        <p:grpSp>
          <p:nvGrpSpPr>
            <p:cNvPr id="33" name="Group 5">
              <a:extLst>
                <a:ext uri="{FF2B5EF4-FFF2-40B4-BE49-F238E27FC236}">
                  <a16:creationId xmlns:a16="http://schemas.microsoft.com/office/drawing/2014/main" id="{173927E9-A03E-4A93-8757-9D4A1DB698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" y="3401"/>
              <a:ext cx="4320" cy="312"/>
              <a:chOff x="624" y="3264"/>
              <a:chExt cx="4320" cy="312"/>
            </a:xfrm>
          </p:grpSpPr>
          <p:sp>
            <p:nvSpPr>
              <p:cNvPr id="35" name="Text Box 6">
                <a:extLst>
                  <a:ext uri="{FF2B5EF4-FFF2-40B4-BE49-F238E27FC236}">
                    <a16:creationId xmlns:a16="http://schemas.microsoft.com/office/drawing/2014/main" id="{7A62B1DE-AB4D-46BE-BF6C-4FF1E47FE0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  <p:sp>
            <p:nvSpPr>
              <p:cNvPr id="36" name="Text Box 7">
                <a:extLst>
                  <a:ext uri="{FF2B5EF4-FFF2-40B4-BE49-F238E27FC236}">
                    <a16:creationId xmlns:a16="http://schemas.microsoft.com/office/drawing/2014/main" id="{753676B7-1B2F-4D3F-A445-4C90B8B6F5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  <p:sp>
            <p:nvSpPr>
              <p:cNvPr id="37" name="Text Box 8">
                <a:extLst>
                  <a:ext uri="{FF2B5EF4-FFF2-40B4-BE49-F238E27FC236}">
                    <a16:creationId xmlns:a16="http://schemas.microsoft.com/office/drawing/2014/main" id="{B3C9307A-CCF9-465E-9A4A-9229DDD085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  <p:sp>
            <p:nvSpPr>
              <p:cNvPr id="38" name="Text Box 9">
                <a:extLst>
                  <a:ext uri="{FF2B5EF4-FFF2-40B4-BE49-F238E27FC236}">
                    <a16:creationId xmlns:a16="http://schemas.microsoft.com/office/drawing/2014/main" id="{6C0EA562-F3E7-4EEE-937C-53BB2CD518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  <p:sp>
            <p:nvSpPr>
              <p:cNvPr id="39" name="Text Box 10">
                <a:extLst>
                  <a:ext uri="{FF2B5EF4-FFF2-40B4-BE49-F238E27FC236}">
                    <a16:creationId xmlns:a16="http://schemas.microsoft.com/office/drawing/2014/main" id="{667F75B5-F4F4-4E70-AF7D-E8C415760B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  <p:sp>
            <p:nvSpPr>
              <p:cNvPr id="40" name="Text Box 11">
                <a:extLst>
                  <a:ext uri="{FF2B5EF4-FFF2-40B4-BE49-F238E27FC236}">
                    <a16:creationId xmlns:a16="http://schemas.microsoft.com/office/drawing/2014/main" id="{7403515D-8696-4128-A35E-F60A5DA6EF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  <p:sp>
            <p:nvSpPr>
              <p:cNvPr id="41" name="Text Box 12">
                <a:extLst>
                  <a:ext uri="{FF2B5EF4-FFF2-40B4-BE49-F238E27FC236}">
                    <a16:creationId xmlns:a16="http://schemas.microsoft.com/office/drawing/2014/main" id="{53BCCFBD-208B-43EA-85FF-7B113E1C95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  <p:sp>
            <p:nvSpPr>
              <p:cNvPr id="43" name="Text Box 13">
                <a:extLst>
                  <a:ext uri="{FF2B5EF4-FFF2-40B4-BE49-F238E27FC236}">
                    <a16:creationId xmlns:a16="http://schemas.microsoft.com/office/drawing/2014/main" id="{C2EA7049-BC17-4622-82E9-9665B1A2BF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  <p:sp>
            <p:nvSpPr>
              <p:cNvPr id="44" name="Text Box 14">
                <a:extLst>
                  <a:ext uri="{FF2B5EF4-FFF2-40B4-BE49-F238E27FC236}">
                    <a16:creationId xmlns:a16="http://schemas.microsoft.com/office/drawing/2014/main" id="{F7AC0C7C-9155-4276-AAF9-5D1E6CC500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  <p:sp>
            <p:nvSpPr>
              <p:cNvPr id="45" name="Text Box 15">
                <a:extLst>
                  <a:ext uri="{FF2B5EF4-FFF2-40B4-BE49-F238E27FC236}">
                    <a16:creationId xmlns:a16="http://schemas.microsoft.com/office/drawing/2014/main" id="{B735BFDA-5B5C-4862-90A8-AD58FD26C4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p:grpSp>
        <p:sp>
          <p:nvSpPr>
            <p:cNvPr id="34" name="Text Box 16">
              <a:extLst>
                <a:ext uri="{FF2B5EF4-FFF2-40B4-BE49-F238E27FC236}">
                  <a16:creationId xmlns:a16="http://schemas.microsoft.com/office/drawing/2014/main" id="{E020D95D-41F9-48FC-B166-5FEDF232A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" y="3193"/>
              <a:ext cx="475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  0       1       2       3      4       5       6       7       8       9       </a:t>
              </a:r>
              <a:r>
                <a:rPr lang="en-US" altLang="zh-CN" sz="2400" b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10</a:t>
              </a:r>
              <a:endPara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</p:grpSp>
      <p:sp>
        <p:nvSpPr>
          <p:cNvPr id="46" name="Text Box 17">
            <a:extLst>
              <a:ext uri="{FF2B5EF4-FFF2-40B4-BE49-F238E27FC236}">
                <a16:creationId xmlns:a16="http://schemas.microsoft.com/office/drawing/2014/main" id="{0ECC5F47-6F1D-48B4-B06B-16A777E21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288" y="3367088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47</a:t>
            </a:r>
          </a:p>
        </p:txBody>
      </p:sp>
      <p:sp>
        <p:nvSpPr>
          <p:cNvPr id="47" name="Text Box 18">
            <a:extLst>
              <a:ext uri="{FF2B5EF4-FFF2-40B4-BE49-F238E27FC236}">
                <a16:creationId xmlns:a16="http://schemas.microsoft.com/office/drawing/2014/main" id="{6259706A-F2C8-4A83-9494-C1509693E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188" y="3351213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7</a:t>
            </a:r>
          </a:p>
        </p:txBody>
      </p:sp>
      <p:sp>
        <p:nvSpPr>
          <p:cNvPr id="48" name="Text Box 19">
            <a:extLst>
              <a:ext uri="{FF2B5EF4-FFF2-40B4-BE49-F238E27FC236}">
                <a16:creationId xmlns:a16="http://schemas.microsoft.com/office/drawing/2014/main" id="{6BFDFC4E-5455-44AF-B870-650F7E0FD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450" y="4005263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29</a:t>
            </a:r>
          </a:p>
        </p:txBody>
      </p:sp>
      <p:sp>
        <p:nvSpPr>
          <p:cNvPr id="49" name="Text Box 20">
            <a:extLst>
              <a:ext uri="{FF2B5EF4-FFF2-40B4-BE49-F238E27FC236}">
                <a16:creationId xmlns:a16="http://schemas.microsoft.com/office/drawing/2014/main" id="{93E79C18-0B08-471C-A12F-F9625317E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3341688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11</a:t>
            </a:r>
          </a:p>
        </p:txBody>
      </p:sp>
      <p:sp>
        <p:nvSpPr>
          <p:cNvPr id="50" name="Text Box 21">
            <a:extLst>
              <a:ext uri="{FF2B5EF4-FFF2-40B4-BE49-F238E27FC236}">
                <a16:creationId xmlns:a16="http://schemas.microsoft.com/office/drawing/2014/main" id="{6D533C12-8944-4865-9C0E-3A31004B1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4588" y="3321050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16</a:t>
            </a:r>
          </a:p>
        </p:txBody>
      </p:sp>
      <p:sp>
        <p:nvSpPr>
          <p:cNvPr id="51" name="Text Box 22">
            <a:extLst>
              <a:ext uri="{FF2B5EF4-FFF2-40B4-BE49-F238E27FC236}">
                <a16:creationId xmlns:a16="http://schemas.microsoft.com/office/drawing/2014/main" id="{0C218265-98EE-4132-9A98-9B0B00085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5" y="3354388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92</a:t>
            </a:r>
          </a:p>
        </p:txBody>
      </p:sp>
      <p:sp>
        <p:nvSpPr>
          <p:cNvPr id="52" name="Text Box 23">
            <a:extLst>
              <a:ext uri="{FF2B5EF4-FFF2-40B4-BE49-F238E27FC236}">
                <a16:creationId xmlns:a16="http://schemas.microsoft.com/office/drawing/2014/main" id="{2BC5BC35-2FFF-48EA-8BBF-40832E421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8338" y="3321050"/>
            <a:ext cx="3937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29</a:t>
            </a:r>
          </a:p>
        </p:txBody>
      </p:sp>
      <p:sp>
        <p:nvSpPr>
          <p:cNvPr id="53" name="Text Box 24">
            <a:extLst>
              <a:ext uri="{FF2B5EF4-FFF2-40B4-BE49-F238E27FC236}">
                <a16:creationId xmlns:a16="http://schemas.microsoft.com/office/drawing/2014/main" id="{C784B75C-B811-4C8C-808F-50D2B0E2C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850" y="4005263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22</a:t>
            </a:r>
          </a:p>
        </p:txBody>
      </p:sp>
      <p:sp>
        <p:nvSpPr>
          <p:cNvPr id="54" name="Text Box 25">
            <a:extLst>
              <a:ext uri="{FF2B5EF4-FFF2-40B4-BE49-F238E27FC236}">
                <a16:creationId xmlns:a16="http://schemas.microsoft.com/office/drawing/2014/main" id="{93F3109D-491B-4C3B-BE8E-2F0BD7081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113" y="3351213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22</a:t>
            </a:r>
          </a:p>
        </p:txBody>
      </p:sp>
      <p:sp>
        <p:nvSpPr>
          <p:cNvPr id="55" name="Text Box 26">
            <a:extLst>
              <a:ext uri="{FF2B5EF4-FFF2-40B4-BE49-F238E27FC236}">
                <a16:creationId xmlns:a16="http://schemas.microsoft.com/office/drawing/2014/main" id="{7684BB5E-377F-4396-8284-167318758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4005263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8</a:t>
            </a:r>
          </a:p>
        </p:txBody>
      </p:sp>
      <p:sp>
        <p:nvSpPr>
          <p:cNvPr id="56" name="Text Box 27">
            <a:extLst>
              <a:ext uri="{FF2B5EF4-FFF2-40B4-BE49-F238E27FC236}">
                <a16:creationId xmlns:a16="http://schemas.microsoft.com/office/drawing/2014/main" id="{B1D93645-3F7B-4671-9110-1E65F7075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8113" y="3341688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8</a:t>
            </a:r>
          </a:p>
        </p:txBody>
      </p:sp>
      <p:sp>
        <p:nvSpPr>
          <p:cNvPr id="57" name="Text Box 28">
            <a:extLst>
              <a:ext uri="{FF2B5EF4-FFF2-40B4-BE49-F238E27FC236}">
                <a16:creationId xmlns:a16="http://schemas.microsoft.com/office/drawing/2014/main" id="{3D730321-4273-442F-B10C-007D3D27E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4005263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58" name="Text Box 29">
            <a:extLst>
              <a:ext uri="{FF2B5EF4-FFF2-40B4-BE49-F238E27FC236}">
                <a16:creationId xmlns:a16="http://schemas.microsoft.com/office/drawing/2014/main" id="{56762FC4-5D81-4172-ADDB-0096BEFF4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4003675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59" name="Text Box 30">
            <a:extLst>
              <a:ext uri="{FF2B5EF4-FFF2-40B4-BE49-F238E27FC236}">
                <a16:creationId xmlns:a16="http://schemas.microsoft.com/office/drawing/2014/main" id="{E264A308-973C-40C7-B421-274B5995E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975" y="4027488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60" name="Text Box 31">
            <a:extLst>
              <a:ext uri="{FF2B5EF4-FFF2-40B4-BE49-F238E27FC236}">
                <a16:creationId xmlns:a16="http://schemas.microsoft.com/office/drawing/2014/main" id="{CFEA251E-1FBE-4B36-897E-72D681D0C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650" y="3355975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61" name="Text Box 15">
            <a:extLst>
              <a:ext uri="{FF2B5EF4-FFF2-40B4-BE49-F238E27FC236}">
                <a16:creationId xmlns:a16="http://schemas.microsoft.com/office/drawing/2014/main" id="{F7AE78A0-4D8D-4BFD-BAF6-B405AA146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4363" y="3258857"/>
            <a:ext cx="6858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 b="1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utoUpdateAnimBg="0"/>
      <p:bldP spid="47" grpId="0" autoUpdateAnimBg="0"/>
      <p:bldP spid="48" grpId="0" autoUpdateAnimBg="0"/>
      <p:bldP spid="49" grpId="0" autoUpdateAnimBg="0"/>
      <p:bldP spid="50" grpId="0" autoUpdateAnimBg="0"/>
      <p:bldP spid="51" grpId="0" autoUpdateAnimBg="0"/>
      <p:bldP spid="52" grpId="0" autoUpdateAnimBg="0"/>
      <p:bldP spid="53" grpId="0" autoUpdateAnimBg="0"/>
      <p:bldP spid="54" grpId="0" autoUpdateAnimBg="0"/>
      <p:bldP spid="55" grpId="0" autoUpdateAnimBg="0"/>
      <p:bldP spid="56" grpId="0" autoUpdateAnimBg="0"/>
      <p:bldP spid="57" grpId="0" autoUpdateAnimBg="0"/>
      <p:bldP spid="58" grpId="0" autoUpdateAnimBg="0"/>
      <p:bldP spid="59" grpId="0" autoUpdateAnimBg="0"/>
      <p:bldP spid="60" grpId="0" autoUpdateAnimBg="0"/>
      <p:bldP spid="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>
            <a:extLst>
              <a:ext uri="{FF2B5EF4-FFF2-40B4-BE49-F238E27FC236}">
                <a16:creationId xmlns:a16="http://schemas.microsoft.com/office/drawing/2014/main" id="{B9C5F189-BB57-46D6-A2E8-9D7FC8BA8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250" y="373063"/>
            <a:ext cx="7200900" cy="561975"/>
          </a:xfrm>
        </p:spPr>
        <p:txBody>
          <a:bodyPr/>
          <a:lstStyle/>
          <a:p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冲突处理方法（</a:t>
            </a:r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cont.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pic>
        <p:nvPicPr>
          <p:cNvPr id="32" name="Rectangle 3">
            <a:extLst>
              <a:ext uri="{FF2B5EF4-FFF2-40B4-BE49-F238E27FC236}">
                <a16:creationId xmlns:a16="http://schemas.microsoft.com/office/drawing/2014/main" id="{D7B050E5-4621-414C-BF90-DF904C52C05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01700"/>
            <a:ext cx="8864600" cy="557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>
            <a:extLst>
              <a:ext uri="{FF2B5EF4-FFF2-40B4-BE49-F238E27FC236}">
                <a16:creationId xmlns:a16="http://schemas.microsoft.com/office/drawing/2014/main" id="{20188FEF-BF65-884B-9909-956A3C17F84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150938"/>
            <a:ext cx="8599488" cy="1963737"/>
          </a:xfrm>
        </p:spPr>
        <p:txBody>
          <a:bodyPr/>
          <a:lstStyle/>
          <a:p>
            <a:pPr marL="514350" indent="-514350">
              <a:buFont typeface="Calibri" panose="020F0502020204030204" pitchFamily="34" charset="0"/>
              <a:buAutoNum type="arabicPeriod" startAt="3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拉链法（链地址法）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将所有哈希地址相同的记录，即所有同义词的记录存储在一个单链表中，在哈希表中存储的是所有同义词子表的头指针。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18" name="Rectangle 201">
            <a:extLst>
              <a:ext uri="{FF2B5EF4-FFF2-40B4-BE49-F238E27FC236}">
                <a16:creationId xmlns:a16="http://schemas.microsoft.com/office/drawing/2014/main" id="{6B84D7CE-1F29-4022-9EAB-A2CFF1434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3330575"/>
            <a:ext cx="496093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示例：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关键字取值集合为 {47, 7, 29, 11, 16, 92, 22, 8, 3}，哈希函数为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H(key)=key %11，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用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链地址法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处理冲突，则哈希表为：</a:t>
            </a:r>
          </a:p>
        </p:txBody>
      </p:sp>
      <p:grpSp>
        <p:nvGrpSpPr>
          <p:cNvPr id="86019" name="Group 220">
            <a:extLst>
              <a:ext uri="{FF2B5EF4-FFF2-40B4-BE49-F238E27FC236}">
                <a16:creationId xmlns:a16="http://schemas.microsoft.com/office/drawing/2014/main" id="{9BD9267F-5640-4498-95A2-1E9F01D05890}"/>
              </a:ext>
            </a:extLst>
          </p:cNvPr>
          <p:cNvGrpSpPr>
            <a:grpSpLocks/>
          </p:cNvGrpSpPr>
          <p:nvPr/>
        </p:nvGrpSpPr>
        <p:grpSpPr bwMode="auto">
          <a:xfrm>
            <a:off x="5886451" y="2588618"/>
            <a:ext cx="3189287" cy="4057649"/>
            <a:chOff x="3727" y="1737"/>
            <a:chExt cx="2009" cy="2556"/>
          </a:xfrm>
        </p:grpSpPr>
        <p:sp>
          <p:nvSpPr>
            <p:cNvPr id="86021" name="Rectangle 132">
              <a:extLst>
                <a:ext uri="{FF2B5EF4-FFF2-40B4-BE49-F238E27FC236}">
                  <a16:creationId xmlns:a16="http://schemas.microsoft.com/office/drawing/2014/main" id="{AE22C984-5AEA-44DE-A8BC-3D1846636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3815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35000"/>
                </a:spcBef>
                <a:buClr>
                  <a:schemeClr val="tx2"/>
                </a:buClr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∧</a:t>
              </a:r>
              <a:endPara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6022" name="Rectangle 134">
              <a:extLst>
                <a:ext uri="{FF2B5EF4-FFF2-40B4-BE49-F238E27FC236}">
                  <a16:creationId xmlns:a16="http://schemas.microsoft.com/office/drawing/2014/main" id="{BC7AEB08-2113-4B1B-AE47-45D406BE9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" y="3854"/>
              <a:ext cx="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35000"/>
                </a:spcBef>
                <a:buClr>
                  <a:schemeClr val="tx2"/>
                </a:buClr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9</a:t>
              </a:r>
            </a:p>
          </p:txBody>
        </p:sp>
        <p:sp>
          <p:nvSpPr>
            <p:cNvPr id="86023" name="Rectangle 135">
              <a:extLst>
                <a:ext uri="{FF2B5EF4-FFF2-40B4-BE49-F238E27FC236}">
                  <a16:creationId xmlns:a16="http://schemas.microsoft.com/office/drawing/2014/main" id="{25ABFC95-E28B-452B-A060-F00019369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3584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35000"/>
                </a:spcBef>
                <a:buClr>
                  <a:schemeClr val="tx2"/>
                </a:buClr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∧</a:t>
              </a:r>
              <a:endPara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6024" name="Rectangle 137">
              <a:extLst>
                <a:ext uri="{FF2B5EF4-FFF2-40B4-BE49-F238E27FC236}">
                  <a16:creationId xmlns:a16="http://schemas.microsoft.com/office/drawing/2014/main" id="{C44B6436-3F13-43A2-A7AD-E136A9563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" y="3623"/>
              <a:ext cx="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35000"/>
                </a:spcBef>
                <a:buClr>
                  <a:schemeClr val="tx2"/>
                </a:buClr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8</a:t>
              </a:r>
            </a:p>
          </p:txBody>
        </p:sp>
        <p:sp>
          <p:nvSpPr>
            <p:cNvPr id="86025" name="Rectangle 138">
              <a:extLst>
                <a:ext uri="{FF2B5EF4-FFF2-40B4-BE49-F238E27FC236}">
                  <a16:creationId xmlns:a16="http://schemas.microsoft.com/office/drawing/2014/main" id="{068FC0D6-7723-491B-98EC-C28562BCD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3353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35000"/>
                </a:spcBef>
                <a:buClr>
                  <a:schemeClr val="tx2"/>
                </a:buClr>
              </a:pPr>
              <a:endPara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6026" name="Rectangle 140">
              <a:extLst>
                <a:ext uri="{FF2B5EF4-FFF2-40B4-BE49-F238E27FC236}">
                  <a16:creationId xmlns:a16="http://schemas.microsoft.com/office/drawing/2014/main" id="{E70EDD4A-FD89-4EE2-B555-D04F3F95D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" y="3392"/>
              <a:ext cx="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35000"/>
                </a:spcBef>
                <a:buClr>
                  <a:schemeClr val="tx2"/>
                </a:buClr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7</a:t>
              </a:r>
            </a:p>
          </p:txBody>
        </p:sp>
        <p:sp>
          <p:nvSpPr>
            <p:cNvPr id="86027" name="Rectangle 141">
              <a:extLst>
                <a:ext uri="{FF2B5EF4-FFF2-40B4-BE49-F238E27FC236}">
                  <a16:creationId xmlns:a16="http://schemas.microsoft.com/office/drawing/2014/main" id="{82591C4D-3D70-4617-94C7-5382F0CCF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3122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35000"/>
                </a:spcBef>
                <a:buClr>
                  <a:schemeClr val="tx2"/>
                </a:buClr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∧</a:t>
              </a:r>
              <a:endPara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6028" name="Rectangle 143">
              <a:extLst>
                <a:ext uri="{FF2B5EF4-FFF2-40B4-BE49-F238E27FC236}">
                  <a16:creationId xmlns:a16="http://schemas.microsoft.com/office/drawing/2014/main" id="{CB173DF9-0518-4DC5-A552-AB377E0FF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" y="3161"/>
              <a:ext cx="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35000"/>
                </a:spcBef>
                <a:buClr>
                  <a:schemeClr val="tx2"/>
                </a:buClr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6</a:t>
              </a:r>
            </a:p>
          </p:txBody>
        </p:sp>
        <p:sp>
          <p:nvSpPr>
            <p:cNvPr id="86029" name="Rectangle 144">
              <a:extLst>
                <a:ext uri="{FF2B5EF4-FFF2-40B4-BE49-F238E27FC236}">
                  <a16:creationId xmlns:a16="http://schemas.microsoft.com/office/drawing/2014/main" id="{AE3AAEE6-5B85-4CF8-AE10-4EF874199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2892"/>
              <a:ext cx="2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35000"/>
                </a:spcBef>
                <a:buClr>
                  <a:schemeClr val="tx2"/>
                </a:buClr>
              </a:pPr>
              <a:endPara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6030" name="Rectangle 146">
              <a:extLst>
                <a:ext uri="{FF2B5EF4-FFF2-40B4-BE49-F238E27FC236}">
                  <a16:creationId xmlns:a16="http://schemas.microsoft.com/office/drawing/2014/main" id="{8DE90E83-D521-4FF4-8AA1-2F4E2A3F7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" y="2931"/>
              <a:ext cx="20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35000"/>
                </a:spcBef>
                <a:buClr>
                  <a:schemeClr val="tx2"/>
                </a:buClr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5</a:t>
              </a:r>
            </a:p>
          </p:txBody>
        </p:sp>
        <p:sp>
          <p:nvSpPr>
            <p:cNvPr id="86031" name="Rectangle 147">
              <a:extLst>
                <a:ext uri="{FF2B5EF4-FFF2-40B4-BE49-F238E27FC236}">
                  <a16:creationId xmlns:a16="http://schemas.microsoft.com/office/drawing/2014/main" id="{21581015-3429-4E80-AE2E-68DD5CB5F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2661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35000"/>
                </a:spcBef>
                <a:buClr>
                  <a:schemeClr val="tx2"/>
                </a:buClr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∧</a:t>
              </a:r>
              <a:endPara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6032" name="Rectangle 149">
              <a:extLst>
                <a:ext uri="{FF2B5EF4-FFF2-40B4-BE49-F238E27FC236}">
                  <a16:creationId xmlns:a16="http://schemas.microsoft.com/office/drawing/2014/main" id="{2D6ECC4A-68E1-4DDC-91FF-C451974E8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" y="2700"/>
              <a:ext cx="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35000"/>
                </a:spcBef>
                <a:buClr>
                  <a:schemeClr val="tx2"/>
                </a:buClr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4</a:t>
              </a:r>
            </a:p>
          </p:txBody>
        </p:sp>
        <p:sp>
          <p:nvSpPr>
            <p:cNvPr id="86033" name="Rectangle 150">
              <a:extLst>
                <a:ext uri="{FF2B5EF4-FFF2-40B4-BE49-F238E27FC236}">
                  <a16:creationId xmlns:a16="http://schemas.microsoft.com/office/drawing/2014/main" id="{F5ACBEF8-AC4C-4554-8DFE-948A6A84F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2430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35000"/>
                </a:spcBef>
                <a:buClr>
                  <a:schemeClr val="tx2"/>
                </a:buClr>
              </a:pPr>
              <a:endPara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6034" name="Rectangle 152">
              <a:extLst>
                <a:ext uri="{FF2B5EF4-FFF2-40B4-BE49-F238E27FC236}">
                  <a16:creationId xmlns:a16="http://schemas.microsoft.com/office/drawing/2014/main" id="{14246E29-8C5B-4613-AA19-50C2E2819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" y="2469"/>
              <a:ext cx="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35000"/>
                </a:spcBef>
                <a:buClr>
                  <a:schemeClr val="tx2"/>
                </a:buClr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3</a:t>
              </a:r>
            </a:p>
          </p:txBody>
        </p:sp>
        <p:sp>
          <p:nvSpPr>
            <p:cNvPr id="86035" name="Rectangle 153">
              <a:extLst>
                <a:ext uri="{FF2B5EF4-FFF2-40B4-BE49-F238E27FC236}">
                  <a16:creationId xmlns:a16="http://schemas.microsoft.com/office/drawing/2014/main" id="{CF5C8E69-1EF9-4B8A-B24C-1F1C4602D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2199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35000"/>
                </a:spcBef>
                <a:buClr>
                  <a:schemeClr val="tx2"/>
                </a:buClr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∧</a:t>
              </a:r>
              <a:endPara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6036" name="Rectangle 155">
              <a:extLst>
                <a:ext uri="{FF2B5EF4-FFF2-40B4-BE49-F238E27FC236}">
                  <a16:creationId xmlns:a16="http://schemas.microsoft.com/office/drawing/2014/main" id="{3E5E2C8D-096F-461A-A2A6-BAB6447E2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" y="2238"/>
              <a:ext cx="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35000"/>
                </a:spcBef>
                <a:buClr>
                  <a:schemeClr val="tx2"/>
                </a:buClr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2</a:t>
              </a:r>
            </a:p>
          </p:txBody>
        </p:sp>
        <p:sp>
          <p:nvSpPr>
            <p:cNvPr id="86037" name="Rectangle 156">
              <a:extLst>
                <a:ext uri="{FF2B5EF4-FFF2-40B4-BE49-F238E27FC236}">
                  <a16:creationId xmlns:a16="http://schemas.microsoft.com/office/drawing/2014/main" id="{678C547C-77C2-4173-8907-348D5B0D9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96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35000"/>
                </a:spcBef>
                <a:buClr>
                  <a:schemeClr val="tx2"/>
                </a:buClr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∧</a:t>
              </a:r>
              <a:endPara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6038" name="Rectangle 158">
              <a:extLst>
                <a:ext uri="{FF2B5EF4-FFF2-40B4-BE49-F238E27FC236}">
                  <a16:creationId xmlns:a16="http://schemas.microsoft.com/office/drawing/2014/main" id="{DFAC2BBE-14F4-4051-8ABF-A82BAD9E5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" y="2007"/>
              <a:ext cx="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35000"/>
                </a:spcBef>
                <a:buClr>
                  <a:schemeClr val="tx2"/>
                </a:buClr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1</a:t>
              </a:r>
            </a:p>
          </p:txBody>
        </p:sp>
        <p:sp>
          <p:nvSpPr>
            <p:cNvPr id="86039" name="Rectangle 159">
              <a:extLst>
                <a:ext uri="{FF2B5EF4-FFF2-40B4-BE49-F238E27FC236}">
                  <a16:creationId xmlns:a16="http://schemas.microsoft.com/office/drawing/2014/main" id="{8DA2F472-CD53-4319-BB9E-2C3B631F4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737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35000"/>
                </a:spcBef>
                <a:buClr>
                  <a:schemeClr val="tx2"/>
                </a:buClr>
              </a:pPr>
              <a:endPara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6040" name="Rectangle 161">
              <a:extLst>
                <a:ext uri="{FF2B5EF4-FFF2-40B4-BE49-F238E27FC236}">
                  <a16:creationId xmlns:a16="http://schemas.microsoft.com/office/drawing/2014/main" id="{C3C0A807-BD52-4A5C-8C6B-1656225A0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" y="1776"/>
              <a:ext cx="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35000"/>
                </a:spcBef>
                <a:buClr>
                  <a:schemeClr val="tx2"/>
                </a:buClr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0</a:t>
              </a:r>
            </a:p>
          </p:txBody>
        </p:sp>
        <p:sp>
          <p:nvSpPr>
            <p:cNvPr id="86041" name="Line 162">
              <a:extLst>
                <a:ext uri="{FF2B5EF4-FFF2-40B4-BE49-F238E27FC236}">
                  <a16:creationId xmlns:a16="http://schemas.microsoft.com/office/drawing/2014/main" id="{412A6701-08ED-41BC-BBC4-72DFB51B1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7" y="1776"/>
              <a:ext cx="200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2" name="Line 163">
              <a:extLst>
                <a:ext uri="{FF2B5EF4-FFF2-40B4-BE49-F238E27FC236}">
                  <a16:creationId xmlns:a16="http://schemas.microsoft.com/office/drawing/2014/main" id="{E4BD2D7C-D8EC-4DC8-BC98-12DAF34E6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7" y="4085"/>
              <a:ext cx="200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3" name="Line 164">
              <a:extLst>
                <a:ext uri="{FF2B5EF4-FFF2-40B4-BE49-F238E27FC236}">
                  <a16:creationId xmlns:a16="http://schemas.microsoft.com/office/drawing/2014/main" id="{8C13834F-5D33-4E40-8A74-3E03EC7A6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6" y="1839"/>
              <a:ext cx="0" cy="23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4" name="Line 165">
              <a:extLst>
                <a:ext uri="{FF2B5EF4-FFF2-40B4-BE49-F238E27FC236}">
                  <a16:creationId xmlns:a16="http://schemas.microsoft.com/office/drawing/2014/main" id="{C6BCD208-E7B7-491C-BFF0-FDFDB40B6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1" y="1760"/>
              <a:ext cx="7" cy="25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86045" name="Line 167">
              <a:extLst>
                <a:ext uri="{FF2B5EF4-FFF2-40B4-BE49-F238E27FC236}">
                  <a16:creationId xmlns:a16="http://schemas.microsoft.com/office/drawing/2014/main" id="{641012B3-0A69-45A5-8F50-D2BCD69D8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1991"/>
              <a:ext cx="28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6" name="Line 168">
              <a:extLst>
                <a:ext uri="{FF2B5EF4-FFF2-40B4-BE49-F238E27FC236}">
                  <a16:creationId xmlns:a16="http://schemas.microsoft.com/office/drawing/2014/main" id="{79DF8282-863D-4C32-A7C9-6B6B31ABE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2222"/>
              <a:ext cx="28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7" name="Line 169">
              <a:extLst>
                <a:ext uri="{FF2B5EF4-FFF2-40B4-BE49-F238E27FC236}">
                  <a16:creationId xmlns:a16="http://schemas.microsoft.com/office/drawing/2014/main" id="{3C7207D2-1A90-4357-B003-8ED142C0C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2453"/>
              <a:ext cx="28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8" name="Line 170">
              <a:extLst>
                <a:ext uri="{FF2B5EF4-FFF2-40B4-BE49-F238E27FC236}">
                  <a16:creationId xmlns:a16="http://schemas.microsoft.com/office/drawing/2014/main" id="{EB8E6B7B-DAAF-4437-86AB-DFF37D5AB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2684"/>
              <a:ext cx="28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9" name="Line 171">
              <a:extLst>
                <a:ext uri="{FF2B5EF4-FFF2-40B4-BE49-F238E27FC236}">
                  <a16:creationId xmlns:a16="http://schemas.microsoft.com/office/drawing/2014/main" id="{4D5F235C-CC30-4CC5-B219-92336078A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2915"/>
              <a:ext cx="28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0" name="Line 172">
              <a:extLst>
                <a:ext uri="{FF2B5EF4-FFF2-40B4-BE49-F238E27FC236}">
                  <a16:creationId xmlns:a16="http://schemas.microsoft.com/office/drawing/2014/main" id="{7BBE3F60-A1E2-4B92-B3CB-0337C41E42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3145"/>
              <a:ext cx="28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1" name="Line 173">
              <a:extLst>
                <a:ext uri="{FF2B5EF4-FFF2-40B4-BE49-F238E27FC236}">
                  <a16:creationId xmlns:a16="http://schemas.microsoft.com/office/drawing/2014/main" id="{2EFBBC9F-9B3E-42F0-A1AE-897486CD5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3376"/>
              <a:ext cx="28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2" name="Line 174">
              <a:extLst>
                <a:ext uri="{FF2B5EF4-FFF2-40B4-BE49-F238E27FC236}">
                  <a16:creationId xmlns:a16="http://schemas.microsoft.com/office/drawing/2014/main" id="{38C4B308-E25C-4E9F-AD40-758FF5DC1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3607"/>
              <a:ext cx="28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3" name="Line 176">
              <a:extLst>
                <a:ext uri="{FF2B5EF4-FFF2-40B4-BE49-F238E27FC236}">
                  <a16:creationId xmlns:a16="http://schemas.microsoft.com/office/drawing/2014/main" id="{48167E50-CDBC-45E0-8B5B-54A0FC40B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3838"/>
              <a:ext cx="28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4" name="Line 177">
              <a:extLst>
                <a:ext uri="{FF2B5EF4-FFF2-40B4-BE49-F238E27FC236}">
                  <a16:creationId xmlns:a16="http://schemas.microsoft.com/office/drawing/2014/main" id="{E2F0B7F4-6538-4735-A0DA-727EBA4DC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1760"/>
              <a:ext cx="284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5" name="Line 178">
              <a:extLst>
                <a:ext uri="{FF2B5EF4-FFF2-40B4-BE49-F238E27FC236}">
                  <a16:creationId xmlns:a16="http://schemas.microsoft.com/office/drawing/2014/main" id="{1DF94BC3-30FC-4049-AF8E-43A00869C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4069"/>
              <a:ext cx="284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6" name="Line 179">
              <a:extLst>
                <a:ext uri="{FF2B5EF4-FFF2-40B4-BE49-F238E27FC236}">
                  <a16:creationId xmlns:a16="http://schemas.microsoft.com/office/drawing/2014/main" id="{A31C487A-E527-40CD-9F2B-8ECD4CBE3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6" y="2070"/>
              <a:ext cx="0" cy="23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7" name="Line 180">
              <a:extLst>
                <a:ext uri="{FF2B5EF4-FFF2-40B4-BE49-F238E27FC236}">
                  <a16:creationId xmlns:a16="http://schemas.microsoft.com/office/drawing/2014/main" id="{BDB3120B-240D-47EF-BEE8-6C20F5965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6" y="2301"/>
              <a:ext cx="0" cy="23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8" name="Line 181">
              <a:extLst>
                <a:ext uri="{FF2B5EF4-FFF2-40B4-BE49-F238E27FC236}">
                  <a16:creationId xmlns:a16="http://schemas.microsoft.com/office/drawing/2014/main" id="{36B5054D-F96C-4CCA-90DF-9889DB99F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6" y="2532"/>
              <a:ext cx="0" cy="23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9" name="Line 182">
              <a:extLst>
                <a:ext uri="{FF2B5EF4-FFF2-40B4-BE49-F238E27FC236}">
                  <a16:creationId xmlns:a16="http://schemas.microsoft.com/office/drawing/2014/main" id="{AF1D37AB-05E9-4088-B6B1-B99666B84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6" y="2763"/>
              <a:ext cx="0" cy="23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60" name="Line 183">
              <a:extLst>
                <a:ext uri="{FF2B5EF4-FFF2-40B4-BE49-F238E27FC236}">
                  <a16:creationId xmlns:a16="http://schemas.microsoft.com/office/drawing/2014/main" id="{301039BD-AB1F-4495-A7BE-865AB4876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6" y="2994"/>
              <a:ext cx="0" cy="23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61" name="Line 184">
              <a:extLst>
                <a:ext uri="{FF2B5EF4-FFF2-40B4-BE49-F238E27FC236}">
                  <a16:creationId xmlns:a16="http://schemas.microsoft.com/office/drawing/2014/main" id="{BA22E252-4463-4897-B2B2-D7B151640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6" y="3224"/>
              <a:ext cx="0" cy="23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62" name="Line 185">
              <a:extLst>
                <a:ext uri="{FF2B5EF4-FFF2-40B4-BE49-F238E27FC236}">
                  <a16:creationId xmlns:a16="http://schemas.microsoft.com/office/drawing/2014/main" id="{92AF0C28-C132-4696-97AE-666203FFB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6" y="3455"/>
              <a:ext cx="0" cy="23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63" name="Line 186">
              <a:extLst>
                <a:ext uri="{FF2B5EF4-FFF2-40B4-BE49-F238E27FC236}">
                  <a16:creationId xmlns:a16="http://schemas.microsoft.com/office/drawing/2014/main" id="{D9093127-771E-409E-9F1E-B1D286E2D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6" y="3686"/>
              <a:ext cx="0" cy="23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64" name="Line 187">
              <a:extLst>
                <a:ext uri="{FF2B5EF4-FFF2-40B4-BE49-F238E27FC236}">
                  <a16:creationId xmlns:a16="http://schemas.microsoft.com/office/drawing/2014/main" id="{9835FC85-6E82-4EBB-9FD8-904758C61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6" y="3917"/>
              <a:ext cx="0" cy="23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65" name="Line 166">
              <a:extLst>
                <a:ext uri="{FF2B5EF4-FFF2-40B4-BE49-F238E27FC236}">
                  <a16:creationId xmlns:a16="http://schemas.microsoft.com/office/drawing/2014/main" id="{D78FE88A-096E-40B8-80D4-C195541D5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5" y="1760"/>
              <a:ext cx="10" cy="253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86066" name="Rectangle 188">
              <a:extLst>
                <a:ext uri="{FF2B5EF4-FFF2-40B4-BE49-F238E27FC236}">
                  <a16:creationId xmlns:a16="http://schemas.microsoft.com/office/drawing/2014/main" id="{6C040D5A-BDC7-4813-8DB5-87366C5C7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" y="1764"/>
              <a:ext cx="29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22</a:t>
              </a:r>
              <a:endPara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6067" name="Rectangle 189">
              <a:extLst>
                <a:ext uri="{FF2B5EF4-FFF2-40B4-BE49-F238E27FC236}">
                  <a16:creationId xmlns:a16="http://schemas.microsoft.com/office/drawing/2014/main" id="{9D355A12-22CE-4730-B42E-FF575067E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" y="1762"/>
              <a:ext cx="29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∧</a:t>
              </a:r>
              <a:endPara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6068" name="Rectangle 190">
              <a:extLst>
                <a:ext uri="{FF2B5EF4-FFF2-40B4-BE49-F238E27FC236}">
                  <a16:creationId xmlns:a16="http://schemas.microsoft.com/office/drawing/2014/main" id="{93F2AB8F-44CE-466A-A9AA-05297F4FE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2911"/>
              <a:ext cx="29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92</a:t>
              </a:r>
              <a:endPara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6069" name="Rectangle 191">
              <a:extLst>
                <a:ext uri="{FF2B5EF4-FFF2-40B4-BE49-F238E27FC236}">
                  <a16:creationId xmlns:a16="http://schemas.microsoft.com/office/drawing/2014/main" id="{CDC95C8F-B684-4221-9329-0FBBC4F13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908"/>
              <a:ext cx="29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FFFFFF"/>
                  </a:solidFill>
                  <a:latin typeface="Helvetica" panose="020B0604020202020204" pitchFamily="34" charset="0"/>
                  <a:ea typeface="楷体_GB2312" pitchFamily="49" charset="-122"/>
                  <a:sym typeface="Wingdings" panose="05000000000000000000" pitchFamily="2" charset="2"/>
                </a:rPr>
                <a:t>∧</a:t>
              </a:r>
              <a:endParaRPr kumimoji="1" lang="zh-CN" altLang="en-US" sz="2000" b="1">
                <a:solidFill>
                  <a:srgbClr val="FFFFFF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6070" name="Rectangle 192">
              <a:extLst>
                <a:ext uri="{FF2B5EF4-FFF2-40B4-BE49-F238E27FC236}">
                  <a16:creationId xmlns:a16="http://schemas.microsoft.com/office/drawing/2014/main" id="{121D78DA-53AC-4F6F-A4A0-27CEFA1C2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3370"/>
              <a:ext cx="29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29</a:t>
              </a:r>
              <a:endPara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6071" name="Rectangle 193">
              <a:extLst>
                <a:ext uri="{FF2B5EF4-FFF2-40B4-BE49-F238E27FC236}">
                  <a16:creationId xmlns:a16="http://schemas.microsoft.com/office/drawing/2014/main" id="{BDC3811F-0FBB-4E36-A7B5-0700E7E6E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2" y="3367"/>
              <a:ext cx="29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FFFFFF"/>
                  </a:solidFill>
                  <a:latin typeface="Helvetica" panose="020B0604020202020204" pitchFamily="34" charset="0"/>
                  <a:ea typeface="楷体_GB2312" pitchFamily="49" charset="-122"/>
                  <a:sym typeface="Wingdings" panose="05000000000000000000" pitchFamily="2" charset="2"/>
                </a:rPr>
                <a:t>∧</a:t>
              </a:r>
              <a:endParaRPr kumimoji="1" lang="zh-CN" altLang="en-US" sz="2000" b="1">
                <a:solidFill>
                  <a:srgbClr val="FFFFFF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6072" name="Rectangle 194">
              <a:extLst>
                <a:ext uri="{FF2B5EF4-FFF2-40B4-BE49-F238E27FC236}">
                  <a16:creationId xmlns:a16="http://schemas.microsoft.com/office/drawing/2014/main" id="{7F57CFAC-8510-4F4D-824C-A0AF3271D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2448"/>
              <a:ext cx="29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0</a:t>
              </a:r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3</a:t>
              </a:r>
              <a:endPara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6073" name="Rectangle 195">
              <a:extLst>
                <a:ext uri="{FF2B5EF4-FFF2-40B4-BE49-F238E27FC236}">
                  <a16:creationId xmlns:a16="http://schemas.microsoft.com/office/drawing/2014/main" id="{9C3B1243-16B2-4EE7-810B-7EB376191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2" y="2445"/>
              <a:ext cx="29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∧</a:t>
              </a:r>
              <a:endParaRPr kumimoji="1" lang="en-US" altLang="en-US" sz="20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6074" name="Line 196">
              <a:extLst>
                <a:ext uri="{FF2B5EF4-FFF2-40B4-BE49-F238E27FC236}">
                  <a16:creationId xmlns:a16="http://schemas.microsoft.com/office/drawing/2014/main" id="{C4BD0C38-7933-418D-9EBB-C65F96207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2" y="3038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75" name="Line 197">
              <a:extLst>
                <a:ext uri="{FF2B5EF4-FFF2-40B4-BE49-F238E27FC236}">
                  <a16:creationId xmlns:a16="http://schemas.microsoft.com/office/drawing/2014/main" id="{A1F3E268-F964-4D0C-8AED-E533EB483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5" y="3503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76" name="Line 198">
              <a:extLst>
                <a:ext uri="{FF2B5EF4-FFF2-40B4-BE49-F238E27FC236}">
                  <a16:creationId xmlns:a16="http://schemas.microsoft.com/office/drawing/2014/main" id="{8EBAC95D-29E1-4AA6-99D6-509A80A79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2574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77" name="Line 199">
              <a:extLst>
                <a:ext uri="{FF2B5EF4-FFF2-40B4-BE49-F238E27FC236}">
                  <a16:creationId xmlns:a16="http://schemas.microsoft.com/office/drawing/2014/main" id="{2F954EE2-8DC4-4435-998E-CEFFA5A47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4" y="1893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78" name="Rectangle 206">
              <a:extLst>
                <a:ext uri="{FF2B5EF4-FFF2-40B4-BE49-F238E27FC236}">
                  <a16:creationId xmlns:a16="http://schemas.microsoft.com/office/drawing/2014/main" id="{21CC3F7A-966D-431B-B366-7A7B182BD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" y="3379"/>
              <a:ext cx="29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0</a:t>
              </a:r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7</a:t>
              </a:r>
              <a:endPara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6079" name="Rectangle 207">
              <a:extLst>
                <a:ext uri="{FF2B5EF4-FFF2-40B4-BE49-F238E27FC236}">
                  <a16:creationId xmlns:a16="http://schemas.microsoft.com/office/drawing/2014/main" id="{06A6B29F-6EB4-4ADA-B7EE-144A2A772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2" y="3384"/>
              <a:ext cx="29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FF0000"/>
                  </a:solidFill>
                  <a:latin typeface="Helvetica" panose="020B0604020202020204" pitchFamily="34" charset="0"/>
                  <a:ea typeface="楷体_GB2312" pitchFamily="49" charset="-122"/>
                  <a:sym typeface="Wingdings" panose="05000000000000000000" pitchFamily="2" charset="2"/>
                </a:rPr>
                <a:t>∧</a:t>
              </a:r>
              <a:endParaRPr kumimoji="1" lang="zh-CN" altLang="en-US" sz="2000" b="1">
                <a:solidFill>
                  <a:srgbClr val="FF0000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6080" name="Line 208">
              <a:extLst>
                <a:ext uri="{FF2B5EF4-FFF2-40B4-BE49-F238E27FC236}">
                  <a16:creationId xmlns:a16="http://schemas.microsoft.com/office/drawing/2014/main" id="{342F860A-2786-4762-B6C5-B122CC12B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3512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81" name="Rectangle 209">
              <a:extLst>
                <a:ext uri="{FF2B5EF4-FFF2-40B4-BE49-F238E27FC236}">
                  <a16:creationId xmlns:a16="http://schemas.microsoft.com/office/drawing/2014/main" id="{1BC3ABBB-906C-48B9-A136-5C17AC777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0" y="2915"/>
              <a:ext cx="29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16</a:t>
              </a:r>
              <a:endPara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6082" name="Rectangle 210">
              <a:extLst>
                <a:ext uri="{FF2B5EF4-FFF2-40B4-BE49-F238E27FC236}">
                  <a16:creationId xmlns:a16="http://schemas.microsoft.com/office/drawing/2014/main" id="{BAE4FA1B-A7B9-4704-8208-496BC161A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" y="2912"/>
              <a:ext cx="29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FF0000"/>
                  </a:solidFill>
                  <a:latin typeface="Helvetica" panose="020B0604020202020204" pitchFamily="34" charset="0"/>
                  <a:ea typeface="楷体_GB2312" pitchFamily="49" charset="-122"/>
                  <a:sym typeface="Wingdings" panose="05000000000000000000" pitchFamily="2" charset="2"/>
                </a:rPr>
                <a:t>∧</a:t>
              </a:r>
              <a:endParaRPr kumimoji="1" lang="zh-CN" altLang="en-US" sz="2000" b="1">
                <a:solidFill>
                  <a:srgbClr val="FF0000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6083" name="Line 211">
              <a:extLst>
                <a:ext uri="{FF2B5EF4-FFF2-40B4-BE49-F238E27FC236}">
                  <a16:creationId xmlns:a16="http://schemas.microsoft.com/office/drawing/2014/main" id="{4AF3672B-EEAF-4427-AB37-787334630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0" y="3048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84" name="Rectangle 212">
              <a:extLst>
                <a:ext uri="{FF2B5EF4-FFF2-40B4-BE49-F238E27FC236}">
                  <a16:creationId xmlns:a16="http://schemas.microsoft.com/office/drawing/2014/main" id="{236C583E-0D3D-42ED-BF75-0388E5695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" y="2442"/>
              <a:ext cx="29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47</a:t>
              </a:r>
              <a:endPara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6085" name="Rectangle 213">
              <a:extLst>
                <a:ext uri="{FF2B5EF4-FFF2-40B4-BE49-F238E27FC236}">
                  <a16:creationId xmlns:a16="http://schemas.microsoft.com/office/drawing/2014/main" id="{49C77DEC-66B1-412D-98B8-1457EA2C4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4" y="2439"/>
              <a:ext cx="29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FF0000"/>
                  </a:solidFill>
                  <a:latin typeface="Helvetica" panose="020B0604020202020204" pitchFamily="34" charset="0"/>
                  <a:ea typeface="楷体_GB2312" pitchFamily="49" charset="-122"/>
                  <a:sym typeface="Wingdings" panose="05000000000000000000" pitchFamily="2" charset="2"/>
                </a:rPr>
                <a:t>∧</a:t>
              </a:r>
              <a:endParaRPr kumimoji="1" lang="zh-CN" altLang="en-US" sz="2000" b="1">
                <a:solidFill>
                  <a:srgbClr val="FF0000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6086" name="Line 214">
              <a:extLst>
                <a:ext uri="{FF2B5EF4-FFF2-40B4-BE49-F238E27FC236}">
                  <a16:creationId xmlns:a16="http://schemas.microsoft.com/office/drawing/2014/main" id="{B6AA5F79-F46D-409C-87A8-FC27025AA5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7" y="2575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87" name="Rectangle 215">
              <a:extLst>
                <a:ext uri="{FF2B5EF4-FFF2-40B4-BE49-F238E27FC236}">
                  <a16:creationId xmlns:a16="http://schemas.microsoft.com/office/drawing/2014/main" id="{BD7C736C-5741-4C77-80AA-98CD6C9D8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" y="1763"/>
              <a:ext cx="29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11</a:t>
              </a:r>
              <a:endPara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6088" name="Rectangle 216">
              <a:extLst>
                <a:ext uri="{FF2B5EF4-FFF2-40B4-BE49-F238E27FC236}">
                  <a16:creationId xmlns:a16="http://schemas.microsoft.com/office/drawing/2014/main" id="{EE80D135-DFDB-4656-B644-CAA212864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2" y="1760"/>
              <a:ext cx="29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FF0000"/>
                  </a:solidFill>
                  <a:latin typeface="Helvetica" panose="020B0604020202020204" pitchFamily="34" charset="0"/>
                  <a:ea typeface="楷体_GB2312" pitchFamily="49" charset="-122"/>
                  <a:sym typeface="Wingdings" panose="05000000000000000000" pitchFamily="2" charset="2"/>
                </a:rPr>
                <a:t>∧</a:t>
              </a:r>
              <a:endParaRPr kumimoji="1" lang="zh-CN" altLang="en-US" sz="2000" b="1">
                <a:solidFill>
                  <a:srgbClr val="FF0000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6089" name="Line 217">
              <a:extLst>
                <a:ext uri="{FF2B5EF4-FFF2-40B4-BE49-F238E27FC236}">
                  <a16:creationId xmlns:a16="http://schemas.microsoft.com/office/drawing/2014/main" id="{88BCDCB5-A5FE-4A2C-A67C-E5867A792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5" y="1896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6020" name="Title 1">
            <a:extLst>
              <a:ext uri="{FF2B5EF4-FFF2-40B4-BE49-F238E27FC236}">
                <a16:creationId xmlns:a16="http://schemas.microsoft.com/office/drawing/2014/main" id="{41C211E7-3E60-48EB-A4FE-38F9AA6E749C}"/>
              </a:ext>
            </a:extLst>
          </p:cNvPr>
          <p:cNvSpPr txBox="1">
            <a:spLocks/>
          </p:cNvSpPr>
          <p:nvPr/>
        </p:nvSpPr>
        <p:spPr bwMode="auto">
          <a:xfrm>
            <a:off x="476250" y="373063"/>
            <a:ext cx="72009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135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-136525" defTabSz="685800">
              <a:lnSpc>
                <a:spcPct val="90000"/>
              </a:lnSpc>
              <a:spcBef>
                <a:spcPts val="90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514350" indent="-133350" defTabSz="685800">
              <a:lnSpc>
                <a:spcPct val="90000"/>
              </a:lnSpc>
              <a:spcBef>
                <a:spcPts val="60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85800" indent="-136525" defTabSz="685800">
              <a:lnSpc>
                <a:spcPct val="90000"/>
              </a:lnSpc>
              <a:spcBef>
                <a:spcPts val="60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857250" indent="-133350" defTabSz="685800">
              <a:lnSpc>
                <a:spcPct val="90000"/>
              </a:lnSpc>
              <a:spcBef>
                <a:spcPts val="45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314450" indent="-133350" defTabSz="685800" eaLnBrk="0" fontAlgn="base" hangingPunct="0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1771650" indent="-133350" defTabSz="685800" eaLnBrk="0" fontAlgn="base" hangingPunct="0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2228850" indent="-133350" defTabSz="685800" eaLnBrk="0" fontAlgn="base" hangingPunct="0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2686050" indent="-133350" defTabSz="685800" eaLnBrk="0" fontAlgn="base" hangingPunct="0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A43F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冲突处理方法（</a:t>
            </a:r>
            <a:r>
              <a:rPr lang="en-US" altLang="zh-CN" sz="3600" b="1">
                <a:solidFill>
                  <a:srgbClr val="A43F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cont.</a:t>
            </a:r>
            <a:r>
              <a:rPr lang="zh-CN" altLang="en-US" sz="3600" b="1">
                <a:solidFill>
                  <a:srgbClr val="A43F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75" name="Rectangle 132">
            <a:extLst>
              <a:ext uri="{FF2B5EF4-FFF2-40B4-BE49-F238E27FC236}">
                <a16:creationId xmlns:a16="http://schemas.microsoft.com/office/drawing/2014/main" id="{A4379678-EAA3-4D2F-BCC1-987B91533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6300330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</a:pP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∧</a:t>
            </a:r>
            <a:endParaRPr kumimoji="1"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77" name="Line 176">
            <a:extLst>
              <a:ext uri="{FF2B5EF4-FFF2-40B4-BE49-F238E27FC236}">
                <a16:creationId xmlns:a16="http://schemas.microsoft.com/office/drawing/2014/main" id="{0A2CF85B-1E0B-4FDE-A3CB-E780CA1BC4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0301" y="6643887"/>
            <a:ext cx="4508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Rectangle 137">
            <a:extLst>
              <a:ext uri="{FF2B5EF4-FFF2-40B4-BE49-F238E27FC236}">
                <a16:creationId xmlns:a16="http://schemas.microsoft.com/office/drawing/2014/main" id="{1CC806EF-36F8-4DFD-AFF6-EBBB24CC7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1" y="6277967"/>
            <a:ext cx="444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35000"/>
              </a:spcBef>
              <a:buClr>
                <a:schemeClr val="tx2"/>
              </a:buClr>
            </a:pPr>
            <a:r>
              <a: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10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>
            <a:extLst>
              <a:ext uri="{FF2B5EF4-FFF2-40B4-BE49-F238E27FC236}">
                <a16:creationId xmlns:a16="http://schemas.microsoft.com/office/drawing/2014/main" id="{ACCD4BC0-2429-476A-AF43-E5ECD44FBC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363" y="404813"/>
            <a:ext cx="7200900" cy="561975"/>
          </a:xfrm>
        </p:spPr>
        <p:txBody>
          <a:bodyPr/>
          <a:lstStyle/>
          <a:p>
            <a:r>
              <a:rPr lang="zh-CN" altLang="en-US"/>
              <a:t>哈希查找的性能分析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B6AA-A28E-B144-8E49-39ADD26C3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363" y="1200150"/>
            <a:ext cx="8424862" cy="4352925"/>
          </a:xfrm>
        </p:spPr>
        <p:txBody>
          <a:bodyPr/>
          <a:lstStyle/>
          <a:p>
            <a:r>
              <a:rPr lang="zh-CN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虽然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哈希表在关键字与记录的存储位置之间建立了直接映像，但由于</a:t>
            </a:r>
            <a:r>
              <a:rPr lang="zh-CN" altLang="en-US" dirty="0">
                <a:solidFill>
                  <a:srgbClr val="470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冲突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的产生，使得哈希表的查找过程仍然是给定值与关键字进行</a:t>
            </a:r>
            <a:r>
              <a:rPr lang="zh-CN" altLang="en-US" dirty="0">
                <a:solidFill>
                  <a:srgbClr val="470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的过程。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在查找过程中，</a:t>
            </a:r>
            <a:r>
              <a:rPr lang="zh-CN" altLang="en-US" dirty="0">
                <a:solidFill>
                  <a:srgbClr val="470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关键字的比较次数取决于产生冲突的概率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。而影响冲突产生的因素有：</a:t>
            </a:r>
          </a:p>
          <a:p>
            <a:pPr marL="815975" lvl="1" indent="-457200">
              <a:spcBef>
                <a:spcPts val="1350"/>
              </a:spcBef>
              <a:buSzPct val="60000"/>
              <a:buFont typeface="Wingdings" panose="05000000000000000000" pitchFamily="2" charset="2"/>
              <a:buChar char="q"/>
            </a:pPr>
            <a:r>
              <a:rPr lang="zh-CN" altLang="en-US" dirty="0"/>
              <a:t>选用的哈希函数是否均匀</a:t>
            </a:r>
          </a:p>
          <a:p>
            <a:pPr marL="815975" lvl="1" indent="-457200">
              <a:spcBef>
                <a:spcPts val="1350"/>
              </a:spcBef>
              <a:buSzPct val="60000"/>
              <a:buFont typeface="Wingdings" panose="05000000000000000000" pitchFamily="2" charset="2"/>
              <a:buChar char="q"/>
            </a:pPr>
            <a:r>
              <a:rPr lang="zh-CN" altLang="en-US" dirty="0"/>
              <a:t>选用的处理冲突的方法</a:t>
            </a:r>
          </a:p>
          <a:p>
            <a:pPr marL="815975" lvl="1" indent="-457200">
              <a:spcBef>
                <a:spcPts val="1350"/>
              </a:spcBef>
              <a:buSzPct val="60000"/>
              <a:buFont typeface="Wingdings" panose="05000000000000000000" pitchFamily="2" charset="2"/>
              <a:buChar char="q"/>
            </a:pPr>
            <a:r>
              <a:rPr lang="zh-CN" altLang="en-US" dirty="0"/>
              <a:t>哈希表的装载因子</a:t>
            </a:r>
            <a:endParaRPr lang="en-GB" altLang="zh-CN" dirty="0"/>
          </a:p>
          <a:p>
            <a:pPr marL="815975" lvl="1" indent="-457200">
              <a:spcBef>
                <a:spcPts val="1350"/>
              </a:spcBef>
              <a:buSzPct val="60000"/>
              <a:buFont typeface="Arial" panose="020B0604020202020204" pitchFamily="34" charset="0"/>
              <a:buNone/>
            </a:pPr>
            <a:r>
              <a:rPr lang="en-US" altLang="zh-CN" dirty="0"/>
              <a:t>  α=</a:t>
            </a:r>
            <a:r>
              <a:rPr lang="zh-CN" altLang="en-US" dirty="0"/>
              <a:t>表中填入的记录数/表的长度</a:t>
            </a:r>
          </a:p>
          <a:p>
            <a:pPr marL="381000" indent="-381000"/>
            <a:endParaRPr lang="en-US" altLang="zh-CN" dirty="0"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>
            <a:extLst>
              <a:ext uri="{FF2B5EF4-FFF2-40B4-BE49-F238E27FC236}">
                <a16:creationId xmlns:a16="http://schemas.microsoft.com/office/drawing/2014/main" id="{8D23416D-1AB8-4B3D-9E1A-894CC2AC2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363" y="404813"/>
            <a:ext cx="7200900" cy="561975"/>
          </a:xfrm>
        </p:spPr>
        <p:txBody>
          <a:bodyPr/>
          <a:lstStyle/>
          <a:p>
            <a:r>
              <a:rPr lang="zh-CN" altLang="en-US"/>
              <a:t>哈希查找的性能分析</a:t>
            </a:r>
            <a:r>
              <a:rPr lang="en-US" altLang="zh-CN"/>
              <a:t>(Cont.)</a:t>
            </a:r>
            <a:r>
              <a:rPr lang="zh-CN" altLang="en-US"/>
              <a:t> </a:t>
            </a:r>
            <a:endParaRPr lang="en-US" altLang="zh-CN"/>
          </a:p>
        </p:txBody>
      </p:sp>
      <p:sp>
        <p:nvSpPr>
          <p:cNvPr id="87042" name="Content Placeholder 2">
            <a:extLst>
              <a:ext uri="{FF2B5EF4-FFF2-40B4-BE49-F238E27FC236}">
                <a16:creationId xmlns:a16="http://schemas.microsoft.com/office/drawing/2014/main" id="{7597F26C-0A75-4AD5-80F3-F637C3CB2C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2600" y="1166813"/>
            <a:ext cx="8426450" cy="1758950"/>
          </a:xfrm>
        </p:spPr>
        <p:txBody>
          <a:bodyPr/>
          <a:lstStyle/>
          <a:p>
            <a:r>
              <a:rPr lang="zh-CN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，仍需要以平均查找长度（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）作为衡量哈希表的查找效率的量度</a:t>
            </a:r>
            <a:endParaRPr lang="en-GB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示例：线性探测再散列，假设每个关键字的查找概率相等</a:t>
            </a:r>
          </a:p>
        </p:txBody>
      </p:sp>
      <p:grpSp>
        <p:nvGrpSpPr>
          <p:cNvPr id="4" name="Group 32">
            <a:extLst>
              <a:ext uri="{FF2B5EF4-FFF2-40B4-BE49-F238E27FC236}">
                <a16:creationId xmlns:a16="http://schemas.microsoft.com/office/drawing/2014/main" id="{28228585-BF12-4C54-9A48-D9EFBC7B3E44}"/>
              </a:ext>
            </a:extLst>
          </p:cNvPr>
          <p:cNvGrpSpPr>
            <a:grpSpLocks/>
          </p:cNvGrpSpPr>
          <p:nvPr/>
        </p:nvGrpSpPr>
        <p:grpSpPr bwMode="auto">
          <a:xfrm>
            <a:off x="1376363" y="2925763"/>
            <a:ext cx="6858000" cy="825500"/>
            <a:chOff x="739" y="3193"/>
            <a:chExt cx="4320" cy="520"/>
          </a:xfrm>
        </p:grpSpPr>
        <p:grpSp>
          <p:nvGrpSpPr>
            <p:cNvPr id="87070" name="Group 5">
              <a:extLst>
                <a:ext uri="{FF2B5EF4-FFF2-40B4-BE49-F238E27FC236}">
                  <a16:creationId xmlns:a16="http://schemas.microsoft.com/office/drawing/2014/main" id="{B6382F5B-23F4-4EB6-B5B0-843A2F375F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" y="3401"/>
              <a:ext cx="4320" cy="312"/>
              <a:chOff x="624" y="3264"/>
              <a:chExt cx="4320" cy="312"/>
            </a:xfrm>
          </p:grpSpPr>
          <p:sp>
            <p:nvSpPr>
              <p:cNvPr id="87072" name="Text Box 6">
                <a:extLst>
                  <a:ext uri="{FF2B5EF4-FFF2-40B4-BE49-F238E27FC236}">
                    <a16:creationId xmlns:a16="http://schemas.microsoft.com/office/drawing/2014/main" id="{DC8A519A-2A42-414A-A2A6-CEAD09ED71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  <p:sp>
            <p:nvSpPr>
              <p:cNvPr id="87073" name="Text Box 7">
                <a:extLst>
                  <a:ext uri="{FF2B5EF4-FFF2-40B4-BE49-F238E27FC236}">
                    <a16:creationId xmlns:a16="http://schemas.microsoft.com/office/drawing/2014/main" id="{8E56143F-F0C1-44BA-9017-D2C4049CC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  <p:sp>
            <p:nvSpPr>
              <p:cNvPr id="87074" name="Text Box 8">
                <a:extLst>
                  <a:ext uri="{FF2B5EF4-FFF2-40B4-BE49-F238E27FC236}">
                    <a16:creationId xmlns:a16="http://schemas.microsoft.com/office/drawing/2014/main" id="{D4C4BAC6-E25D-4CCD-BBE9-ADCA566438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  <p:sp>
            <p:nvSpPr>
              <p:cNvPr id="87075" name="Text Box 9">
                <a:extLst>
                  <a:ext uri="{FF2B5EF4-FFF2-40B4-BE49-F238E27FC236}">
                    <a16:creationId xmlns:a16="http://schemas.microsoft.com/office/drawing/2014/main" id="{29F9667E-D25D-42FD-919A-1DADBAFA60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  <p:sp>
            <p:nvSpPr>
              <p:cNvPr id="87076" name="Text Box 10">
                <a:extLst>
                  <a:ext uri="{FF2B5EF4-FFF2-40B4-BE49-F238E27FC236}">
                    <a16:creationId xmlns:a16="http://schemas.microsoft.com/office/drawing/2014/main" id="{82BE75ED-1061-4011-9E52-60B6ED330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  <p:sp>
            <p:nvSpPr>
              <p:cNvPr id="87077" name="Text Box 11">
                <a:extLst>
                  <a:ext uri="{FF2B5EF4-FFF2-40B4-BE49-F238E27FC236}">
                    <a16:creationId xmlns:a16="http://schemas.microsoft.com/office/drawing/2014/main" id="{8841085D-6767-46A7-982A-251E327B06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  <p:sp>
            <p:nvSpPr>
              <p:cNvPr id="87078" name="Text Box 12">
                <a:extLst>
                  <a:ext uri="{FF2B5EF4-FFF2-40B4-BE49-F238E27FC236}">
                    <a16:creationId xmlns:a16="http://schemas.microsoft.com/office/drawing/2014/main" id="{0EA37B16-D012-458B-A53C-8E0E413C35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  <p:sp>
            <p:nvSpPr>
              <p:cNvPr id="87079" name="Text Box 13">
                <a:extLst>
                  <a:ext uri="{FF2B5EF4-FFF2-40B4-BE49-F238E27FC236}">
                    <a16:creationId xmlns:a16="http://schemas.microsoft.com/office/drawing/2014/main" id="{52167D6B-B3FC-4A51-8E19-84842F6B14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  <p:sp>
            <p:nvSpPr>
              <p:cNvPr id="87080" name="Text Box 14">
                <a:extLst>
                  <a:ext uri="{FF2B5EF4-FFF2-40B4-BE49-F238E27FC236}">
                    <a16:creationId xmlns:a16="http://schemas.microsoft.com/office/drawing/2014/main" id="{2EB5335C-1BEE-4328-B8FE-10E565FEB2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  <p:sp>
            <p:nvSpPr>
              <p:cNvPr id="87081" name="Text Box 15">
                <a:extLst>
                  <a:ext uri="{FF2B5EF4-FFF2-40B4-BE49-F238E27FC236}">
                    <a16:creationId xmlns:a16="http://schemas.microsoft.com/office/drawing/2014/main" id="{E08B6534-2D89-4133-B31A-474FF7D018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p:grpSp>
        <p:sp>
          <p:nvSpPr>
            <p:cNvPr id="87071" name="Text Box 16">
              <a:extLst>
                <a:ext uri="{FF2B5EF4-FFF2-40B4-BE49-F238E27FC236}">
                  <a16:creationId xmlns:a16="http://schemas.microsoft.com/office/drawing/2014/main" id="{F0315512-84C0-4C10-BA27-A742BA7E5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" y="3193"/>
              <a:ext cx="43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  <a:sym typeface="Wingdings" panose="05000000000000000000" pitchFamily="2" charset="2"/>
                </a:rPr>
                <a:t>  0       1       2       3      4       5       6       7       8       9</a:t>
              </a:r>
            </a:p>
          </p:txBody>
        </p:sp>
      </p:grpSp>
      <p:sp>
        <p:nvSpPr>
          <p:cNvPr id="17" name="Text Box 17">
            <a:extLst>
              <a:ext uri="{FF2B5EF4-FFF2-40B4-BE49-F238E27FC236}">
                <a16:creationId xmlns:a16="http://schemas.microsoft.com/office/drawing/2014/main" id="{021EECF3-4543-432D-8F96-1FDCE2946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288" y="3367088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47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C6628481-DE00-47C5-B6E2-D271D2C4F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188" y="3351213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7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722B02B8-02EC-456B-AA02-16B44F6EC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75" y="4005263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29</a:t>
            </a: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6E06DE93-D2BE-48CB-A685-4F6CD261F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3341688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11</a:t>
            </a: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B9555238-B79B-4258-A750-8621D7D38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4588" y="3321050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16</a:t>
            </a:r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D15EA2D3-026C-4D01-A9A3-C26BCBC6F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5" y="3354388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92</a:t>
            </a: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C54A9580-0636-45B4-B5BB-72E859569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8338" y="3321050"/>
            <a:ext cx="3937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29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AF0DEBEF-FCD0-4E0F-86D6-61C4E9627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850" y="4005263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22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673CF6C6-7E5D-4AFD-903B-C6A994CFE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113" y="3351213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22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218FDB0F-8FBC-4A8B-B308-FC7021ADC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8663" y="4005263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8</a:t>
            </a:r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881E834D-1248-42CE-8F9D-617B3CFBD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8113" y="3341688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8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E4ACB8FF-E556-4A2D-A976-8822E15BB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963" y="4005263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3920E9EE-7FE5-49E9-86F3-66ECAEC90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4003675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147BD579-96C3-4A34-8007-6189C87EA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975" y="4027488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31" name="Text Box 31">
            <a:extLst>
              <a:ext uri="{FF2B5EF4-FFF2-40B4-BE49-F238E27FC236}">
                <a16:creationId xmlns:a16="http://schemas.microsoft.com/office/drawing/2014/main" id="{E435C471-246A-4B9D-875D-04F4FC918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650" y="3355975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32" name="Text Box 24">
            <a:extLst>
              <a:ext uri="{FF2B5EF4-FFF2-40B4-BE49-F238E27FC236}">
                <a16:creationId xmlns:a16="http://schemas.microsoft.com/office/drawing/2014/main" id="{036AC91F-473B-4CB1-8E41-A4A9F2769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3788" y="4440238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B05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0</a:t>
            </a:r>
            <a:endParaRPr lang="zh-CN" altLang="en-US" sz="2400" b="1">
              <a:solidFill>
                <a:srgbClr val="00B05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3" name="Text Box 24">
            <a:extLst>
              <a:ext uri="{FF2B5EF4-FFF2-40B4-BE49-F238E27FC236}">
                <a16:creationId xmlns:a16="http://schemas.microsoft.com/office/drawing/2014/main" id="{EA2005C4-65B4-4CF2-AB36-051A5D3A3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0" y="4430713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B05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0</a:t>
            </a:r>
            <a:endParaRPr lang="zh-CN" altLang="en-US" sz="2400" b="1">
              <a:solidFill>
                <a:srgbClr val="00B05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4" name="Text Box 24">
            <a:extLst>
              <a:ext uri="{FF2B5EF4-FFF2-40B4-BE49-F238E27FC236}">
                <a16:creationId xmlns:a16="http://schemas.microsoft.com/office/drawing/2014/main" id="{16D5B01C-2E1A-4B1E-9557-4C2E45C02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63" y="4405313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endParaRPr lang="zh-CN" altLang="en-US" sz="2400" b="1" dirty="0">
              <a:solidFill>
                <a:srgbClr val="00B05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5" name="Text Box 24">
            <a:extLst>
              <a:ext uri="{FF2B5EF4-FFF2-40B4-BE49-F238E27FC236}">
                <a16:creationId xmlns:a16="http://schemas.microsoft.com/office/drawing/2014/main" id="{3206D07F-8C5C-4826-9981-1165D6A0C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25" y="4394200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B05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endParaRPr lang="zh-CN" altLang="en-US" sz="2400" b="1">
              <a:solidFill>
                <a:srgbClr val="00B05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6" name="Text Box 24">
            <a:extLst>
              <a:ext uri="{FF2B5EF4-FFF2-40B4-BE49-F238E27FC236}">
                <a16:creationId xmlns:a16="http://schemas.microsoft.com/office/drawing/2014/main" id="{FA16E431-EC53-4DF7-BFC8-AD32C1BC6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663" y="4446588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0</a:t>
            </a:r>
            <a:endParaRPr lang="zh-CN" altLang="en-US" sz="2400" b="1" dirty="0">
              <a:solidFill>
                <a:srgbClr val="00B05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7" name="Text Box 24">
            <a:extLst>
              <a:ext uri="{FF2B5EF4-FFF2-40B4-BE49-F238E27FC236}">
                <a16:creationId xmlns:a16="http://schemas.microsoft.com/office/drawing/2014/main" id="{5509DECC-B83B-4793-B0D1-277417AE1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" y="4445000"/>
            <a:ext cx="1270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冲突次数</a:t>
            </a:r>
          </a:p>
        </p:txBody>
      </p:sp>
      <p:sp>
        <p:nvSpPr>
          <p:cNvPr id="38" name="Text Box 24">
            <a:extLst>
              <a:ext uri="{FF2B5EF4-FFF2-40B4-BE49-F238E27FC236}">
                <a16:creationId xmlns:a16="http://schemas.microsoft.com/office/drawing/2014/main" id="{1BF61473-F17E-43F9-8A1D-5F37B91F6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75" y="4441825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B05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0</a:t>
            </a:r>
            <a:endParaRPr lang="zh-CN" altLang="en-US" sz="2400" b="1">
              <a:solidFill>
                <a:srgbClr val="00B05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9" name="Text Box 24">
            <a:extLst>
              <a:ext uri="{FF2B5EF4-FFF2-40B4-BE49-F238E27FC236}">
                <a16:creationId xmlns:a16="http://schemas.microsoft.com/office/drawing/2014/main" id="{1E26B2EB-0BDB-48F0-AE60-1E2088262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1738" y="4441825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B05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0</a:t>
            </a:r>
            <a:endParaRPr lang="zh-CN" altLang="en-US" sz="2400" b="1">
              <a:solidFill>
                <a:srgbClr val="00B05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0" name="Text Box 24">
            <a:extLst>
              <a:ext uri="{FF2B5EF4-FFF2-40B4-BE49-F238E27FC236}">
                <a16:creationId xmlns:a16="http://schemas.microsoft.com/office/drawing/2014/main" id="{4FB63E3A-4F60-4F74-BA80-C431BA5E9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3" y="4405313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endParaRPr lang="zh-CN" altLang="en-US" sz="2400" b="1" dirty="0">
              <a:solidFill>
                <a:srgbClr val="00B05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1" name="Text Box 24">
            <a:extLst>
              <a:ext uri="{FF2B5EF4-FFF2-40B4-BE49-F238E27FC236}">
                <a16:creationId xmlns:a16="http://schemas.microsoft.com/office/drawing/2014/main" id="{3D47B031-06B8-4C6B-AC07-1827B709C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4413250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B05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endParaRPr lang="zh-CN" altLang="en-US" sz="2400" b="1">
              <a:solidFill>
                <a:srgbClr val="00B05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166951-B44E-43FA-8B16-4F5823A6E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5308600"/>
            <a:ext cx="764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ASL=1/9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5+2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3+4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1)=15/9</a:t>
            </a:r>
          </a:p>
        </p:txBody>
      </p:sp>
      <p:sp>
        <p:nvSpPr>
          <p:cNvPr id="44" name="Text Box 24">
            <a:extLst>
              <a:ext uri="{FF2B5EF4-FFF2-40B4-BE49-F238E27FC236}">
                <a16:creationId xmlns:a16="http://schemas.microsoft.com/office/drawing/2014/main" id="{08B4431C-CE6D-42DA-9228-C7A37BD60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" y="4938712"/>
            <a:ext cx="1270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比较次数</a:t>
            </a:r>
          </a:p>
        </p:txBody>
      </p:sp>
      <p:sp>
        <p:nvSpPr>
          <p:cNvPr id="45" name="Text Box 24">
            <a:extLst>
              <a:ext uri="{FF2B5EF4-FFF2-40B4-BE49-F238E27FC236}">
                <a16:creationId xmlns:a16="http://schemas.microsoft.com/office/drawing/2014/main" id="{A4B44FC8-926F-4F61-81C7-999342C23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3788" y="4973638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endParaRPr lang="zh-CN" altLang="en-US" sz="2400" b="1" dirty="0">
              <a:solidFill>
                <a:srgbClr val="00B05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6" name="Text Box 24">
            <a:extLst>
              <a:ext uri="{FF2B5EF4-FFF2-40B4-BE49-F238E27FC236}">
                <a16:creationId xmlns:a16="http://schemas.microsoft.com/office/drawing/2014/main" id="{1A5BCAC1-2C92-406C-A199-D7AB646F0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0" y="4964113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endParaRPr lang="zh-CN" altLang="en-US" sz="2400" b="1" dirty="0">
              <a:solidFill>
                <a:srgbClr val="00B05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7" name="Text Box 24">
            <a:extLst>
              <a:ext uri="{FF2B5EF4-FFF2-40B4-BE49-F238E27FC236}">
                <a16:creationId xmlns:a16="http://schemas.microsoft.com/office/drawing/2014/main" id="{47D83D0F-2256-4533-94C8-2EA33A3A2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63" y="4938713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endParaRPr lang="zh-CN" altLang="en-US" sz="2400" b="1" dirty="0">
              <a:solidFill>
                <a:srgbClr val="00B05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8" name="Text Box 24">
            <a:extLst>
              <a:ext uri="{FF2B5EF4-FFF2-40B4-BE49-F238E27FC236}">
                <a16:creationId xmlns:a16="http://schemas.microsoft.com/office/drawing/2014/main" id="{5EE82063-5121-4AB7-83B4-83C8644E2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25" y="4927600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endParaRPr lang="zh-CN" altLang="en-US" sz="2400" b="1" dirty="0">
              <a:solidFill>
                <a:srgbClr val="00B05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9" name="Text Box 24">
            <a:extLst>
              <a:ext uri="{FF2B5EF4-FFF2-40B4-BE49-F238E27FC236}">
                <a16:creationId xmlns:a16="http://schemas.microsoft.com/office/drawing/2014/main" id="{439E6930-DAC0-4B47-B5A6-EA702A82B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663" y="4979988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endParaRPr lang="zh-CN" altLang="en-US" sz="2400" b="1" dirty="0">
              <a:solidFill>
                <a:srgbClr val="00B05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0" name="Text Box 24">
            <a:extLst>
              <a:ext uri="{FF2B5EF4-FFF2-40B4-BE49-F238E27FC236}">
                <a16:creationId xmlns:a16="http://schemas.microsoft.com/office/drawing/2014/main" id="{76457F39-658D-4982-A6B0-3758583DC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75" y="4975225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endParaRPr lang="zh-CN" altLang="en-US" sz="2400" b="1" dirty="0">
              <a:solidFill>
                <a:srgbClr val="00B05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1" name="Text Box 24">
            <a:extLst>
              <a:ext uri="{FF2B5EF4-FFF2-40B4-BE49-F238E27FC236}">
                <a16:creationId xmlns:a16="http://schemas.microsoft.com/office/drawing/2014/main" id="{BC659786-9AC7-4516-98E0-6B5D4BDBF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1738" y="4975225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endParaRPr lang="zh-CN" altLang="en-US" sz="2400" b="1" dirty="0">
              <a:solidFill>
                <a:srgbClr val="00B05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2" name="Text Box 24">
            <a:extLst>
              <a:ext uri="{FF2B5EF4-FFF2-40B4-BE49-F238E27FC236}">
                <a16:creationId xmlns:a16="http://schemas.microsoft.com/office/drawing/2014/main" id="{7B4962AE-29C1-4875-8907-64467592B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3" y="4938713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endParaRPr lang="zh-CN" altLang="en-US" sz="2400" b="1" dirty="0">
              <a:solidFill>
                <a:srgbClr val="00B05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3" name="Text Box 24">
            <a:extLst>
              <a:ext uri="{FF2B5EF4-FFF2-40B4-BE49-F238E27FC236}">
                <a16:creationId xmlns:a16="http://schemas.microsoft.com/office/drawing/2014/main" id="{67FB8702-EFC1-437E-92EB-0CFE625F5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4946650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4</a:t>
            </a:r>
            <a:endParaRPr lang="zh-CN" altLang="en-US" sz="2400" b="1" dirty="0">
              <a:solidFill>
                <a:srgbClr val="00B05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41" grpId="0" autoUpdateAnimBg="0"/>
      <p:bldP spid="43" grpId="0"/>
      <p:bldP spid="44" grpId="0" autoUpdateAnimBg="0"/>
      <p:bldP spid="45" grpId="0" autoUpdateAnimBg="0"/>
      <p:bldP spid="46" grpId="0" autoUpdateAnimBg="0"/>
      <p:bldP spid="47" grpId="0" autoUpdateAnimBg="0"/>
      <p:bldP spid="48" grpId="0" autoUpdateAnimBg="0"/>
      <p:bldP spid="49" grpId="0" autoUpdateAnimBg="0"/>
      <p:bldP spid="50" grpId="0" autoUpdateAnimBg="0"/>
      <p:bldP spid="51" grpId="0" autoUpdateAnimBg="0"/>
      <p:bldP spid="52" grpId="0" autoUpdateAnimBg="0"/>
      <p:bldP spid="5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E3232E92-216E-4853-918A-F1F4B344A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5225" y="488950"/>
            <a:ext cx="4311650" cy="609600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本章主要内容</a:t>
            </a:r>
            <a:endParaRPr lang="en-US" altLang="zh-CN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0563" name="Rectangle 3">
            <a:extLst>
              <a:ext uri="{FF2B5EF4-FFF2-40B4-BE49-F238E27FC236}">
                <a16:creationId xmlns:a16="http://schemas.microsoft.com/office/drawing/2014/main" id="{A21413B3-7FFD-6348-9E3B-A6FD01137B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2763" y="1225550"/>
            <a:ext cx="5195887" cy="50165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查找的概念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静态查找表</a:t>
            </a:r>
            <a:endParaRPr lang="en-GB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顺序查找</a:t>
            </a:r>
            <a:endParaRPr lang="en-GB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折半（二分）查找</a:t>
            </a:r>
          </a:p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分块查找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7.3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动态查找表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二叉排序树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7.4 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哈希表</a:t>
            </a:r>
          </a:p>
          <a:p>
            <a:pPr eaLnBrk="1" hangingPunct="1"/>
            <a:endParaRPr lang="zh-CN" altLang="en-US" dirty="0">
              <a:solidFill>
                <a:srgbClr val="0070C0"/>
              </a:solidFill>
              <a:latin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>
            <a:extLst>
              <a:ext uri="{FF2B5EF4-FFF2-40B4-BE49-F238E27FC236}">
                <a16:creationId xmlns:a16="http://schemas.microsoft.com/office/drawing/2014/main" id="{ECBE3FCC-1E16-44E7-ABDC-1B00F0D2A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250" y="373063"/>
            <a:ext cx="7200900" cy="561975"/>
          </a:xfrm>
        </p:spPr>
        <p:txBody>
          <a:bodyPr/>
          <a:lstStyle/>
          <a:p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哈希查找的性能分析（</a:t>
            </a:r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cont.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grpSp>
        <p:nvGrpSpPr>
          <p:cNvPr id="88066" name="Group 220">
            <a:extLst>
              <a:ext uri="{FF2B5EF4-FFF2-40B4-BE49-F238E27FC236}">
                <a16:creationId xmlns:a16="http://schemas.microsoft.com/office/drawing/2014/main" id="{0933D48C-CF42-4663-89BC-A336FD69EF93}"/>
              </a:ext>
            </a:extLst>
          </p:cNvPr>
          <p:cNvGrpSpPr>
            <a:grpSpLocks/>
          </p:cNvGrpSpPr>
          <p:nvPr/>
        </p:nvGrpSpPr>
        <p:grpSpPr bwMode="auto">
          <a:xfrm>
            <a:off x="5408613" y="1741488"/>
            <a:ext cx="3189287" cy="3827462"/>
            <a:chOff x="3727" y="1737"/>
            <a:chExt cx="2009" cy="2411"/>
          </a:xfrm>
        </p:grpSpPr>
        <p:sp>
          <p:nvSpPr>
            <p:cNvPr id="88069" name="Rectangle 132">
              <a:extLst>
                <a:ext uri="{FF2B5EF4-FFF2-40B4-BE49-F238E27FC236}">
                  <a16:creationId xmlns:a16="http://schemas.microsoft.com/office/drawing/2014/main" id="{CA8DE34C-7689-49A7-8F63-6C050F9E8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3815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35000"/>
                </a:spcBef>
                <a:buClr>
                  <a:schemeClr val="tx2"/>
                </a:buClr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∧</a:t>
              </a:r>
              <a:endPara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8070" name="Rectangle 134">
              <a:extLst>
                <a:ext uri="{FF2B5EF4-FFF2-40B4-BE49-F238E27FC236}">
                  <a16:creationId xmlns:a16="http://schemas.microsoft.com/office/drawing/2014/main" id="{ED5EC4C2-76BC-41D1-8AF2-2023A0E54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" y="3854"/>
              <a:ext cx="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35000"/>
                </a:spcBef>
                <a:buClr>
                  <a:schemeClr val="tx2"/>
                </a:buClr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9</a:t>
              </a:r>
            </a:p>
          </p:txBody>
        </p:sp>
        <p:sp>
          <p:nvSpPr>
            <p:cNvPr id="88071" name="Rectangle 135">
              <a:extLst>
                <a:ext uri="{FF2B5EF4-FFF2-40B4-BE49-F238E27FC236}">
                  <a16:creationId xmlns:a16="http://schemas.microsoft.com/office/drawing/2014/main" id="{A5E262FC-FD9A-48FA-B207-AF0C301B8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3584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35000"/>
                </a:spcBef>
                <a:buClr>
                  <a:schemeClr val="tx2"/>
                </a:buClr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∧</a:t>
              </a:r>
              <a:endPara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8072" name="Rectangle 137">
              <a:extLst>
                <a:ext uri="{FF2B5EF4-FFF2-40B4-BE49-F238E27FC236}">
                  <a16:creationId xmlns:a16="http://schemas.microsoft.com/office/drawing/2014/main" id="{56D29F25-3076-4CDD-9A3B-6B3B5256A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" y="3623"/>
              <a:ext cx="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35000"/>
                </a:spcBef>
                <a:buClr>
                  <a:schemeClr val="tx2"/>
                </a:buClr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8</a:t>
              </a:r>
            </a:p>
          </p:txBody>
        </p:sp>
        <p:sp>
          <p:nvSpPr>
            <p:cNvPr id="88073" name="Rectangle 138">
              <a:extLst>
                <a:ext uri="{FF2B5EF4-FFF2-40B4-BE49-F238E27FC236}">
                  <a16:creationId xmlns:a16="http://schemas.microsoft.com/office/drawing/2014/main" id="{925D1D56-7216-4FCB-B874-1E5248745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3353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35000"/>
                </a:spcBef>
                <a:buClr>
                  <a:schemeClr val="tx2"/>
                </a:buClr>
              </a:pPr>
              <a:endPara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8074" name="Rectangle 140">
              <a:extLst>
                <a:ext uri="{FF2B5EF4-FFF2-40B4-BE49-F238E27FC236}">
                  <a16:creationId xmlns:a16="http://schemas.microsoft.com/office/drawing/2014/main" id="{8C7B1990-BB10-49F8-9114-2E900040D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" y="3392"/>
              <a:ext cx="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35000"/>
                </a:spcBef>
                <a:buClr>
                  <a:schemeClr val="tx2"/>
                </a:buClr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7</a:t>
              </a:r>
            </a:p>
          </p:txBody>
        </p:sp>
        <p:sp>
          <p:nvSpPr>
            <p:cNvPr id="88075" name="Rectangle 141">
              <a:extLst>
                <a:ext uri="{FF2B5EF4-FFF2-40B4-BE49-F238E27FC236}">
                  <a16:creationId xmlns:a16="http://schemas.microsoft.com/office/drawing/2014/main" id="{B85BD049-66E5-4C24-B1EC-69B8396C9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3122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35000"/>
                </a:spcBef>
                <a:buClr>
                  <a:schemeClr val="tx2"/>
                </a:buClr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∧</a:t>
              </a:r>
              <a:endPara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8076" name="Rectangle 143">
              <a:extLst>
                <a:ext uri="{FF2B5EF4-FFF2-40B4-BE49-F238E27FC236}">
                  <a16:creationId xmlns:a16="http://schemas.microsoft.com/office/drawing/2014/main" id="{43E5EDA6-5505-4707-9786-FE721EB6C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" y="3161"/>
              <a:ext cx="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35000"/>
                </a:spcBef>
                <a:buClr>
                  <a:schemeClr val="tx2"/>
                </a:buClr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6</a:t>
              </a:r>
            </a:p>
          </p:txBody>
        </p:sp>
        <p:sp>
          <p:nvSpPr>
            <p:cNvPr id="88077" name="Rectangle 144">
              <a:extLst>
                <a:ext uri="{FF2B5EF4-FFF2-40B4-BE49-F238E27FC236}">
                  <a16:creationId xmlns:a16="http://schemas.microsoft.com/office/drawing/2014/main" id="{A1B9FDB4-0D12-4418-9629-926C8FEF1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2892"/>
              <a:ext cx="2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35000"/>
                </a:spcBef>
                <a:buClr>
                  <a:schemeClr val="tx2"/>
                </a:buClr>
              </a:pPr>
              <a:endPara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8078" name="Rectangle 146">
              <a:extLst>
                <a:ext uri="{FF2B5EF4-FFF2-40B4-BE49-F238E27FC236}">
                  <a16:creationId xmlns:a16="http://schemas.microsoft.com/office/drawing/2014/main" id="{D8D4C707-C2C9-4F55-890A-8DC3AD29B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" y="2931"/>
              <a:ext cx="20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35000"/>
                </a:spcBef>
                <a:buClr>
                  <a:schemeClr val="tx2"/>
                </a:buClr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5</a:t>
              </a:r>
            </a:p>
          </p:txBody>
        </p:sp>
        <p:sp>
          <p:nvSpPr>
            <p:cNvPr id="88079" name="Rectangle 147">
              <a:extLst>
                <a:ext uri="{FF2B5EF4-FFF2-40B4-BE49-F238E27FC236}">
                  <a16:creationId xmlns:a16="http://schemas.microsoft.com/office/drawing/2014/main" id="{FBD74FD5-AACD-43B6-801A-7BC3C0412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2661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35000"/>
                </a:spcBef>
                <a:buClr>
                  <a:schemeClr val="tx2"/>
                </a:buClr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∧</a:t>
              </a:r>
              <a:endPara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8080" name="Rectangle 149">
              <a:extLst>
                <a:ext uri="{FF2B5EF4-FFF2-40B4-BE49-F238E27FC236}">
                  <a16:creationId xmlns:a16="http://schemas.microsoft.com/office/drawing/2014/main" id="{D28314B9-1EF4-4BFF-BD1B-54CB8D415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" y="2700"/>
              <a:ext cx="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35000"/>
                </a:spcBef>
                <a:buClr>
                  <a:schemeClr val="tx2"/>
                </a:buClr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4</a:t>
              </a:r>
            </a:p>
          </p:txBody>
        </p:sp>
        <p:sp>
          <p:nvSpPr>
            <p:cNvPr id="88081" name="Rectangle 150">
              <a:extLst>
                <a:ext uri="{FF2B5EF4-FFF2-40B4-BE49-F238E27FC236}">
                  <a16:creationId xmlns:a16="http://schemas.microsoft.com/office/drawing/2014/main" id="{FA76BC40-CAEE-424E-B2A6-59CA4FB9E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2430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35000"/>
                </a:spcBef>
                <a:buClr>
                  <a:schemeClr val="tx2"/>
                </a:buClr>
              </a:pPr>
              <a:endPara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8082" name="Rectangle 152">
              <a:extLst>
                <a:ext uri="{FF2B5EF4-FFF2-40B4-BE49-F238E27FC236}">
                  <a16:creationId xmlns:a16="http://schemas.microsoft.com/office/drawing/2014/main" id="{06482952-7FD5-4500-95F9-3FA63D521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" y="2469"/>
              <a:ext cx="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35000"/>
                </a:spcBef>
                <a:buClr>
                  <a:schemeClr val="tx2"/>
                </a:buClr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3</a:t>
              </a:r>
            </a:p>
          </p:txBody>
        </p:sp>
        <p:sp>
          <p:nvSpPr>
            <p:cNvPr id="88083" name="Rectangle 153">
              <a:extLst>
                <a:ext uri="{FF2B5EF4-FFF2-40B4-BE49-F238E27FC236}">
                  <a16:creationId xmlns:a16="http://schemas.microsoft.com/office/drawing/2014/main" id="{874A339A-F20C-4DEF-B335-4EBB50D28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2199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35000"/>
                </a:spcBef>
                <a:buClr>
                  <a:schemeClr val="tx2"/>
                </a:buClr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∧</a:t>
              </a:r>
              <a:endPara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8084" name="Rectangle 155">
              <a:extLst>
                <a:ext uri="{FF2B5EF4-FFF2-40B4-BE49-F238E27FC236}">
                  <a16:creationId xmlns:a16="http://schemas.microsoft.com/office/drawing/2014/main" id="{FBAE1795-E905-4B57-A50F-1BC58846D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" y="2238"/>
              <a:ext cx="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35000"/>
                </a:spcBef>
                <a:buClr>
                  <a:schemeClr val="tx2"/>
                </a:buClr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2</a:t>
              </a:r>
            </a:p>
          </p:txBody>
        </p:sp>
        <p:sp>
          <p:nvSpPr>
            <p:cNvPr id="88085" name="Rectangle 156">
              <a:extLst>
                <a:ext uri="{FF2B5EF4-FFF2-40B4-BE49-F238E27FC236}">
                  <a16:creationId xmlns:a16="http://schemas.microsoft.com/office/drawing/2014/main" id="{A86D1056-E073-474E-9D38-1318FE033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96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35000"/>
                </a:spcBef>
                <a:buClr>
                  <a:schemeClr val="tx2"/>
                </a:buClr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∧</a:t>
              </a:r>
              <a:endPara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8086" name="Rectangle 158">
              <a:extLst>
                <a:ext uri="{FF2B5EF4-FFF2-40B4-BE49-F238E27FC236}">
                  <a16:creationId xmlns:a16="http://schemas.microsoft.com/office/drawing/2014/main" id="{CA09FA7B-C713-40B1-89D1-814651530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" y="2007"/>
              <a:ext cx="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35000"/>
                </a:spcBef>
                <a:buClr>
                  <a:schemeClr val="tx2"/>
                </a:buClr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1</a:t>
              </a:r>
            </a:p>
          </p:txBody>
        </p:sp>
        <p:sp>
          <p:nvSpPr>
            <p:cNvPr id="88087" name="Rectangle 159">
              <a:extLst>
                <a:ext uri="{FF2B5EF4-FFF2-40B4-BE49-F238E27FC236}">
                  <a16:creationId xmlns:a16="http://schemas.microsoft.com/office/drawing/2014/main" id="{EAD14DB6-06AC-491C-8202-A64E4751B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737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35000"/>
                </a:spcBef>
                <a:buClr>
                  <a:schemeClr val="tx2"/>
                </a:buClr>
              </a:pPr>
              <a:endPara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8088" name="Rectangle 161">
              <a:extLst>
                <a:ext uri="{FF2B5EF4-FFF2-40B4-BE49-F238E27FC236}">
                  <a16:creationId xmlns:a16="http://schemas.microsoft.com/office/drawing/2014/main" id="{BE7799B5-FE35-4C61-A40B-130759810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" y="1776"/>
              <a:ext cx="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35000"/>
                </a:spcBef>
                <a:buClr>
                  <a:schemeClr val="tx2"/>
                </a:buClr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0</a:t>
              </a:r>
            </a:p>
          </p:txBody>
        </p:sp>
        <p:sp>
          <p:nvSpPr>
            <p:cNvPr id="88089" name="Line 162">
              <a:extLst>
                <a:ext uri="{FF2B5EF4-FFF2-40B4-BE49-F238E27FC236}">
                  <a16:creationId xmlns:a16="http://schemas.microsoft.com/office/drawing/2014/main" id="{FFF74779-AC0A-4C3A-B577-75D0AC95D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7" y="1776"/>
              <a:ext cx="200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0" name="Line 163">
              <a:extLst>
                <a:ext uri="{FF2B5EF4-FFF2-40B4-BE49-F238E27FC236}">
                  <a16:creationId xmlns:a16="http://schemas.microsoft.com/office/drawing/2014/main" id="{7DCDBC36-C3BF-41A3-AF8B-4DB719521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7" y="4085"/>
              <a:ext cx="200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1" name="Line 164">
              <a:extLst>
                <a:ext uri="{FF2B5EF4-FFF2-40B4-BE49-F238E27FC236}">
                  <a16:creationId xmlns:a16="http://schemas.microsoft.com/office/drawing/2014/main" id="{7E6D7AD5-91B8-4672-8AE1-353650116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6" y="1839"/>
              <a:ext cx="0" cy="23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2" name="Line 165">
              <a:extLst>
                <a:ext uri="{FF2B5EF4-FFF2-40B4-BE49-F238E27FC236}">
                  <a16:creationId xmlns:a16="http://schemas.microsoft.com/office/drawing/2014/main" id="{FE5F9F3F-3D65-452C-9F02-046279916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5" y="1760"/>
              <a:ext cx="0" cy="23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3" name="Line 167">
              <a:extLst>
                <a:ext uri="{FF2B5EF4-FFF2-40B4-BE49-F238E27FC236}">
                  <a16:creationId xmlns:a16="http://schemas.microsoft.com/office/drawing/2014/main" id="{D38DAFFC-7B3F-4759-91DD-1E2CF2944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1991"/>
              <a:ext cx="28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4" name="Line 168">
              <a:extLst>
                <a:ext uri="{FF2B5EF4-FFF2-40B4-BE49-F238E27FC236}">
                  <a16:creationId xmlns:a16="http://schemas.microsoft.com/office/drawing/2014/main" id="{33E5DD61-7428-4464-8F14-507AE9E0D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2222"/>
              <a:ext cx="28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5" name="Line 169">
              <a:extLst>
                <a:ext uri="{FF2B5EF4-FFF2-40B4-BE49-F238E27FC236}">
                  <a16:creationId xmlns:a16="http://schemas.microsoft.com/office/drawing/2014/main" id="{8122B351-DA60-46D1-8E63-2B7A5B08F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2453"/>
              <a:ext cx="28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6" name="Line 170">
              <a:extLst>
                <a:ext uri="{FF2B5EF4-FFF2-40B4-BE49-F238E27FC236}">
                  <a16:creationId xmlns:a16="http://schemas.microsoft.com/office/drawing/2014/main" id="{A6846E25-13D7-42FD-8EAB-CC6331AD1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2684"/>
              <a:ext cx="28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7" name="Line 171">
              <a:extLst>
                <a:ext uri="{FF2B5EF4-FFF2-40B4-BE49-F238E27FC236}">
                  <a16:creationId xmlns:a16="http://schemas.microsoft.com/office/drawing/2014/main" id="{4A44E70C-3C11-494D-9F66-B192F8C59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2915"/>
              <a:ext cx="28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8" name="Line 172">
              <a:extLst>
                <a:ext uri="{FF2B5EF4-FFF2-40B4-BE49-F238E27FC236}">
                  <a16:creationId xmlns:a16="http://schemas.microsoft.com/office/drawing/2014/main" id="{00ACB58E-8843-410E-BF57-DD2A6E90E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3145"/>
              <a:ext cx="28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9" name="Line 173">
              <a:extLst>
                <a:ext uri="{FF2B5EF4-FFF2-40B4-BE49-F238E27FC236}">
                  <a16:creationId xmlns:a16="http://schemas.microsoft.com/office/drawing/2014/main" id="{4D3C29C9-FB65-4B86-88EE-E05CAAF19F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3376"/>
              <a:ext cx="28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0" name="Line 174">
              <a:extLst>
                <a:ext uri="{FF2B5EF4-FFF2-40B4-BE49-F238E27FC236}">
                  <a16:creationId xmlns:a16="http://schemas.microsoft.com/office/drawing/2014/main" id="{3E264114-E4F8-4C13-89D6-EA7606B23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3607"/>
              <a:ext cx="28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1" name="Line 176">
              <a:extLst>
                <a:ext uri="{FF2B5EF4-FFF2-40B4-BE49-F238E27FC236}">
                  <a16:creationId xmlns:a16="http://schemas.microsoft.com/office/drawing/2014/main" id="{AD4FDF23-D488-41E2-9C28-363B5294FD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3838"/>
              <a:ext cx="28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2" name="Line 177">
              <a:extLst>
                <a:ext uri="{FF2B5EF4-FFF2-40B4-BE49-F238E27FC236}">
                  <a16:creationId xmlns:a16="http://schemas.microsoft.com/office/drawing/2014/main" id="{E9BD1955-9687-4B62-94C5-D3EB8CCDB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1760"/>
              <a:ext cx="284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3" name="Line 178">
              <a:extLst>
                <a:ext uri="{FF2B5EF4-FFF2-40B4-BE49-F238E27FC236}">
                  <a16:creationId xmlns:a16="http://schemas.microsoft.com/office/drawing/2014/main" id="{6DCD86F4-4D2E-4AC4-97C4-ADC8780ABB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4069"/>
              <a:ext cx="284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4" name="Line 179">
              <a:extLst>
                <a:ext uri="{FF2B5EF4-FFF2-40B4-BE49-F238E27FC236}">
                  <a16:creationId xmlns:a16="http://schemas.microsoft.com/office/drawing/2014/main" id="{D97256F0-3760-4152-8E09-549550AFA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6" y="2070"/>
              <a:ext cx="0" cy="23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5" name="Line 180">
              <a:extLst>
                <a:ext uri="{FF2B5EF4-FFF2-40B4-BE49-F238E27FC236}">
                  <a16:creationId xmlns:a16="http://schemas.microsoft.com/office/drawing/2014/main" id="{75AE78BB-1B0C-4531-B987-4870266D5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6" y="2301"/>
              <a:ext cx="0" cy="23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6" name="Line 181">
              <a:extLst>
                <a:ext uri="{FF2B5EF4-FFF2-40B4-BE49-F238E27FC236}">
                  <a16:creationId xmlns:a16="http://schemas.microsoft.com/office/drawing/2014/main" id="{52D90362-B026-4CBF-8DE8-21A72340C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6" y="2532"/>
              <a:ext cx="0" cy="23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7" name="Line 182">
              <a:extLst>
                <a:ext uri="{FF2B5EF4-FFF2-40B4-BE49-F238E27FC236}">
                  <a16:creationId xmlns:a16="http://schemas.microsoft.com/office/drawing/2014/main" id="{FA62B756-DB21-4C1D-A24A-4850FE730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6" y="2763"/>
              <a:ext cx="0" cy="23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8" name="Line 183">
              <a:extLst>
                <a:ext uri="{FF2B5EF4-FFF2-40B4-BE49-F238E27FC236}">
                  <a16:creationId xmlns:a16="http://schemas.microsoft.com/office/drawing/2014/main" id="{AAF92316-CF9F-4FBC-A7CA-C056CA70C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6" y="2994"/>
              <a:ext cx="0" cy="23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9" name="Line 184">
              <a:extLst>
                <a:ext uri="{FF2B5EF4-FFF2-40B4-BE49-F238E27FC236}">
                  <a16:creationId xmlns:a16="http://schemas.microsoft.com/office/drawing/2014/main" id="{D1053B53-46AE-470A-83CE-7E117FB35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6" y="3224"/>
              <a:ext cx="0" cy="23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0" name="Line 185">
              <a:extLst>
                <a:ext uri="{FF2B5EF4-FFF2-40B4-BE49-F238E27FC236}">
                  <a16:creationId xmlns:a16="http://schemas.microsoft.com/office/drawing/2014/main" id="{325061A2-5B2F-4B92-A45B-325BA2E35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6" y="3455"/>
              <a:ext cx="0" cy="23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1" name="Line 186">
              <a:extLst>
                <a:ext uri="{FF2B5EF4-FFF2-40B4-BE49-F238E27FC236}">
                  <a16:creationId xmlns:a16="http://schemas.microsoft.com/office/drawing/2014/main" id="{2717B6D1-F1C3-41A1-A549-563E482F6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6" y="3686"/>
              <a:ext cx="0" cy="23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2" name="Line 187">
              <a:extLst>
                <a:ext uri="{FF2B5EF4-FFF2-40B4-BE49-F238E27FC236}">
                  <a16:creationId xmlns:a16="http://schemas.microsoft.com/office/drawing/2014/main" id="{486476EE-2D6A-456C-B964-E845C4BD7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6" y="3917"/>
              <a:ext cx="0" cy="23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3" name="Line 166">
              <a:extLst>
                <a:ext uri="{FF2B5EF4-FFF2-40B4-BE49-F238E27FC236}">
                  <a16:creationId xmlns:a16="http://schemas.microsoft.com/office/drawing/2014/main" id="{B1C68521-5C84-456C-B468-B7E4EC351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5" y="1760"/>
              <a:ext cx="0" cy="230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4" name="Rectangle 188">
              <a:extLst>
                <a:ext uri="{FF2B5EF4-FFF2-40B4-BE49-F238E27FC236}">
                  <a16:creationId xmlns:a16="http://schemas.microsoft.com/office/drawing/2014/main" id="{B3146C5A-A869-4CAE-874C-A5859A58E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" y="1764"/>
              <a:ext cx="29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22</a:t>
              </a:r>
              <a:endPara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8115" name="Rectangle 189">
              <a:extLst>
                <a:ext uri="{FF2B5EF4-FFF2-40B4-BE49-F238E27FC236}">
                  <a16:creationId xmlns:a16="http://schemas.microsoft.com/office/drawing/2014/main" id="{665ADA21-1B61-444A-B587-9FB5F1EF1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" y="1762"/>
              <a:ext cx="29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∧</a:t>
              </a:r>
              <a:endPara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8116" name="Rectangle 190">
              <a:extLst>
                <a:ext uri="{FF2B5EF4-FFF2-40B4-BE49-F238E27FC236}">
                  <a16:creationId xmlns:a16="http://schemas.microsoft.com/office/drawing/2014/main" id="{B38F77BF-5E2C-47AE-8AD3-0D09D66B4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2911"/>
              <a:ext cx="29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92</a:t>
              </a:r>
              <a:endPara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8117" name="Rectangle 191">
              <a:extLst>
                <a:ext uri="{FF2B5EF4-FFF2-40B4-BE49-F238E27FC236}">
                  <a16:creationId xmlns:a16="http://schemas.microsoft.com/office/drawing/2014/main" id="{5EBEF83D-190D-4B8B-8020-23343956C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908"/>
              <a:ext cx="29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FFFFFF"/>
                  </a:solidFill>
                  <a:latin typeface="Helvetica" panose="020B0604020202020204" pitchFamily="34" charset="0"/>
                  <a:ea typeface="楷体_GB2312" pitchFamily="49" charset="-122"/>
                  <a:sym typeface="Wingdings" panose="05000000000000000000" pitchFamily="2" charset="2"/>
                </a:rPr>
                <a:t>∧</a:t>
              </a:r>
              <a:endParaRPr kumimoji="1" lang="zh-CN" altLang="en-US" sz="2000" b="1">
                <a:solidFill>
                  <a:srgbClr val="FFFFFF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8118" name="Rectangle 192">
              <a:extLst>
                <a:ext uri="{FF2B5EF4-FFF2-40B4-BE49-F238E27FC236}">
                  <a16:creationId xmlns:a16="http://schemas.microsoft.com/office/drawing/2014/main" id="{B94252F6-0584-4054-8B62-60C21F47B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3370"/>
              <a:ext cx="29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29</a:t>
              </a:r>
              <a:endPara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8119" name="Rectangle 193">
              <a:extLst>
                <a:ext uri="{FF2B5EF4-FFF2-40B4-BE49-F238E27FC236}">
                  <a16:creationId xmlns:a16="http://schemas.microsoft.com/office/drawing/2014/main" id="{69F39AB9-0557-427B-AFEB-096240168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2" y="3367"/>
              <a:ext cx="29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FFFFFF"/>
                  </a:solidFill>
                  <a:latin typeface="Helvetica" panose="020B0604020202020204" pitchFamily="34" charset="0"/>
                  <a:ea typeface="楷体_GB2312" pitchFamily="49" charset="-122"/>
                  <a:sym typeface="Wingdings" panose="05000000000000000000" pitchFamily="2" charset="2"/>
                </a:rPr>
                <a:t>∧</a:t>
              </a:r>
              <a:endParaRPr kumimoji="1" lang="zh-CN" altLang="en-US" sz="2000" b="1">
                <a:solidFill>
                  <a:srgbClr val="FFFFFF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8120" name="Rectangle 194">
              <a:extLst>
                <a:ext uri="{FF2B5EF4-FFF2-40B4-BE49-F238E27FC236}">
                  <a16:creationId xmlns:a16="http://schemas.microsoft.com/office/drawing/2014/main" id="{FC5604EC-477F-46DD-9103-7BF3D7A5F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2448"/>
              <a:ext cx="29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0</a:t>
              </a:r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3</a:t>
              </a:r>
              <a:endPara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8121" name="Rectangle 195">
              <a:extLst>
                <a:ext uri="{FF2B5EF4-FFF2-40B4-BE49-F238E27FC236}">
                  <a16:creationId xmlns:a16="http://schemas.microsoft.com/office/drawing/2014/main" id="{67EEF902-114E-4E88-BB9B-7FA6DDC9D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2" y="2445"/>
              <a:ext cx="29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∧</a:t>
              </a:r>
              <a:endParaRPr kumimoji="1" lang="en-US" altLang="en-US" sz="20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8122" name="Line 196">
              <a:extLst>
                <a:ext uri="{FF2B5EF4-FFF2-40B4-BE49-F238E27FC236}">
                  <a16:creationId xmlns:a16="http://schemas.microsoft.com/office/drawing/2014/main" id="{53E7400B-3C47-4D76-848C-CCF212650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2" y="3038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3" name="Line 197">
              <a:extLst>
                <a:ext uri="{FF2B5EF4-FFF2-40B4-BE49-F238E27FC236}">
                  <a16:creationId xmlns:a16="http://schemas.microsoft.com/office/drawing/2014/main" id="{D9532260-A08B-4EAD-AD6E-AE11557A9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5" y="3503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4" name="Line 198">
              <a:extLst>
                <a:ext uri="{FF2B5EF4-FFF2-40B4-BE49-F238E27FC236}">
                  <a16:creationId xmlns:a16="http://schemas.microsoft.com/office/drawing/2014/main" id="{F915F7DA-7930-4415-8C2C-EE00CCD20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2574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5" name="Line 199">
              <a:extLst>
                <a:ext uri="{FF2B5EF4-FFF2-40B4-BE49-F238E27FC236}">
                  <a16:creationId xmlns:a16="http://schemas.microsoft.com/office/drawing/2014/main" id="{35CD2E19-614C-4507-888B-F0E556B60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4" y="1893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6" name="Rectangle 206">
              <a:extLst>
                <a:ext uri="{FF2B5EF4-FFF2-40B4-BE49-F238E27FC236}">
                  <a16:creationId xmlns:a16="http://schemas.microsoft.com/office/drawing/2014/main" id="{2BFDFEA6-F568-43A3-8950-CDC0DCAC0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" y="3379"/>
              <a:ext cx="29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0</a:t>
              </a:r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7</a:t>
              </a:r>
              <a:endPara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8127" name="Rectangle 207">
              <a:extLst>
                <a:ext uri="{FF2B5EF4-FFF2-40B4-BE49-F238E27FC236}">
                  <a16:creationId xmlns:a16="http://schemas.microsoft.com/office/drawing/2014/main" id="{E1433514-9719-42FF-80C6-3072DD726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2" y="3384"/>
              <a:ext cx="29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FF0000"/>
                  </a:solidFill>
                  <a:latin typeface="Helvetica" panose="020B0604020202020204" pitchFamily="34" charset="0"/>
                  <a:ea typeface="楷体_GB2312" pitchFamily="49" charset="-122"/>
                  <a:sym typeface="Wingdings" panose="05000000000000000000" pitchFamily="2" charset="2"/>
                </a:rPr>
                <a:t>∧</a:t>
              </a:r>
              <a:endParaRPr kumimoji="1" lang="zh-CN" altLang="en-US" sz="2000" b="1">
                <a:solidFill>
                  <a:srgbClr val="FF0000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8128" name="Line 208">
              <a:extLst>
                <a:ext uri="{FF2B5EF4-FFF2-40B4-BE49-F238E27FC236}">
                  <a16:creationId xmlns:a16="http://schemas.microsoft.com/office/drawing/2014/main" id="{B579D545-09F9-4C82-B542-AA79DE1C7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3512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9" name="Rectangle 209">
              <a:extLst>
                <a:ext uri="{FF2B5EF4-FFF2-40B4-BE49-F238E27FC236}">
                  <a16:creationId xmlns:a16="http://schemas.microsoft.com/office/drawing/2014/main" id="{FAB3D388-C9FC-4E04-AE12-5D92C061B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0" y="2915"/>
              <a:ext cx="29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16</a:t>
              </a:r>
              <a:endPara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8130" name="Rectangle 210">
              <a:extLst>
                <a:ext uri="{FF2B5EF4-FFF2-40B4-BE49-F238E27FC236}">
                  <a16:creationId xmlns:a16="http://schemas.microsoft.com/office/drawing/2014/main" id="{9A3F98A5-DBC5-44E3-A6B6-64B41C865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" y="2912"/>
              <a:ext cx="29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FF0000"/>
                  </a:solidFill>
                  <a:latin typeface="Helvetica" panose="020B0604020202020204" pitchFamily="34" charset="0"/>
                  <a:ea typeface="楷体_GB2312" pitchFamily="49" charset="-122"/>
                  <a:sym typeface="Wingdings" panose="05000000000000000000" pitchFamily="2" charset="2"/>
                </a:rPr>
                <a:t>∧</a:t>
              </a:r>
              <a:endParaRPr kumimoji="1" lang="zh-CN" altLang="en-US" sz="2000" b="1">
                <a:solidFill>
                  <a:srgbClr val="FF0000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8131" name="Line 211">
              <a:extLst>
                <a:ext uri="{FF2B5EF4-FFF2-40B4-BE49-F238E27FC236}">
                  <a16:creationId xmlns:a16="http://schemas.microsoft.com/office/drawing/2014/main" id="{17775A1F-4EA0-47BC-B3C7-22AF6B619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0" y="3048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2" name="Rectangle 212">
              <a:extLst>
                <a:ext uri="{FF2B5EF4-FFF2-40B4-BE49-F238E27FC236}">
                  <a16:creationId xmlns:a16="http://schemas.microsoft.com/office/drawing/2014/main" id="{6D6423D8-3674-48F8-B248-04A6BA124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" y="2442"/>
              <a:ext cx="29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47</a:t>
              </a:r>
              <a:endPara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8133" name="Rectangle 213">
              <a:extLst>
                <a:ext uri="{FF2B5EF4-FFF2-40B4-BE49-F238E27FC236}">
                  <a16:creationId xmlns:a16="http://schemas.microsoft.com/office/drawing/2014/main" id="{2B96516F-E83A-4F38-A9FE-A4C57C815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4" y="2439"/>
              <a:ext cx="29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FF0000"/>
                  </a:solidFill>
                  <a:latin typeface="Helvetica" panose="020B0604020202020204" pitchFamily="34" charset="0"/>
                  <a:ea typeface="楷体_GB2312" pitchFamily="49" charset="-122"/>
                  <a:sym typeface="Wingdings" panose="05000000000000000000" pitchFamily="2" charset="2"/>
                </a:rPr>
                <a:t>∧</a:t>
              </a:r>
              <a:endParaRPr kumimoji="1" lang="zh-CN" altLang="en-US" sz="2000" b="1">
                <a:solidFill>
                  <a:srgbClr val="FF0000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8134" name="Line 214">
              <a:extLst>
                <a:ext uri="{FF2B5EF4-FFF2-40B4-BE49-F238E27FC236}">
                  <a16:creationId xmlns:a16="http://schemas.microsoft.com/office/drawing/2014/main" id="{7C74694F-0A08-485D-A830-A6F77C058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7" y="2575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5" name="Rectangle 215">
              <a:extLst>
                <a:ext uri="{FF2B5EF4-FFF2-40B4-BE49-F238E27FC236}">
                  <a16:creationId xmlns:a16="http://schemas.microsoft.com/office/drawing/2014/main" id="{DF0972DE-05BB-4A1B-BA75-AE90F1931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" y="1763"/>
              <a:ext cx="29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11</a:t>
              </a:r>
              <a:endPara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8136" name="Rectangle 216">
              <a:extLst>
                <a:ext uri="{FF2B5EF4-FFF2-40B4-BE49-F238E27FC236}">
                  <a16:creationId xmlns:a16="http://schemas.microsoft.com/office/drawing/2014/main" id="{91D81E9F-9949-4DCA-AF4F-FAE0106DE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2" y="1760"/>
              <a:ext cx="29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FF0000"/>
                  </a:solidFill>
                  <a:latin typeface="Helvetica" panose="020B0604020202020204" pitchFamily="34" charset="0"/>
                  <a:ea typeface="楷体_GB2312" pitchFamily="49" charset="-122"/>
                  <a:sym typeface="Wingdings" panose="05000000000000000000" pitchFamily="2" charset="2"/>
                </a:rPr>
                <a:t>∧</a:t>
              </a:r>
              <a:endParaRPr kumimoji="1" lang="zh-CN" altLang="en-US" sz="2000" b="1">
                <a:solidFill>
                  <a:srgbClr val="FF0000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88137" name="Line 217">
              <a:extLst>
                <a:ext uri="{FF2B5EF4-FFF2-40B4-BE49-F238E27FC236}">
                  <a16:creationId xmlns:a16="http://schemas.microsoft.com/office/drawing/2014/main" id="{17E1634F-38C9-4AF7-82EA-9B7F477DE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5" y="1896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8067" name="Rectangle 4">
            <a:extLst>
              <a:ext uri="{FF2B5EF4-FFF2-40B4-BE49-F238E27FC236}">
                <a16:creationId xmlns:a16="http://schemas.microsoft.com/office/drawing/2014/main" id="{6482EF2B-8D01-4957-B93E-2105B678B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3" y="1401763"/>
            <a:ext cx="4572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>
              <a:lnSpc>
                <a:spcPct val="90000"/>
              </a:lnSpc>
              <a:spcBef>
                <a:spcPts val="135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示例：假设每个关键字的查找概率相等</a:t>
            </a:r>
          </a:p>
        </p:txBody>
      </p:sp>
      <p:sp>
        <p:nvSpPr>
          <p:cNvPr id="88068" name="TextBox 105">
            <a:extLst>
              <a:ext uri="{FF2B5EF4-FFF2-40B4-BE49-F238E27FC236}">
                <a16:creationId xmlns:a16="http://schemas.microsoft.com/office/drawing/2014/main" id="{FAA0631B-3CE3-4D0E-BD1F-D9AE27C5E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3036888"/>
            <a:ext cx="764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ASL=1/8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4+2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4)=3/2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10397DA9-1F5D-4E47-829E-FD71D5B74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6088" y="347663"/>
            <a:ext cx="5483225" cy="609600"/>
          </a:xfrm>
        </p:spPr>
        <p:txBody>
          <a:bodyPr/>
          <a:lstStyle/>
          <a:p>
            <a:r>
              <a:rPr lang="zh-CN" altLang="en-US">
                <a:solidFill>
                  <a:schemeClr val="accent1"/>
                </a:solidFill>
              </a:rPr>
              <a:t>例题</a:t>
            </a:r>
          </a:p>
        </p:txBody>
      </p:sp>
      <p:sp>
        <p:nvSpPr>
          <p:cNvPr id="969731" name="Rectangle 3">
            <a:extLst>
              <a:ext uri="{FF2B5EF4-FFF2-40B4-BE49-F238E27FC236}">
                <a16:creationId xmlns:a16="http://schemas.microsoft.com/office/drawing/2014/main" id="{3F5D6594-31ED-654F-9E79-9F37507895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6088" y="957263"/>
            <a:ext cx="8494712" cy="4351337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将关键字序列（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）散列存储到散列表中，散列表的存储空间是一个下标从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开始的一维数组，散列函数为：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H(key)=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key*3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%7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，处理冲突采用线性再散列法，要求装填（载）因子为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请画出所构造的散列表。</a:t>
            </a:r>
          </a:p>
          <a:p>
            <a:pPr marL="0" indent="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分别计算等概率情况下查找成功和查找不成功的平均长度 </a:t>
            </a:r>
          </a:p>
          <a:p>
            <a:pPr marL="0" indent="0" algn="just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</a:pPr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89091" name="日期占位符 3">
            <a:extLst>
              <a:ext uri="{FF2B5EF4-FFF2-40B4-BE49-F238E27FC236}">
                <a16:creationId xmlns:a16="http://schemas.microsoft.com/office/drawing/2014/main" id="{76C37257-468A-4724-987D-9702D1A5069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zh-CN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日期占位符 3">
            <a:extLst>
              <a:ext uri="{FF2B5EF4-FFF2-40B4-BE49-F238E27FC236}">
                <a16:creationId xmlns:a16="http://schemas.microsoft.com/office/drawing/2014/main" id="{A15B48C1-8A8F-4721-8A5D-69EE0E75E77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zh-C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B79A0F-D761-487B-A9EF-19C797F7F9CB}"/>
              </a:ext>
            </a:extLst>
          </p:cNvPr>
          <p:cNvGraphicFramePr>
            <a:graphicFrameLocks noGrp="1"/>
          </p:cNvGraphicFramePr>
          <p:nvPr/>
        </p:nvGraphicFramePr>
        <p:xfrm>
          <a:off x="901700" y="2760663"/>
          <a:ext cx="7292975" cy="808038"/>
        </p:xfrm>
        <a:graphic>
          <a:graphicData uri="http://schemas.openxmlformats.org/drawingml/2006/table">
            <a:tbl>
              <a:tblPr/>
              <a:tblGrid>
                <a:gridCol w="1171575">
                  <a:extLst>
                    <a:ext uri="{9D8B030D-6E8A-4147-A177-3AD203B41FA5}">
                      <a16:colId xmlns:a16="http://schemas.microsoft.com/office/drawing/2014/main" val="2103496288"/>
                    </a:ext>
                  </a:extLst>
                </a:gridCol>
                <a:gridCol w="874713">
                  <a:extLst>
                    <a:ext uri="{9D8B030D-6E8A-4147-A177-3AD203B41FA5}">
                      <a16:colId xmlns:a16="http://schemas.microsoft.com/office/drawing/2014/main" val="654409408"/>
                    </a:ext>
                  </a:extLst>
                </a:gridCol>
                <a:gridCol w="874712">
                  <a:extLst>
                    <a:ext uri="{9D8B030D-6E8A-4147-A177-3AD203B41FA5}">
                      <a16:colId xmlns:a16="http://schemas.microsoft.com/office/drawing/2014/main" val="1563733747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127958732"/>
                    </a:ext>
                  </a:extLst>
                </a:gridCol>
                <a:gridCol w="874713">
                  <a:extLst>
                    <a:ext uri="{9D8B030D-6E8A-4147-A177-3AD203B41FA5}">
                      <a16:colId xmlns:a16="http://schemas.microsoft.com/office/drawing/2014/main" val="911755820"/>
                    </a:ext>
                  </a:extLst>
                </a:gridCol>
                <a:gridCol w="874712">
                  <a:extLst>
                    <a:ext uri="{9D8B030D-6E8A-4147-A177-3AD203B41FA5}">
                      <a16:colId xmlns:a16="http://schemas.microsoft.com/office/drawing/2014/main" val="3384742450"/>
                    </a:ext>
                  </a:extLst>
                </a:gridCol>
                <a:gridCol w="874713">
                  <a:extLst>
                    <a:ext uri="{9D8B030D-6E8A-4147-A177-3AD203B41FA5}">
                      <a16:colId xmlns:a16="http://schemas.microsoft.com/office/drawing/2014/main" val="162628730"/>
                    </a:ext>
                  </a:extLst>
                </a:gridCol>
                <a:gridCol w="874712">
                  <a:extLst>
                    <a:ext uri="{9D8B030D-6E8A-4147-A177-3AD203B41FA5}">
                      <a16:colId xmlns:a16="http://schemas.microsoft.com/office/drawing/2014/main" val="1754168239"/>
                    </a:ext>
                  </a:extLst>
                </a:gridCol>
              </a:tblGrid>
              <a:tr h="40401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Key</a:t>
                      </a:r>
                    </a:p>
                  </a:txBody>
                  <a:tcPr marL="19050" marR="19050" marT="19075" marB="190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7</a:t>
                      </a:r>
                    </a:p>
                  </a:txBody>
                  <a:tcPr marL="19050" marR="19050" marT="19075" marB="190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8</a:t>
                      </a:r>
                    </a:p>
                  </a:txBody>
                  <a:tcPr marL="19050" marR="19050" marT="19075" marB="190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30</a:t>
                      </a:r>
                    </a:p>
                  </a:txBody>
                  <a:tcPr marL="19050" marR="19050" marT="19075" marB="190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11</a:t>
                      </a:r>
                    </a:p>
                  </a:txBody>
                  <a:tcPr marL="19050" marR="19050" marT="19075" marB="190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18</a:t>
                      </a:r>
                    </a:p>
                  </a:txBody>
                  <a:tcPr marL="19050" marR="19050" marT="19075" marB="190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9</a:t>
                      </a:r>
                    </a:p>
                  </a:txBody>
                  <a:tcPr marL="19050" marR="19050" marT="19075" marB="190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14</a:t>
                      </a:r>
                    </a:p>
                  </a:txBody>
                  <a:tcPr marL="19050" marR="19050" marT="19075" marB="190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91112"/>
                  </a:ext>
                </a:extLst>
              </a:tr>
              <a:tr h="40401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H(Key)</a:t>
                      </a:r>
                    </a:p>
                  </a:txBody>
                  <a:tcPr marL="19050" marR="19050" marT="19075" marB="190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</a:t>
                      </a:r>
                    </a:p>
                  </a:txBody>
                  <a:tcPr marL="19050" marR="19050" marT="19075" marB="190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19050" marR="19050" marT="19075" marB="190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6</a:t>
                      </a:r>
                    </a:p>
                  </a:txBody>
                  <a:tcPr marL="19050" marR="19050" marT="19075" marB="190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5</a:t>
                      </a:r>
                    </a:p>
                  </a:txBody>
                  <a:tcPr marL="19050" marR="19050" marT="19075" marB="190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5</a:t>
                      </a:r>
                    </a:p>
                  </a:txBody>
                  <a:tcPr marL="19050" marR="19050" marT="19075" marB="190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6</a:t>
                      </a:r>
                    </a:p>
                  </a:txBody>
                  <a:tcPr marL="19050" marR="19050" marT="19075" marB="190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</a:t>
                      </a:r>
                    </a:p>
                  </a:txBody>
                  <a:tcPr marL="19050" marR="19050" marT="19075" marB="190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517762"/>
                  </a:ext>
                </a:extLst>
              </a:tr>
            </a:tbl>
          </a:graphicData>
        </a:graphic>
      </p:graphicFrame>
      <p:sp>
        <p:nvSpPr>
          <p:cNvPr id="90131" name="Rectangle 1">
            <a:extLst>
              <a:ext uri="{FF2B5EF4-FFF2-40B4-BE49-F238E27FC236}">
                <a16:creationId xmlns:a16="http://schemas.microsoft.com/office/drawing/2014/main" id="{EAFC951A-E5AE-4E87-B3EB-54CFEDF6F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322263"/>
            <a:ext cx="8524875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装载因子是指所有关键字填充哈希表后饱和的程度，它等于关键字总数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哈希表的长度。 根据题意，确定哈希表的长度为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 = 7/0.7 = 10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；构建的哈希表是下标为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0~9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的一维数组。根据散列函数可以得到如下散列函数值表。</a:t>
            </a:r>
          </a:p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H(Key) = (key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3) MOD 7,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例如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key=7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时，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H(7) = (7x3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%7 = 21%7=0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，其他关键字同理。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91840BA-FA50-4E4A-B5DD-8F29448BE4B7}"/>
              </a:ext>
            </a:extLst>
          </p:cNvPr>
          <p:cNvGraphicFramePr>
            <a:graphicFrameLocks noGrp="1"/>
          </p:cNvGraphicFramePr>
          <p:nvPr/>
        </p:nvGraphicFramePr>
        <p:xfrm>
          <a:off x="901700" y="4392613"/>
          <a:ext cx="7810500" cy="807720"/>
        </p:xfrm>
        <a:graphic>
          <a:graphicData uri="http://schemas.openxmlformats.org/drawingml/2006/table">
            <a:tbl>
              <a:tblPr/>
              <a:tblGrid>
                <a:gridCol w="1163638">
                  <a:extLst>
                    <a:ext uri="{9D8B030D-6E8A-4147-A177-3AD203B41FA5}">
                      <a16:colId xmlns:a16="http://schemas.microsoft.com/office/drawing/2014/main" val="1381476480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596391958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388797230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883394018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01200609"/>
                    </a:ext>
                  </a:extLst>
                </a:gridCol>
                <a:gridCol w="646113">
                  <a:extLst>
                    <a:ext uri="{9D8B030D-6E8A-4147-A177-3AD203B41FA5}">
                      <a16:colId xmlns:a16="http://schemas.microsoft.com/office/drawing/2014/main" val="1696424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1388387493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1392827473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733712419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344251687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78503559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地址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4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5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7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8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9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55917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关键字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7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 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8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 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11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30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18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9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 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051000"/>
                  </a:ext>
                </a:extLst>
              </a:tr>
            </a:tbl>
          </a:graphicData>
        </a:graphic>
      </p:graphicFrame>
      <p:sp>
        <p:nvSpPr>
          <p:cNvPr id="90155" name="Rectangle 2">
            <a:extLst>
              <a:ext uri="{FF2B5EF4-FFF2-40B4-BE49-F238E27FC236}">
                <a16:creationId xmlns:a16="http://schemas.microsoft.com/office/drawing/2014/main" id="{71990949-C12E-4E57-8691-62520B83D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3749675"/>
            <a:ext cx="7369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zh-CN" altLang="en-US" sz="2400" b="1">
                <a:latin typeface="宋体" panose="02010600030101010101" pitchFamily="2" charset="-122"/>
                <a:sym typeface="Wingdings" panose="05000000000000000000" pitchFamily="2" charset="2"/>
              </a:rPr>
              <a:t>采用线性探测再散列法处理冲突，所构造的散列表为：</a:t>
            </a: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日期占位符 3">
            <a:extLst>
              <a:ext uri="{FF2B5EF4-FFF2-40B4-BE49-F238E27FC236}">
                <a16:creationId xmlns:a16="http://schemas.microsoft.com/office/drawing/2014/main" id="{CA90AB9F-E939-4AD3-9E7F-6C8D5B927B5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zh-C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E2A60EC-4C21-4482-A240-6B6C14D36D04}"/>
              </a:ext>
            </a:extLst>
          </p:cNvPr>
          <p:cNvGraphicFramePr>
            <a:graphicFrameLocks noGrp="1"/>
          </p:cNvGraphicFramePr>
          <p:nvPr/>
        </p:nvGraphicFramePr>
        <p:xfrm>
          <a:off x="698500" y="5302250"/>
          <a:ext cx="6656389" cy="962026"/>
        </p:xfrm>
        <a:graphic>
          <a:graphicData uri="http://schemas.openxmlformats.org/drawingml/2006/table">
            <a:tbl>
              <a:tblPr/>
              <a:tblGrid>
                <a:gridCol w="914399">
                  <a:extLst>
                    <a:ext uri="{9D8B030D-6E8A-4147-A177-3AD203B41FA5}">
                      <a16:colId xmlns:a16="http://schemas.microsoft.com/office/drawing/2014/main" val="1800010065"/>
                    </a:ext>
                  </a:extLst>
                </a:gridCol>
                <a:gridCol w="750536">
                  <a:extLst>
                    <a:ext uri="{9D8B030D-6E8A-4147-A177-3AD203B41FA5}">
                      <a16:colId xmlns:a16="http://schemas.microsoft.com/office/drawing/2014/main" val="1199831558"/>
                    </a:ext>
                  </a:extLst>
                </a:gridCol>
                <a:gridCol w="830792">
                  <a:extLst>
                    <a:ext uri="{9D8B030D-6E8A-4147-A177-3AD203B41FA5}">
                      <a16:colId xmlns:a16="http://schemas.microsoft.com/office/drawing/2014/main" val="277724661"/>
                    </a:ext>
                  </a:extLst>
                </a:gridCol>
                <a:gridCol w="832467">
                  <a:extLst>
                    <a:ext uri="{9D8B030D-6E8A-4147-A177-3AD203B41FA5}">
                      <a16:colId xmlns:a16="http://schemas.microsoft.com/office/drawing/2014/main" val="3558960473"/>
                    </a:ext>
                  </a:extLst>
                </a:gridCol>
                <a:gridCol w="832468">
                  <a:extLst>
                    <a:ext uri="{9D8B030D-6E8A-4147-A177-3AD203B41FA5}">
                      <a16:colId xmlns:a16="http://schemas.microsoft.com/office/drawing/2014/main" val="2107142626"/>
                    </a:ext>
                  </a:extLst>
                </a:gridCol>
                <a:gridCol w="832467">
                  <a:extLst>
                    <a:ext uri="{9D8B030D-6E8A-4147-A177-3AD203B41FA5}">
                      <a16:colId xmlns:a16="http://schemas.microsoft.com/office/drawing/2014/main" val="1406962574"/>
                    </a:ext>
                  </a:extLst>
                </a:gridCol>
                <a:gridCol w="830792">
                  <a:extLst>
                    <a:ext uri="{9D8B030D-6E8A-4147-A177-3AD203B41FA5}">
                      <a16:colId xmlns:a16="http://schemas.microsoft.com/office/drawing/2014/main" val="1276394210"/>
                    </a:ext>
                  </a:extLst>
                </a:gridCol>
                <a:gridCol w="832468">
                  <a:extLst>
                    <a:ext uri="{9D8B030D-6E8A-4147-A177-3AD203B41FA5}">
                      <a16:colId xmlns:a16="http://schemas.microsoft.com/office/drawing/2014/main" val="2456804296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Key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7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8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30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11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18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9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651741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Count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467472"/>
                  </a:ext>
                </a:extLst>
              </a:tr>
            </a:tbl>
          </a:graphicData>
        </a:graphic>
      </p:graphicFrame>
      <p:sp>
        <p:nvSpPr>
          <p:cNvPr id="57364" name="Rectangle 1">
            <a:extLst>
              <a:ext uri="{FF2B5EF4-FFF2-40B4-BE49-F238E27FC236}">
                <a16:creationId xmlns:a16="http://schemas.microsoft.com/office/drawing/2014/main" id="{8B535DF3-6486-3F43-ACE3-244CC09E0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71513"/>
            <a:ext cx="8443913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zh-CN" altLang="en-US" sz="2400" b="1">
                <a:latin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en-US" altLang="zh-CN" sz="2400" b="1">
                <a:latin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zh-CN" altLang="en-US" sz="2400" b="1">
                <a:latin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kumimoji="1" lang="en-US" altLang="zh-CN" sz="2400" b="1">
                <a:latin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a.</a:t>
            </a:r>
            <a:r>
              <a:rPr kumimoji="1" lang="zh-CN" altLang="en-US" sz="2400" b="1">
                <a:latin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等概率情况下查找成功平均查找长度：</a:t>
            </a:r>
          </a:p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可以根据构造过程求解：</a:t>
            </a:r>
          </a:p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key7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一次就填入了表中，因此查找次数为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，同理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8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30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11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查找次数均为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；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key18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进行了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次放入操作，探测位置分别是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6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7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，因此查找次数为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；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key9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也是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次；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key14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进行了两次探测，因此查找次数为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kumimoji="1" lang="en-US" altLang="zh-CN" sz="2400" b="1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所以，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ASLsuccess=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1+1+1+1+3+3+2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 7 = 12/7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r>
              <a:rPr kumimoji="1" lang="zh-CN" altLang="en-US" sz="2000">
                <a:latin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   </a:t>
            </a:r>
          </a:p>
        </p:txBody>
      </p:sp>
      <p:sp>
        <p:nvSpPr>
          <p:cNvPr id="91156" name="矩形 7">
            <a:extLst>
              <a:ext uri="{FF2B5EF4-FFF2-40B4-BE49-F238E27FC236}">
                <a16:creationId xmlns:a16="http://schemas.microsoft.com/office/drawing/2014/main" id="{1BA1D29A-FAE9-4F5F-81AB-EF9FE5E78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3497263"/>
            <a:ext cx="2387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v"/>
            </a:pPr>
            <a:r>
              <a:rPr kumimoji="1" lang="zh-CN" altLang="en-US" sz="2400" b="1">
                <a:latin typeface="宋体" panose="02010600030101010101" pitchFamily="2" charset="-122"/>
                <a:sym typeface="Wingdings" panose="05000000000000000000" pitchFamily="2" charset="2"/>
              </a:rPr>
              <a:t>构造的哈希表</a:t>
            </a:r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91157" name="矩形 8">
            <a:extLst>
              <a:ext uri="{FF2B5EF4-FFF2-40B4-BE49-F238E27FC236}">
                <a16:creationId xmlns:a16="http://schemas.microsoft.com/office/drawing/2014/main" id="{1F8946C9-A230-4684-A4E3-4D7074ED9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4848225"/>
            <a:ext cx="3006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v"/>
            </a:pPr>
            <a:r>
              <a:rPr kumimoji="1" lang="zh-CN" altLang="en-US" sz="2400" b="1">
                <a:latin typeface="宋体" panose="02010600030101010101" pitchFamily="2" charset="-122"/>
                <a:sym typeface="Wingdings" panose="05000000000000000000" pitchFamily="2" charset="2"/>
              </a:rPr>
              <a:t>查找成功比较次数</a:t>
            </a:r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C7C2A093-9309-45B6-8CB2-82DAFC962A21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3938588"/>
          <a:ext cx="7810500" cy="807720"/>
        </p:xfrm>
        <a:graphic>
          <a:graphicData uri="http://schemas.openxmlformats.org/drawingml/2006/table">
            <a:tbl>
              <a:tblPr/>
              <a:tblGrid>
                <a:gridCol w="1163638">
                  <a:extLst>
                    <a:ext uri="{9D8B030D-6E8A-4147-A177-3AD203B41FA5}">
                      <a16:colId xmlns:a16="http://schemas.microsoft.com/office/drawing/2014/main" val="3235798841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1260859290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411043178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08853639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296545493"/>
                    </a:ext>
                  </a:extLst>
                </a:gridCol>
                <a:gridCol w="646113">
                  <a:extLst>
                    <a:ext uri="{9D8B030D-6E8A-4147-A177-3AD203B41FA5}">
                      <a16:colId xmlns:a16="http://schemas.microsoft.com/office/drawing/2014/main" val="1927870412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3682607846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1902010165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3083725531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3118599557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56042731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地址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4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5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7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8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9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5901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关键字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7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 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8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 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11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30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18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9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 </a:t>
                      </a:r>
                    </a:p>
                  </a:txBody>
                  <a:tcPr marL="19050" marR="19050" marT="19050" marB="1905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0688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375">
            <a:extLst>
              <a:ext uri="{FF2B5EF4-FFF2-40B4-BE49-F238E27FC236}">
                <a16:creationId xmlns:a16="http://schemas.microsoft.com/office/drawing/2014/main" id="{2E3F112A-393F-435B-86CA-E4F85F5F828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2438" y="3776663"/>
          <a:ext cx="8478837" cy="2285022"/>
        </p:xfrm>
        <a:graphic>
          <a:graphicData uri="http://schemas.openxmlformats.org/drawingml/2006/table">
            <a:tbl>
              <a:tblPr/>
              <a:tblGrid>
                <a:gridCol w="2297112">
                  <a:extLst>
                    <a:ext uri="{9D8B030D-6E8A-4147-A177-3AD203B41FA5}">
                      <a16:colId xmlns:a16="http://schemas.microsoft.com/office/drawing/2014/main" val="3035146171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3364465382"/>
                    </a:ext>
                  </a:extLst>
                </a:gridCol>
                <a:gridCol w="700087">
                  <a:extLst>
                    <a:ext uri="{9D8B030D-6E8A-4147-A177-3AD203B41FA5}">
                      <a16:colId xmlns:a16="http://schemas.microsoft.com/office/drawing/2014/main" val="4062059520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177417617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322830618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146683718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3879717028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102762916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708185185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636491111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1242088888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数组下标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130196"/>
                  </a:ext>
                </a:extLst>
              </a:tr>
              <a:tr h="498475"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数组元素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sym typeface="Wingdings" panose="05000000000000000000" pitchFamily="2" charset="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sym typeface="Wingdings" panose="05000000000000000000" pitchFamily="2" charset="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sym typeface="Wingdings" panose="05000000000000000000" pitchFamily="2" charset="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310853"/>
                  </a:ext>
                </a:extLst>
              </a:tr>
              <a:tr h="506413"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元素插入次序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sym typeface="Wingdings" panose="05000000000000000000" pitchFamily="2" charset="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sym typeface="Wingdings" panose="05000000000000000000" pitchFamily="2" charset="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sym typeface="Wingdings" panose="05000000000000000000" pitchFamily="2" charset="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633800"/>
                  </a:ext>
                </a:extLst>
              </a:tr>
              <a:tr h="822325"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不成功的比较次数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--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--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3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3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9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1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50"/>
                        </a:spcBef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A43F27"/>
                        </a:buClr>
                        <a:buSzPct val="100000"/>
                        <a:buFont typeface="Arial" panose="020B0604020202020204" pitchFamily="34" charset="0"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  <a:defRPr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--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818154"/>
                  </a:ext>
                </a:extLst>
              </a:tr>
            </a:tbl>
          </a:graphicData>
        </a:graphic>
      </p:graphicFrame>
      <p:sp>
        <p:nvSpPr>
          <p:cNvPr id="92223" name="日期占位符 3">
            <a:extLst>
              <a:ext uri="{FF2B5EF4-FFF2-40B4-BE49-F238E27FC236}">
                <a16:creationId xmlns:a16="http://schemas.microsoft.com/office/drawing/2014/main" id="{37270DB5-33F9-49F6-87EE-77F8623EBB8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zh-CN"/>
          </a:p>
        </p:txBody>
      </p:sp>
      <p:sp>
        <p:nvSpPr>
          <p:cNvPr id="92224" name="Rectangle 1">
            <a:extLst>
              <a:ext uri="{FF2B5EF4-FFF2-40B4-BE49-F238E27FC236}">
                <a16:creationId xmlns:a16="http://schemas.microsoft.com/office/drawing/2014/main" id="{33AF2C0E-E781-4B2D-A421-63150F69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484188"/>
            <a:ext cx="8488362" cy="292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b.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等概率情况下查找不成功的平均查找长度：</a:t>
            </a:r>
            <a:endParaRPr kumimoji="1" lang="en-GB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在等概率情况下，也可将散列表在查找不成功时的平均查找长度，定义为查找不成功时对关键字需要执行的平均比较次数。</a:t>
            </a:r>
          </a:p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计算查找不成功的次数就直接找关键字到第一个空位置的距离即可， 但根据哈希函数地址为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MOD7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，因此计算出的位置只可能在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0~6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kumimoji="1" lang="en-GB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所以</a:t>
            </a:r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ASLunsuccess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3+2+1+2+1+5+4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 7 = 18/7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。 </a:t>
            </a:r>
          </a:p>
          <a:p>
            <a:pPr eaLnBrk="1" hangingPunct="1"/>
            <a:endParaRPr kumimoji="1" lang="zh-CN" altLang="en-US" sz="1600" dirty="0">
              <a:latin typeface="Helvetica" panose="020B0604020202020204" pitchFamily="34" charset="0"/>
              <a:ea typeface="楷体_GB2312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>
            <a:extLst>
              <a:ext uri="{FF2B5EF4-FFF2-40B4-BE49-F238E27FC236}">
                <a16:creationId xmlns:a16="http://schemas.microsoft.com/office/drawing/2014/main" id="{C2B02616-C9C1-4D65-8F11-8CEE7C753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363" y="611188"/>
            <a:ext cx="7200900" cy="563562"/>
          </a:xfrm>
        </p:spPr>
        <p:txBody>
          <a:bodyPr/>
          <a:lstStyle/>
          <a:p>
            <a:pPr eaLnBrk="1" hangingPunct="1"/>
            <a:r>
              <a:rPr lang="en-US" altLang="zh-CN"/>
              <a:t>7.4</a:t>
            </a:r>
            <a:r>
              <a:rPr lang="zh-CN" altLang="en-US"/>
              <a:t> 哈希表</a:t>
            </a:r>
            <a:endParaRPr lang="en-US" alt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F22350D-1385-4790-81E0-01BF2730E695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8300" y="1308100"/>
            <a:ext cx="8509000" cy="3365500"/>
          </a:xfrm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5">
            <a:extLst>
              <a:ext uri="{FF2B5EF4-FFF2-40B4-BE49-F238E27FC236}">
                <a16:creationId xmlns:a16="http://schemas.microsoft.com/office/drawing/2014/main" id="{3C99E8A0-42F5-4853-BE6E-35EBE99EE7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F932800-5D8F-41BA-A5D6-1AB6352C1A3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75171" y="2447131"/>
            <a:ext cx="8699500" cy="5345113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关键字的值在这种映射关系下的像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，就是相应记录在表中的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存储位置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在理想情况下，无需任何比较就可以找到待查的关键字</a:t>
            </a:r>
          </a:p>
        </p:txBody>
      </p:sp>
      <p:sp>
        <p:nvSpPr>
          <p:cNvPr id="27653" name="Oval 4">
            <a:extLst>
              <a:ext uri="{FF2B5EF4-FFF2-40B4-BE49-F238E27FC236}">
                <a16:creationId xmlns:a16="http://schemas.microsoft.com/office/drawing/2014/main" id="{9C824FA0-CEAD-4AA6-B75D-731F978BF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322" y="3790949"/>
            <a:ext cx="1928812" cy="28797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kumimoji="0" lang="zh-CN" altLang="en-US" sz="18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4" name="Text Box 5">
            <a:extLst>
              <a:ext uri="{FF2B5EF4-FFF2-40B4-BE49-F238E27FC236}">
                <a16:creationId xmlns:a16="http://schemas.microsoft.com/office/drawing/2014/main" id="{10F22EC6-B21A-41D8-B669-79D2755D7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634" y="4149724"/>
            <a:ext cx="314325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9pPr>
          </a:lstStyle>
          <a:p>
            <a:pPr algn="just" eaLnBrk="1" hangingPunct="1">
              <a:lnSpc>
                <a:spcPct val="80000"/>
              </a:lnSpc>
              <a:buClrTx/>
              <a:buFontTx/>
              <a:buNone/>
            </a:pPr>
            <a:r>
              <a:rPr kumimoji="0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关键字取值集合</a:t>
            </a:r>
            <a:endParaRPr kumimoji="0" lang="zh-CN" altLang="en-US">
              <a:latin typeface="Arial" panose="020B0604020202020204" pitchFamily="34" charset="0"/>
              <a:ea typeface="华文行楷" panose="02010800040101010101" pitchFamily="2" charset="-122"/>
              <a:cs typeface="Angsana New" panose="02020603050405020304" pitchFamily="18" charset="-34"/>
            </a:endParaRPr>
          </a:p>
        </p:txBody>
      </p:sp>
      <p:sp>
        <p:nvSpPr>
          <p:cNvPr id="27655" name="Text Box 6">
            <a:extLst>
              <a:ext uri="{FF2B5EF4-FFF2-40B4-BE49-F238E27FC236}">
                <a16:creationId xmlns:a16="http://schemas.microsoft.com/office/drawing/2014/main" id="{16D4F867-B52C-4E73-BAFE-68FB4C8BA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409" y="4916487"/>
            <a:ext cx="3667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9pPr>
          </a:lstStyle>
          <a:p>
            <a:pPr algn="just" eaLnBrk="1" hangingPunct="1">
              <a:lnSpc>
                <a:spcPct val="96000"/>
              </a:lnSpc>
              <a:buClrTx/>
              <a:buFontTx/>
              <a:buNone/>
            </a:pPr>
            <a:r>
              <a:rPr kumimoji="0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k</a:t>
            </a:r>
            <a:r>
              <a:rPr kumimoji="0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i</a:t>
            </a:r>
            <a:endParaRPr kumimoji="0" lang="en-US" altLang="zh-CN">
              <a:latin typeface="Arial" panose="020B0604020202020204" pitchFamily="34" charset="0"/>
              <a:ea typeface="华文行楷" panose="02010800040101010101" pitchFamily="2" charset="-122"/>
              <a:cs typeface="Angsana New" panose="02020603050405020304" pitchFamily="18" charset="-34"/>
            </a:endParaRPr>
          </a:p>
        </p:txBody>
      </p:sp>
      <p:sp>
        <p:nvSpPr>
          <p:cNvPr id="27656" name="Text Box 7">
            <a:extLst>
              <a:ext uri="{FF2B5EF4-FFF2-40B4-BE49-F238E27FC236}">
                <a16:creationId xmlns:a16="http://schemas.microsoft.com/office/drawing/2014/main" id="{60ED9AAD-F993-435B-99B6-B13DE86B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3259" y="3567112"/>
            <a:ext cx="1168400" cy="31051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9pPr>
          </a:lstStyle>
          <a:p>
            <a:pPr algn="just" eaLnBrk="1" hangingPunct="1">
              <a:lnSpc>
                <a:spcPct val="112000"/>
              </a:lnSpc>
              <a:buClrTx/>
              <a:buFontTx/>
              <a:buNone/>
            </a:pPr>
            <a:endParaRPr kumimoji="0" lang="en-US" altLang="zh-CN" i="1">
              <a:latin typeface="Times New Roman" panose="02020603050405020304" pitchFamily="18" charset="0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 eaLnBrk="1" hangingPunct="1">
              <a:lnSpc>
                <a:spcPct val="112000"/>
              </a:lnSpc>
              <a:buClrTx/>
              <a:buFontTx/>
              <a:buNone/>
            </a:pPr>
            <a:endParaRPr kumimoji="0" lang="en-US" altLang="zh-CN" i="1">
              <a:latin typeface="Times New Roman" panose="02020603050405020304" pitchFamily="18" charset="0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 eaLnBrk="1" hangingPunct="1">
              <a:buClrTx/>
              <a:buFontTx/>
              <a:buNone/>
            </a:pPr>
            <a:endParaRPr kumimoji="0" lang="en-US" altLang="zh-CN" i="1">
              <a:latin typeface="Times New Roman" panose="02020603050405020304" pitchFamily="18" charset="0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 eaLnBrk="1" hangingPunct="1">
              <a:buClrTx/>
              <a:buFontTx/>
              <a:buNone/>
            </a:pPr>
            <a:r>
              <a:rPr kumimoji="0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    r</a:t>
            </a:r>
            <a:r>
              <a:rPr kumimoji="0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i</a:t>
            </a:r>
            <a:endParaRPr kumimoji="0" lang="en-US" altLang="zh-CN">
              <a:latin typeface="Arial" panose="020B0604020202020204" pitchFamily="34" charset="0"/>
              <a:ea typeface="华文行楷" panose="02010800040101010101" pitchFamily="2" charset="-122"/>
              <a:cs typeface="Angsana New" panose="02020603050405020304" pitchFamily="18" charset="-34"/>
            </a:endParaRPr>
          </a:p>
        </p:txBody>
      </p:sp>
      <p:sp>
        <p:nvSpPr>
          <p:cNvPr id="27657" name="Line 8">
            <a:extLst>
              <a:ext uri="{FF2B5EF4-FFF2-40B4-BE49-F238E27FC236}">
                <a16:creationId xmlns:a16="http://schemas.microsoft.com/office/drawing/2014/main" id="{35523889-784B-4784-9B09-2098FD196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3259" y="4810124"/>
            <a:ext cx="11684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8" name="Line 9">
            <a:extLst>
              <a:ext uri="{FF2B5EF4-FFF2-40B4-BE49-F238E27FC236}">
                <a16:creationId xmlns:a16="http://schemas.microsoft.com/office/drawing/2014/main" id="{B19E0C94-240E-4502-9174-196206DAD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3259" y="5191124"/>
            <a:ext cx="11684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9" name="Text Box 10">
            <a:extLst>
              <a:ext uri="{FF2B5EF4-FFF2-40B4-BE49-F238E27FC236}">
                <a16:creationId xmlns:a16="http://schemas.microsoft.com/office/drawing/2014/main" id="{B115063E-B05D-4D31-BABF-A02FCC979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447" y="4881562"/>
            <a:ext cx="73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9pPr>
          </a:lstStyle>
          <a:p>
            <a:pPr algn="just" eaLnBrk="1" hangingPunct="1">
              <a:lnSpc>
                <a:spcPct val="96000"/>
              </a:lnSpc>
              <a:buClrTx/>
              <a:buFontTx/>
              <a:buNone/>
            </a:pPr>
            <a:r>
              <a:rPr kumimoji="0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h</a:t>
            </a:r>
            <a:r>
              <a:rPr kumimoji="0" lang="en-US" altLang="zh-CN">
                <a:latin typeface="宋体" panose="02010600030101010101" pitchFamily="2" charset="-122"/>
                <a:ea typeface="宋体" panose="02010600030101010101" pitchFamily="2" charset="-122"/>
                <a:cs typeface="Angsana New" panose="02020603050405020304" pitchFamily="18" charset="-34"/>
              </a:rPr>
              <a:t>(</a:t>
            </a:r>
            <a:r>
              <a:rPr kumimoji="0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k</a:t>
            </a:r>
            <a:r>
              <a:rPr kumimoji="0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i</a:t>
            </a:r>
            <a:r>
              <a:rPr kumimoji="0" lang="en-US" altLang="zh-CN">
                <a:latin typeface="宋体" panose="02010600030101010101" pitchFamily="2" charset="-122"/>
                <a:ea typeface="宋体" panose="02010600030101010101" pitchFamily="2" charset="-122"/>
                <a:cs typeface="Angsana New" panose="02020603050405020304" pitchFamily="18" charset="-34"/>
              </a:rPr>
              <a:t>)</a:t>
            </a:r>
            <a:endParaRPr kumimoji="0" lang="en-US" altLang="zh-CN">
              <a:latin typeface="Arial" panose="020B0604020202020204" pitchFamily="34" charset="0"/>
              <a:ea typeface="华文行楷" panose="02010800040101010101" pitchFamily="2" charset="-122"/>
              <a:cs typeface="Angsana New" panose="02020603050405020304" pitchFamily="18" charset="-34"/>
            </a:endParaRPr>
          </a:p>
        </p:txBody>
      </p:sp>
      <p:sp>
        <p:nvSpPr>
          <p:cNvPr id="27660" name="Text Box 11">
            <a:extLst>
              <a:ext uri="{FF2B5EF4-FFF2-40B4-BE49-F238E27FC236}">
                <a16:creationId xmlns:a16="http://schemas.microsoft.com/office/drawing/2014/main" id="{46651682-F500-4A1A-B564-F320EB07A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8559" y="3836987"/>
            <a:ext cx="334963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8000" tIns="36000" rIns="18000" bIns="0"/>
          <a:lstStyle>
            <a:lvl1pPr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9pPr>
          </a:lstStyle>
          <a:p>
            <a:pPr algn="just" eaLnBrk="1" hangingPunct="1">
              <a:lnSpc>
                <a:spcPct val="96000"/>
              </a:lnSpc>
              <a:buClrTx/>
              <a:buFontTx/>
              <a:buNone/>
            </a:pPr>
            <a:r>
              <a:rPr kumimoji="0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……</a:t>
            </a:r>
            <a:endParaRPr kumimoji="0" lang="en-US" altLang="zh-CN">
              <a:latin typeface="Arial" panose="020B0604020202020204" pitchFamily="34" charset="0"/>
              <a:ea typeface="华文行楷" panose="02010800040101010101" pitchFamily="2" charset="-122"/>
              <a:cs typeface="Angsana New" panose="02020603050405020304" pitchFamily="18" charset="-34"/>
            </a:endParaRPr>
          </a:p>
        </p:txBody>
      </p:sp>
      <p:sp>
        <p:nvSpPr>
          <p:cNvPr id="27661" name="Text Box 12">
            <a:extLst>
              <a:ext uri="{FF2B5EF4-FFF2-40B4-BE49-F238E27FC236}">
                <a16:creationId xmlns:a16="http://schemas.microsoft.com/office/drawing/2014/main" id="{A6B2D0CC-D41D-4F0E-827F-26CF85B2D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859" y="5546724"/>
            <a:ext cx="334963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8000" tIns="36000" rIns="18000" bIns="0"/>
          <a:lstStyle>
            <a:lvl1pPr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9pPr>
          </a:lstStyle>
          <a:p>
            <a:pPr algn="just" eaLnBrk="1" hangingPunct="1">
              <a:lnSpc>
                <a:spcPct val="96000"/>
              </a:lnSpc>
              <a:buClrTx/>
              <a:buFontTx/>
              <a:buNone/>
            </a:pPr>
            <a:r>
              <a:rPr kumimoji="0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……</a:t>
            </a:r>
            <a:endParaRPr kumimoji="0" lang="en-US" altLang="zh-CN">
              <a:latin typeface="Arial" panose="020B0604020202020204" pitchFamily="34" charset="0"/>
              <a:ea typeface="华文行楷" panose="02010800040101010101" pitchFamily="2" charset="-122"/>
              <a:cs typeface="Angsana New" panose="02020603050405020304" pitchFamily="18" charset="-34"/>
            </a:endParaRPr>
          </a:p>
        </p:txBody>
      </p:sp>
      <p:sp>
        <p:nvSpPr>
          <p:cNvPr id="27662" name="Text Box 13">
            <a:extLst>
              <a:ext uri="{FF2B5EF4-FFF2-40B4-BE49-F238E27FC236}">
                <a16:creationId xmlns:a16="http://schemas.microsoft.com/office/drawing/2014/main" id="{922B3094-26A6-4FCE-8158-11D267A08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947" y="4602162"/>
            <a:ext cx="1946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9pPr>
          </a:lstStyle>
          <a:p>
            <a:pPr algn="ctr" eaLnBrk="1" hangingPunct="1">
              <a:lnSpc>
                <a:spcPct val="96000"/>
              </a:lnSpc>
              <a:buClrTx/>
              <a:buFontTx/>
              <a:buNone/>
            </a:pPr>
            <a:r>
              <a:rPr kumimoji="0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h</a:t>
            </a:r>
            <a:endParaRPr kumimoji="0" lang="en-US" altLang="zh-CN">
              <a:latin typeface="Times New Roman" panose="02020603050405020304" pitchFamily="18" charset="0"/>
              <a:ea typeface="华文行楷" panose="02010800040101010101" pitchFamily="2" charset="-122"/>
              <a:cs typeface="Angsana New" panose="02020603050405020304" pitchFamily="18" charset="-34"/>
            </a:endParaRPr>
          </a:p>
        </p:txBody>
      </p:sp>
      <p:sp>
        <p:nvSpPr>
          <p:cNvPr id="27663" name="Line 14">
            <a:extLst>
              <a:ext uri="{FF2B5EF4-FFF2-40B4-BE49-F238E27FC236}">
                <a16:creationId xmlns:a16="http://schemas.microsoft.com/office/drawing/2014/main" id="{74E2D4D9-0998-456D-8190-3D166C96F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6772" y="5095874"/>
            <a:ext cx="2879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4" name="Oval 15">
            <a:extLst>
              <a:ext uri="{FF2B5EF4-FFF2-40B4-BE49-F238E27FC236}">
                <a16:creationId xmlns:a16="http://schemas.microsoft.com/office/drawing/2014/main" id="{75603CB5-829B-4B32-B713-D6CF51E65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922" y="4884737"/>
            <a:ext cx="431800" cy="431800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defRPr>
            </a:lvl9pPr>
          </a:lstStyle>
          <a:p>
            <a:endParaRPr lang="zh-CN" alt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94FF2ED-3D50-46F0-A51D-986AA8513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71" y="344425"/>
            <a:ext cx="72009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A43F2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3F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3F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3F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3F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3F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3F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3F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3F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哈希表（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cont.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FEE297C1-62D3-47A7-A0EA-9BD6ED8430DC}"/>
              </a:ext>
            </a:extLst>
          </p:cNvPr>
          <p:cNvSpPr/>
          <p:nvPr/>
        </p:nvSpPr>
        <p:spPr>
          <a:xfrm>
            <a:off x="475171" y="1083406"/>
            <a:ext cx="8391525" cy="127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350"/>
              </a:spcBef>
              <a:buClr>
                <a:srgbClr val="A43F27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2400" b="1" dirty="0">
                <a:solidFill>
                  <a:srgbClr val="2D2E2D"/>
                </a:solidFill>
                <a:latin typeface="宋体" panose="02010600030101010101" pitchFamily="2" charset="-122"/>
              </a:rPr>
              <a:t>哈希表又称散列表</a:t>
            </a:r>
            <a:endParaRPr lang="en-GB" altLang="zh-CN" sz="2400" b="1" dirty="0">
              <a:solidFill>
                <a:srgbClr val="2D2E2D"/>
              </a:solidFill>
              <a:latin typeface="宋体" panose="02010600030101010101" pitchFamily="2" charset="-122"/>
            </a:endParaRPr>
          </a:p>
          <a:p>
            <a:pPr marL="324000" indent="0" eaLnBrk="1" hangingPunct="1">
              <a:lnSpc>
                <a:spcPct val="90000"/>
              </a:lnSpc>
              <a:spcBef>
                <a:spcPts val="1350"/>
              </a:spcBef>
              <a:buClr>
                <a:srgbClr val="A43F27"/>
              </a:buClr>
              <a:buSzPct val="100000"/>
            </a:pPr>
            <a:r>
              <a:rPr lang="zh-CN" altLang="en-US" sz="2400" b="1" dirty="0">
                <a:solidFill>
                  <a:srgbClr val="2D2E2D"/>
                </a:solidFill>
                <a:latin typeface="宋体" panose="02010600030101010101" pitchFamily="2" charset="-122"/>
              </a:rPr>
              <a:t>散列表是一种直接计算记录存放地址的方法，它</a:t>
            </a:r>
            <a:r>
              <a:rPr lang="zh-CN" altLang="en-US" sz="2400" b="1" dirty="0">
                <a:latin typeface="宋体" panose="02010600030101010101" pitchFamily="2" charset="-122"/>
              </a:rPr>
              <a:t>在关键字值和存储位置之间建立了映像</a:t>
            </a:r>
            <a:endParaRPr lang="en-GB" altLang="zh-CN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9CDD70BC-593D-4167-B91C-03A823C2F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228600"/>
            <a:ext cx="7200900" cy="563562"/>
          </a:xfrm>
        </p:spPr>
        <p:txBody>
          <a:bodyPr/>
          <a:lstStyle/>
          <a:p>
            <a:pPr eaLnBrk="1" hangingPunct="1"/>
            <a:r>
              <a:rPr lang="zh-CN" altLang="en-US" dirty="0"/>
              <a:t>哈希表（</a:t>
            </a:r>
            <a:r>
              <a:rPr lang="en-US" altLang="zh-CN" dirty="0"/>
              <a:t>cont.</a:t>
            </a:r>
            <a:r>
              <a:rPr lang="zh-CN" altLang="en-US" dirty="0"/>
              <a:t>）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730" name="Content Placeholder 2">
                <a:extLst>
                  <a:ext uri="{FF2B5EF4-FFF2-40B4-BE49-F238E27FC236}">
                    <a16:creationId xmlns:a16="http://schemas.microsoft.com/office/drawing/2014/main" id="{D1685CDA-702C-4F4F-B6B0-572531C6D95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21494" y="868743"/>
                <a:ext cx="8427434" cy="2033207"/>
              </a:xfrm>
            </p:spPr>
            <p:txBody>
              <a:bodyPr/>
              <a:lstStyle/>
              <a:p>
                <a:pPr eaLnBrk="1" hangingPunct="1"/>
                <a:r>
                  <a:rPr lang="zh-CN" altLang="en-US" sz="2400" dirty="0"/>
                  <a:t>设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表示所有可能出现的关键字集合，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表示实际出现（实际存储）的关键字集合，即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F[B – 1]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是一个数组，则从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 B – 1]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下标集合上的一个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映射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0, 1, 2, …, B –1}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称为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哈希函数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（散列函数），数组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称为哈希表（散列表）</a:t>
                </a:r>
              </a:p>
              <a:p>
                <a:pPr eaLnBrk="1" hangingPunct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730" name="Content Placeholder 2">
                <a:extLst>
                  <a:ext uri="{FF2B5EF4-FFF2-40B4-BE49-F238E27FC236}">
                    <a16:creationId xmlns:a16="http://schemas.microsoft.com/office/drawing/2014/main" id="{D1685CDA-702C-4F4F-B6B0-572531C6D9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494" y="868743"/>
                <a:ext cx="8427434" cy="2033207"/>
              </a:xfrm>
              <a:blipFill>
                <a:blip r:embed="rId3"/>
                <a:stretch>
                  <a:fillRect l="-1013" t="-5105" r="-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731" name="日期占位符 5">
            <a:extLst>
              <a:ext uri="{FF2B5EF4-FFF2-40B4-BE49-F238E27FC236}">
                <a16:creationId xmlns:a16="http://schemas.microsoft.com/office/drawing/2014/main" id="{E851AA29-5B48-43C2-864A-842EF984C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4078" y="5171882"/>
            <a:ext cx="94932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35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-136525">
              <a:lnSpc>
                <a:spcPct val="90000"/>
              </a:lnSpc>
              <a:spcBef>
                <a:spcPts val="90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514350" indent="-133350">
              <a:lnSpc>
                <a:spcPct val="90000"/>
              </a:lnSpc>
              <a:spcBef>
                <a:spcPts val="60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85800" indent="-136525">
              <a:lnSpc>
                <a:spcPct val="90000"/>
              </a:lnSpc>
              <a:spcBef>
                <a:spcPts val="60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857250" indent="-133350">
              <a:lnSpc>
                <a:spcPct val="90000"/>
              </a:lnSpc>
              <a:spcBef>
                <a:spcPts val="45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314450" indent="-133350" eaLnBrk="0" fontAlgn="base" hangingPunct="0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1771650" indent="-133350" eaLnBrk="0" fontAlgn="base" hangingPunct="0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2228850" indent="-133350" eaLnBrk="0" fontAlgn="base" hangingPunct="0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2686050" indent="-133350" eaLnBrk="0" fontAlgn="base" hangingPunct="0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3732" name="Oval 4">
            <a:extLst>
              <a:ext uri="{FF2B5EF4-FFF2-40B4-BE49-F238E27FC236}">
                <a16:creationId xmlns:a16="http://schemas.microsoft.com/office/drawing/2014/main" id="{CB51877B-9190-4677-BD59-074679887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728" y="2476307"/>
            <a:ext cx="1928812" cy="28797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zh-CN" altLang="en-US" b="1">
              <a:solidFill>
                <a:schemeClr val="accent2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73733" name="Text Box 5">
            <a:extLst>
              <a:ext uri="{FF2B5EF4-FFF2-40B4-BE49-F238E27FC236}">
                <a16:creationId xmlns:a16="http://schemas.microsoft.com/office/drawing/2014/main" id="{1D5C4C54-BFDB-4997-8BDA-DFDB6D558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8040" y="2835082"/>
            <a:ext cx="314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Angsana New" panose="02020603050405020304" pitchFamily="18" charset="-34"/>
                <a:sym typeface="Wingdings" panose="05000000000000000000" pitchFamily="2" charset="2"/>
              </a:rPr>
              <a:t>U</a:t>
            </a:r>
            <a:endParaRPr lang="en-US" altLang="zh-CN" sz="2400" b="1">
              <a:latin typeface="Times New Roman" panose="02020603050405020304" pitchFamily="18" charset="0"/>
              <a:ea typeface="华文行楷" panose="02010800040101010101" pitchFamily="2" charset="-122"/>
              <a:cs typeface="Angsana New" panose="02020603050405020304" pitchFamily="18" charset="-34"/>
              <a:sym typeface="Wingdings" panose="05000000000000000000" pitchFamily="2" charset="2"/>
            </a:endParaRPr>
          </a:p>
        </p:txBody>
      </p:sp>
      <p:sp>
        <p:nvSpPr>
          <p:cNvPr id="73734" name="Text Box 6">
            <a:extLst>
              <a:ext uri="{FF2B5EF4-FFF2-40B4-BE49-F238E27FC236}">
                <a16:creationId xmlns:a16="http://schemas.microsoft.com/office/drawing/2014/main" id="{A1E7C40C-C6CA-4E0B-A354-5EC7689AF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815" y="3601844"/>
            <a:ext cx="3667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 b="1" i="1">
                <a:latin typeface="Times New Roman" panose="02020603050405020304" pitchFamily="18" charset="0"/>
                <a:cs typeface="Angsana New" panose="02020603050405020304" pitchFamily="18" charset="-34"/>
                <a:sym typeface="Wingdings" panose="05000000000000000000" pitchFamily="2" charset="2"/>
              </a:rPr>
              <a:t>k</a:t>
            </a:r>
            <a:endParaRPr lang="en-US" altLang="zh-CN" sz="2400" b="1">
              <a:latin typeface="Arial" panose="020B0604020202020204" pitchFamily="34" charset="0"/>
              <a:ea typeface="华文行楷" panose="02010800040101010101" pitchFamily="2" charset="-122"/>
              <a:cs typeface="Angsana New" panose="02020603050405020304" pitchFamily="18" charset="-34"/>
              <a:sym typeface="Wingdings" panose="05000000000000000000" pitchFamily="2" charset="2"/>
            </a:endParaRPr>
          </a:p>
        </p:txBody>
      </p:sp>
      <p:sp>
        <p:nvSpPr>
          <p:cNvPr id="73735" name="Text Box 7">
            <a:extLst>
              <a:ext uri="{FF2B5EF4-FFF2-40B4-BE49-F238E27FC236}">
                <a16:creationId xmlns:a16="http://schemas.microsoft.com/office/drawing/2014/main" id="{544EF742-1ECC-46D2-B455-76BEF72BF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465" y="2566794"/>
            <a:ext cx="1168400" cy="27305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12000"/>
              </a:lnSpc>
            </a:pPr>
            <a:endParaRPr lang="en-US" altLang="zh-CN" sz="2400" b="1" i="1">
              <a:latin typeface="Times New Roman" panose="02020603050405020304" pitchFamily="18" charset="0"/>
              <a:cs typeface="Angsana New" panose="02020603050405020304" pitchFamily="18" charset="-34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112000"/>
              </a:lnSpc>
            </a:pPr>
            <a:endParaRPr lang="en-US" altLang="zh-CN" sz="2400" b="1" i="1">
              <a:latin typeface="Times New Roman" panose="02020603050405020304" pitchFamily="18" charset="0"/>
              <a:cs typeface="Angsana New" panose="02020603050405020304" pitchFamily="18" charset="-34"/>
              <a:sym typeface="Wingdings" panose="05000000000000000000" pitchFamily="2" charset="2"/>
            </a:endParaRPr>
          </a:p>
          <a:p>
            <a:pPr algn="just" eaLnBrk="1" hangingPunct="1"/>
            <a:r>
              <a:rPr lang="en-US" altLang="zh-CN" sz="2400" b="1" i="1">
                <a:latin typeface="Times New Roman" panose="02020603050405020304" pitchFamily="18" charset="0"/>
                <a:cs typeface="Angsana New" panose="02020603050405020304" pitchFamily="18" charset="-34"/>
                <a:sym typeface="Wingdings" panose="05000000000000000000" pitchFamily="2" charset="2"/>
              </a:rPr>
              <a:t>     r</a:t>
            </a:r>
            <a:endParaRPr lang="en-US" altLang="zh-CN" sz="2400" b="1">
              <a:latin typeface="Arial" panose="020B0604020202020204" pitchFamily="34" charset="0"/>
              <a:ea typeface="华文行楷" panose="02010800040101010101" pitchFamily="2" charset="-122"/>
              <a:cs typeface="Angsana New" panose="02020603050405020304" pitchFamily="18" charset="-34"/>
              <a:sym typeface="Wingdings" panose="05000000000000000000" pitchFamily="2" charset="2"/>
            </a:endParaRPr>
          </a:p>
        </p:txBody>
      </p:sp>
      <p:sp>
        <p:nvSpPr>
          <p:cNvPr id="73736" name="Line 8">
            <a:extLst>
              <a:ext uri="{FF2B5EF4-FFF2-40B4-BE49-F238E27FC236}">
                <a16:creationId xmlns:a16="http://schemas.microsoft.com/office/drawing/2014/main" id="{FE5ED919-D703-4822-B964-B2247E759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2578" y="3508182"/>
            <a:ext cx="11684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7" name="Line 9">
            <a:extLst>
              <a:ext uri="{FF2B5EF4-FFF2-40B4-BE49-F238E27FC236}">
                <a16:creationId xmlns:a16="http://schemas.microsoft.com/office/drawing/2014/main" id="{319D42EF-962D-4B00-A8DC-A87CEA23B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1465" y="3876482"/>
            <a:ext cx="11684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9" name="Text Box 11">
            <a:extLst>
              <a:ext uri="{FF2B5EF4-FFF2-40B4-BE49-F238E27FC236}">
                <a16:creationId xmlns:a16="http://schemas.microsoft.com/office/drawing/2014/main" id="{D7ACD4A8-94BE-42C5-BB31-0E86BD247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265" y="2950969"/>
            <a:ext cx="334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8000" tIns="36000" rIns="1800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Angsana New" panose="02020603050405020304" pitchFamily="18" charset="-34"/>
                <a:sym typeface="Wingdings" panose="05000000000000000000" pitchFamily="2" charset="2"/>
              </a:rPr>
              <a:t>…</a:t>
            </a:r>
            <a:endParaRPr lang="en-US" altLang="zh-CN" sz="2400" b="1">
              <a:latin typeface="Arial" panose="020B0604020202020204" pitchFamily="34" charset="0"/>
              <a:ea typeface="华文行楷" panose="02010800040101010101" pitchFamily="2" charset="-122"/>
              <a:cs typeface="Angsana New" panose="02020603050405020304" pitchFamily="18" charset="-34"/>
              <a:sym typeface="Wingdings" panose="05000000000000000000" pitchFamily="2" charset="2"/>
            </a:endParaRPr>
          </a:p>
        </p:txBody>
      </p:sp>
      <p:sp>
        <p:nvSpPr>
          <p:cNvPr id="73740" name="Text Box 12">
            <a:extLst>
              <a:ext uri="{FF2B5EF4-FFF2-40B4-BE49-F238E27FC236}">
                <a16:creationId xmlns:a16="http://schemas.microsoft.com/office/drawing/2014/main" id="{5102979D-63E0-47B3-8BED-BB65C1CEF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4065" y="4105082"/>
            <a:ext cx="334963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8000" tIns="36000" rIns="1800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Angsana New" panose="02020603050405020304" pitchFamily="18" charset="-34"/>
                <a:sym typeface="Wingdings" panose="05000000000000000000" pitchFamily="2" charset="2"/>
              </a:rPr>
              <a:t>……</a:t>
            </a:r>
            <a:endParaRPr lang="en-US" altLang="zh-CN" sz="2400" b="1">
              <a:latin typeface="Arial" panose="020B0604020202020204" pitchFamily="34" charset="0"/>
              <a:ea typeface="华文行楷" panose="02010800040101010101" pitchFamily="2" charset="-122"/>
              <a:cs typeface="Angsana New" panose="02020603050405020304" pitchFamily="18" charset="-34"/>
              <a:sym typeface="Wingdings" panose="05000000000000000000" pitchFamily="2" charset="2"/>
            </a:endParaRPr>
          </a:p>
        </p:txBody>
      </p:sp>
      <p:sp>
        <p:nvSpPr>
          <p:cNvPr id="73741" name="Text Box 13">
            <a:extLst>
              <a:ext uri="{FF2B5EF4-FFF2-40B4-BE49-F238E27FC236}">
                <a16:creationId xmlns:a16="http://schemas.microsoft.com/office/drawing/2014/main" id="{A3E0E3CC-8C4A-4900-A34A-5636C2BBC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2465" y="3389119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CN" sz="2400" b="1" i="1">
                <a:latin typeface="Times New Roman" panose="02020603050405020304" pitchFamily="18" charset="0"/>
                <a:ea typeface="华文行楷" panose="02010800040101010101" pitchFamily="2" charset="-122"/>
                <a:cs typeface="Angsana New" panose="02020603050405020304" pitchFamily="18" charset="-34"/>
                <a:sym typeface="Wingdings" panose="05000000000000000000" pitchFamily="2" charset="2"/>
              </a:rPr>
              <a:t>H</a:t>
            </a:r>
            <a:endParaRPr lang="en-US" altLang="zh-CN" sz="2400" b="1">
              <a:latin typeface="Times New Roman" panose="02020603050405020304" pitchFamily="18" charset="0"/>
              <a:ea typeface="华文行楷" panose="02010800040101010101" pitchFamily="2" charset="-122"/>
              <a:cs typeface="Angsana New" panose="02020603050405020304" pitchFamily="18" charset="-34"/>
              <a:sym typeface="Wingdings" panose="05000000000000000000" pitchFamily="2" charset="2"/>
            </a:endParaRPr>
          </a:p>
        </p:txBody>
      </p:sp>
      <p:sp>
        <p:nvSpPr>
          <p:cNvPr id="73742" name="Line 14">
            <a:extLst>
              <a:ext uri="{FF2B5EF4-FFF2-40B4-BE49-F238E27FC236}">
                <a16:creationId xmlns:a16="http://schemas.microsoft.com/office/drawing/2014/main" id="{13ECBF27-CC2C-4BBC-ACA0-2B713DCA8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1178" y="3781232"/>
            <a:ext cx="2879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43" name="Oval 15">
            <a:extLst>
              <a:ext uri="{FF2B5EF4-FFF2-40B4-BE49-F238E27FC236}">
                <a16:creationId xmlns:a16="http://schemas.microsoft.com/office/drawing/2014/main" id="{4D068581-B346-4920-AEDF-9AF6B6CB7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328" y="3570094"/>
            <a:ext cx="431800" cy="431800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73744" name="Oval 16">
            <a:extLst>
              <a:ext uri="{FF2B5EF4-FFF2-40B4-BE49-F238E27FC236}">
                <a16:creationId xmlns:a16="http://schemas.microsoft.com/office/drawing/2014/main" id="{AC6D02C3-0812-44EA-928E-86F7849E0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578" y="2865244"/>
            <a:ext cx="1201737" cy="210502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73745" name="Rectangle 17">
            <a:extLst>
              <a:ext uri="{FF2B5EF4-FFF2-40B4-BE49-F238E27FC236}">
                <a16:creationId xmlns:a16="http://schemas.microsoft.com/office/drawing/2014/main" id="{384717C2-5E34-4325-A954-9DD49800A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928" y="4274944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K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73746" name="Rectangle 18">
            <a:extLst>
              <a:ext uri="{FF2B5EF4-FFF2-40B4-BE49-F238E27FC236}">
                <a16:creationId xmlns:a16="http://schemas.microsoft.com/office/drawing/2014/main" id="{CE45EF3B-C8F4-4C7A-B528-308C82C36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0428" y="4235257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3747" name="Line 19">
            <a:extLst>
              <a:ext uri="{FF2B5EF4-FFF2-40B4-BE49-F238E27FC236}">
                <a16:creationId xmlns:a16="http://schemas.microsoft.com/office/drawing/2014/main" id="{9A74BA4F-F067-426B-A853-EEF262743E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3053" y="2823969"/>
            <a:ext cx="11684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48" name="Text Box 20">
            <a:extLst>
              <a:ext uri="{FF2B5EF4-FFF2-40B4-BE49-F238E27FC236}">
                <a16:creationId xmlns:a16="http://schemas.microsoft.com/office/drawing/2014/main" id="{C2472315-9BC2-4740-AEA8-8CE77756C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7153" y="2965257"/>
            <a:ext cx="3349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8000" tIns="36000" rIns="1800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Angsana New" panose="02020603050405020304" pitchFamily="18" charset="-34"/>
                <a:sym typeface="Wingdings" panose="05000000000000000000" pitchFamily="2" charset="2"/>
              </a:rPr>
              <a:t>…</a:t>
            </a:r>
            <a:endParaRPr lang="en-US" altLang="zh-CN" sz="2400" b="1">
              <a:latin typeface="Arial" panose="020B0604020202020204" pitchFamily="34" charset="0"/>
              <a:ea typeface="华文行楷" panose="02010800040101010101" pitchFamily="2" charset="-122"/>
              <a:cs typeface="Angsana New" panose="02020603050405020304" pitchFamily="18" charset="-34"/>
              <a:sym typeface="Wingdings" panose="05000000000000000000" pitchFamily="2" charset="2"/>
            </a:endParaRPr>
          </a:p>
        </p:txBody>
      </p:sp>
      <p:sp>
        <p:nvSpPr>
          <p:cNvPr id="73749" name="Rectangle 21">
            <a:extLst>
              <a:ext uri="{FF2B5EF4-FFF2-40B4-BE49-F238E27FC236}">
                <a16:creationId xmlns:a16="http://schemas.microsoft.com/office/drawing/2014/main" id="{5AB600B3-B76A-4DD7-AD16-649117018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628" y="2444557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sz="2400" b="1">
                <a:latin typeface="Helvetica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0</a:t>
            </a:r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73750" name="Rectangle 22">
            <a:extLst>
              <a:ext uri="{FF2B5EF4-FFF2-40B4-BE49-F238E27FC236}">
                <a16:creationId xmlns:a16="http://schemas.microsoft.com/office/drawing/2014/main" id="{7D5CA962-9DAC-497E-AE33-19A64E5B4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003" y="4840094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B–1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73751" name="Line 23">
            <a:extLst>
              <a:ext uri="{FF2B5EF4-FFF2-40B4-BE49-F238E27FC236}">
                <a16:creationId xmlns:a16="http://schemas.microsoft.com/office/drawing/2014/main" id="{E954DF81-C592-43CA-8D66-1C249D7AF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6228" y="4906769"/>
            <a:ext cx="11684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52" name="Text Box 24">
            <a:extLst>
              <a:ext uri="{FF2B5EF4-FFF2-40B4-BE49-F238E27FC236}">
                <a16:creationId xmlns:a16="http://schemas.microsoft.com/office/drawing/2014/main" id="{692E84D6-6276-4245-8B16-8DC96F36B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0165" y="4181282"/>
            <a:ext cx="334963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8000" tIns="36000" rIns="1800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Angsana New" panose="02020603050405020304" pitchFamily="18" charset="-34"/>
                <a:sym typeface="Wingdings" panose="05000000000000000000" pitchFamily="2" charset="2"/>
              </a:rPr>
              <a:t>……</a:t>
            </a:r>
            <a:endParaRPr lang="en-US" altLang="zh-CN" sz="2400" b="1">
              <a:latin typeface="Arial" panose="020B0604020202020204" pitchFamily="34" charset="0"/>
              <a:ea typeface="华文行楷" panose="02010800040101010101" pitchFamily="2" charset="-122"/>
              <a:cs typeface="Angsana New" panose="02020603050405020304" pitchFamily="18" charset="-34"/>
              <a:sym typeface="Wingdings" panose="05000000000000000000" pitchFamily="2" charset="2"/>
            </a:endParaRPr>
          </a:p>
        </p:txBody>
      </p:sp>
      <p:sp>
        <p:nvSpPr>
          <p:cNvPr id="61465" name="Rectangle 26">
            <a:extLst>
              <a:ext uri="{FF2B5EF4-FFF2-40B4-BE49-F238E27FC236}">
                <a16:creationId xmlns:a16="http://schemas.microsoft.com/office/drawing/2014/main" id="{31977880-AED5-7945-9E19-5176410B8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3403" y="3636769"/>
            <a:ext cx="1108075" cy="4619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kumimoji="1" lang="zh-CN" altLang="en-US" sz="2400" b="1" dirty="0">
                <a:latin typeface="+mn-ea"/>
                <a:sym typeface="Wingdings" pitchFamily="2" charset="2"/>
              </a:rPr>
              <a:t>哈希表</a:t>
            </a:r>
          </a:p>
        </p:txBody>
      </p:sp>
      <p:sp>
        <p:nvSpPr>
          <p:cNvPr id="27" name="AutoShape 28">
            <a:extLst>
              <a:ext uri="{FF2B5EF4-FFF2-40B4-BE49-F238E27FC236}">
                <a16:creationId xmlns:a16="http://schemas.microsoft.com/office/drawing/2014/main" id="{38CBC013-15A3-B545-8565-6706A2081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065" y="2790632"/>
            <a:ext cx="1450975" cy="423862"/>
          </a:xfrm>
          <a:prstGeom prst="wedgeRectCallout">
            <a:avLst>
              <a:gd name="adj1" fmla="val -40921"/>
              <a:gd name="adj2" fmla="val 96069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kumimoji="1" lang="zh-CN" altLang="en-US" sz="2400" b="1" dirty="0">
                <a:latin typeface="+mn-ea"/>
                <a:sym typeface="Wingdings" pitchFamily="2" charset="2"/>
              </a:rPr>
              <a:t>哈希函数</a:t>
            </a:r>
          </a:p>
        </p:txBody>
      </p:sp>
      <p:sp>
        <p:nvSpPr>
          <p:cNvPr id="28" name="AutoShape 29">
            <a:extLst>
              <a:ext uri="{FF2B5EF4-FFF2-40B4-BE49-F238E27FC236}">
                <a16:creationId xmlns:a16="http://schemas.microsoft.com/office/drawing/2014/main" id="{AF7D6A74-8F07-B44E-8885-81DA0E625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233" y="4254688"/>
            <a:ext cx="1489075" cy="414337"/>
          </a:xfrm>
          <a:prstGeom prst="wedgeRectCallout">
            <a:avLst>
              <a:gd name="adj1" fmla="val 54157"/>
              <a:gd name="adj2" fmla="val -125861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zh-CN" altLang="en-US" sz="2400" b="1" dirty="0">
                <a:latin typeface="宋体" panose="02010600030101010101" pitchFamily="2" charset="-122"/>
                <a:sym typeface="Wingdings" panose="05000000000000000000" pitchFamily="2" charset="2"/>
              </a:rPr>
              <a:t>哈希地址</a:t>
            </a:r>
          </a:p>
        </p:txBody>
      </p:sp>
      <p:sp>
        <p:nvSpPr>
          <p:cNvPr id="29" name="Rectangle 31">
            <a:extLst>
              <a:ext uri="{FF2B5EF4-FFF2-40B4-BE49-F238E27FC236}">
                <a16:creationId xmlns:a16="http://schemas.microsoft.com/office/drawing/2014/main" id="{5E18FDAE-826E-C04A-8EF0-CED349FCD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251" y="4983604"/>
            <a:ext cx="1416050" cy="46672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zh-CN" altLang="en-US" sz="2400" b="1">
                <a:latin typeface="宋体" panose="02010600030101010101" pitchFamily="2" charset="-122"/>
                <a:sym typeface="Wingdings" panose="05000000000000000000" pitchFamily="2" charset="2"/>
              </a:rPr>
              <a:t>数组下标</a:t>
            </a:r>
          </a:p>
        </p:txBody>
      </p:sp>
      <p:sp>
        <p:nvSpPr>
          <p:cNvPr id="73757" name="Line 32">
            <a:extLst>
              <a:ext uri="{FF2B5EF4-FFF2-40B4-BE49-F238E27FC236}">
                <a16:creationId xmlns:a16="http://schemas.microsoft.com/office/drawing/2014/main" id="{1C82E16D-AB20-4B92-9D6E-9DE32542E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7020" y="4680901"/>
            <a:ext cx="77788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58" name="AutoShape 33">
            <a:extLst>
              <a:ext uri="{FF2B5EF4-FFF2-40B4-BE49-F238E27FC236}">
                <a16:creationId xmlns:a16="http://schemas.microsoft.com/office/drawing/2014/main" id="{2F3FD21B-9086-4B1D-B384-08B7E00DFC55}"/>
              </a:ext>
            </a:extLst>
          </p:cNvPr>
          <p:cNvSpPr>
            <a:spLocks/>
          </p:cNvSpPr>
          <p:nvPr/>
        </p:nvSpPr>
        <p:spPr bwMode="auto">
          <a:xfrm flipH="1">
            <a:off x="7704328" y="2604894"/>
            <a:ext cx="109537" cy="2730500"/>
          </a:xfrm>
          <a:prstGeom prst="leftBrace">
            <a:avLst>
              <a:gd name="adj1" fmla="val 207730"/>
              <a:gd name="adj2" fmla="val 50000"/>
            </a:avLst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 b="1">
              <a:latin typeface="Helvetica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616BE2-A4A9-4C8D-92C8-A30BE1BF6DED}"/>
              </a:ext>
            </a:extLst>
          </p:cNvPr>
          <p:cNvSpPr/>
          <p:nvPr/>
        </p:nvSpPr>
        <p:spPr>
          <a:xfrm>
            <a:off x="499872" y="5459473"/>
            <a:ext cx="858288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685800" eaLnBrk="1" hangingPunct="1">
              <a:lnSpc>
                <a:spcPct val="90000"/>
              </a:lnSpc>
              <a:spcBef>
                <a:spcPts val="1350"/>
              </a:spcBef>
              <a:buClr>
                <a:srgbClr val="A43F27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2400" b="1" dirty="0">
                <a:solidFill>
                  <a:srgbClr val="2D2E2D"/>
                </a:solidFill>
                <a:latin typeface="宋体" panose="02010600030101010101" pitchFamily="2" charset="-122"/>
              </a:rPr>
              <a:t>哈希函数是从关键字空间到存储地址空间的一种映像，在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记录的关键字</a:t>
            </a:r>
            <a:r>
              <a:rPr lang="zh-CN" altLang="en-US" sz="2400" b="1" dirty="0">
                <a:solidFill>
                  <a:srgbClr val="2D2E2D"/>
                </a:solidFill>
                <a:latin typeface="宋体" panose="02010600030101010101" pitchFamily="2" charset="-122"/>
              </a:rPr>
              <a:t>与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记录的存储地址</a:t>
            </a:r>
            <a:r>
              <a:rPr lang="zh-CN" altLang="en-US" sz="2400" b="1" dirty="0">
                <a:solidFill>
                  <a:srgbClr val="2D2E2D"/>
                </a:solidFill>
                <a:latin typeface="宋体" panose="02010600030101010101" pitchFamily="2" charset="-122"/>
              </a:rPr>
              <a:t>之间建立起一种对应关系</a:t>
            </a:r>
            <a:endParaRPr lang="en-GB" altLang="zh-CN" sz="2400" b="1" dirty="0">
              <a:solidFill>
                <a:srgbClr val="2D2E2D"/>
              </a:solidFill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89C56F2-714D-4A3A-86CE-F85C28EC8495}"/>
                  </a:ext>
                </a:extLst>
              </p:cNvPr>
              <p:cNvSpPr txBox="1"/>
              <p:nvPr/>
            </p:nvSpPr>
            <p:spPr>
              <a:xfrm>
                <a:off x="5687727" y="3595773"/>
                <a:ext cx="755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89C56F2-714D-4A3A-86CE-F85C28EC8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727" y="3595773"/>
                <a:ext cx="755015" cy="369332"/>
              </a:xfrm>
              <a:prstGeom prst="rect">
                <a:avLst/>
              </a:prstGeom>
              <a:blipFill>
                <a:blip r:embed="rId4"/>
                <a:stretch>
                  <a:fillRect l="-8871" r="-14516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C550D-5AD1-40DB-9BBE-334F20DF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6" y="333677"/>
            <a:ext cx="7200900" cy="562947"/>
          </a:xfrm>
        </p:spPr>
        <p:txBody>
          <a:bodyPr/>
          <a:lstStyle/>
          <a:p>
            <a:r>
              <a:rPr lang="zh-CN" altLang="en-US" dirty="0"/>
              <a:t>哈希表（</a:t>
            </a:r>
            <a:r>
              <a:rPr lang="en-US" altLang="zh-CN" dirty="0"/>
              <a:t>cont.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C6C3E-15BA-4CBC-9F06-B4D358212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456" y="1109221"/>
            <a:ext cx="8571200" cy="4352283"/>
          </a:xfrm>
        </p:spPr>
        <p:txBody>
          <a:bodyPr/>
          <a:lstStyle/>
          <a:p>
            <a:r>
              <a:rPr lang="zh-CN" altLang="en-US" dirty="0">
                <a:solidFill>
                  <a:srgbClr val="4708F8"/>
                </a:solidFill>
              </a:rPr>
              <a:t>哈希查找</a:t>
            </a:r>
            <a:r>
              <a:rPr lang="zh-CN" altLang="en-US" dirty="0"/>
              <a:t>也叫散列查找，是利用哈希函数进行查找的过程：</a:t>
            </a:r>
            <a:endParaRPr lang="en-US" altLang="zh-CN" dirty="0"/>
          </a:p>
          <a:p>
            <a:pPr marL="180000" lvl="0" indent="0">
              <a:buNone/>
            </a:pPr>
            <a:r>
              <a:rPr lang="zh-CN" altLang="en-US" dirty="0">
                <a:solidFill>
                  <a:srgbClr val="2D2E2D"/>
                </a:solidFill>
              </a:rPr>
              <a:t>首先利用哈希函数及记录的关键字计算出记录的存储地址，然后直接到指定地址进行查找，不需要经过比较，一次存取就能得到所查元素。</a:t>
            </a:r>
            <a:endParaRPr lang="en-US" altLang="zh-CN" dirty="0">
              <a:solidFill>
                <a:srgbClr val="2D2E2D"/>
              </a:solidFill>
            </a:endParaRPr>
          </a:p>
          <a:p>
            <a:r>
              <a:rPr lang="zh-CN" altLang="en-US" dirty="0"/>
              <a:t>不同的记录，其关键字通过哈希函数的计算，可能得到相同的地址，把不同的记录映射到同一个散列地址上，这种现象称为</a:t>
            </a:r>
            <a:r>
              <a:rPr lang="zh-CN" altLang="en-US" dirty="0">
                <a:solidFill>
                  <a:srgbClr val="4708F8"/>
                </a:solidFill>
              </a:rPr>
              <a:t>冲突</a:t>
            </a:r>
            <a:endParaRPr lang="en-US" altLang="zh-CN" dirty="0">
              <a:solidFill>
                <a:srgbClr val="4708F8"/>
              </a:solidFill>
            </a:endParaRPr>
          </a:p>
          <a:p>
            <a:pPr marL="18000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567357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C550D-5AD1-40DB-9BBE-334F20DF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6" y="187918"/>
            <a:ext cx="7200900" cy="562947"/>
          </a:xfrm>
        </p:spPr>
        <p:txBody>
          <a:bodyPr/>
          <a:lstStyle/>
          <a:p>
            <a:r>
              <a:rPr lang="zh-CN" altLang="en-US" dirty="0"/>
              <a:t>哈希表（</a:t>
            </a:r>
            <a:r>
              <a:rPr lang="en-US" altLang="zh-CN" dirty="0"/>
              <a:t>cont.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C6C3E-15BA-4CBC-9F06-B4D358212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456" y="804421"/>
            <a:ext cx="8571200" cy="5584187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哈希函数实现的一般是从一个大的集合（部分元素，空间位置上不一般不连续）到一个小的集合（空间连续）的映射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一个好的哈希函数，对于记录中的任何关键字，将其映射到地址集合中的任何一个地址的概率应该是相等的，即关键字经过哈希函数得到一个“随机地址”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哈希函数应该是简单的，能在较短时间内计算出结果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哈希函数的定义域必须包括需要存储的全部关键字，如果散列表允许有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个地址时，其值域必须在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哈希函数计算出来的地址应该能均匀分布在整个地址空间中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0364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E35E823D-DB27-4705-BE39-DAA824ECDBB8}"/>
              </a:ext>
            </a:extLst>
          </p:cNvPr>
          <p:cNvGrpSpPr>
            <a:grpSpLocks/>
          </p:cNvGrpSpPr>
          <p:nvPr/>
        </p:nvGrpSpPr>
        <p:grpSpPr bwMode="auto">
          <a:xfrm>
            <a:off x="1468438" y="3754438"/>
            <a:ext cx="6888162" cy="949325"/>
            <a:chOff x="584" y="2614"/>
            <a:chExt cx="4339" cy="598"/>
          </a:xfrm>
        </p:grpSpPr>
        <p:grpSp>
          <p:nvGrpSpPr>
            <p:cNvPr id="77834" name="Group 5">
              <a:extLst>
                <a:ext uri="{FF2B5EF4-FFF2-40B4-BE49-F238E27FC236}">
                  <a16:creationId xmlns:a16="http://schemas.microsoft.com/office/drawing/2014/main" id="{60FF04BE-EB3D-470C-8B27-6DF59AA21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3" y="2900"/>
              <a:ext cx="4320" cy="312"/>
              <a:chOff x="624" y="3264"/>
              <a:chExt cx="4320" cy="312"/>
            </a:xfrm>
          </p:grpSpPr>
          <p:sp>
            <p:nvSpPr>
              <p:cNvPr id="77836" name="Text Box 6">
                <a:extLst>
                  <a:ext uri="{FF2B5EF4-FFF2-40B4-BE49-F238E27FC236}">
                    <a16:creationId xmlns:a16="http://schemas.microsoft.com/office/drawing/2014/main" id="{6BCBCF26-35A6-4D3F-B1C1-CF8448CFC7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  <p:sp>
            <p:nvSpPr>
              <p:cNvPr id="77837" name="Text Box 7">
                <a:extLst>
                  <a:ext uri="{FF2B5EF4-FFF2-40B4-BE49-F238E27FC236}">
                    <a16:creationId xmlns:a16="http://schemas.microsoft.com/office/drawing/2014/main" id="{63FCC6F4-E5F0-4468-B518-A2BA8EE603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  <p:sp>
            <p:nvSpPr>
              <p:cNvPr id="77838" name="Text Box 8">
                <a:extLst>
                  <a:ext uri="{FF2B5EF4-FFF2-40B4-BE49-F238E27FC236}">
                    <a16:creationId xmlns:a16="http://schemas.microsoft.com/office/drawing/2014/main" id="{D7ED8897-A2BC-4E41-861B-92E903A247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  <p:sp>
            <p:nvSpPr>
              <p:cNvPr id="77839" name="Text Box 9">
                <a:extLst>
                  <a:ext uri="{FF2B5EF4-FFF2-40B4-BE49-F238E27FC236}">
                    <a16:creationId xmlns:a16="http://schemas.microsoft.com/office/drawing/2014/main" id="{D5AB15CD-82AC-47C1-AFF8-3E5BC07E6C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  <p:sp>
            <p:nvSpPr>
              <p:cNvPr id="77840" name="Text Box 10">
                <a:extLst>
                  <a:ext uri="{FF2B5EF4-FFF2-40B4-BE49-F238E27FC236}">
                    <a16:creationId xmlns:a16="http://schemas.microsoft.com/office/drawing/2014/main" id="{F5A8F683-D7F3-4867-A1B8-38ABEC77E9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  <p:sp>
            <p:nvSpPr>
              <p:cNvPr id="77841" name="Text Box 11">
                <a:extLst>
                  <a:ext uri="{FF2B5EF4-FFF2-40B4-BE49-F238E27FC236}">
                    <a16:creationId xmlns:a16="http://schemas.microsoft.com/office/drawing/2014/main" id="{603319F1-B324-4B0A-BD39-9B532716B3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  <p:sp>
            <p:nvSpPr>
              <p:cNvPr id="77842" name="Text Box 12">
                <a:extLst>
                  <a:ext uri="{FF2B5EF4-FFF2-40B4-BE49-F238E27FC236}">
                    <a16:creationId xmlns:a16="http://schemas.microsoft.com/office/drawing/2014/main" id="{AB8D3153-A5EC-4CFC-8FAF-69A30610C7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  <p:sp>
            <p:nvSpPr>
              <p:cNvPr id="77843" name="Text Box 13">
                <a:extLst>
                  <a:ext uri="{FF2B5EF4-FFF2-40B4-BE49-F238E27FC236}">
                    <a16:creationId xmlns:a16="http://schemas.microsoft.com/office/drawing/2014/main" id="{17E71F4A-76DB-453E-8F91-E44171B28E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  <p:sp>
            <p:nvSpPr>
              <p:cNvPr id="77844" name="Text Box 14">
                <a:extLst>
                  <a:ext uri="{FF2B5EF4-FFF2-40B4-BE49-F238E27FC236}">
                    <a16:creationId xmlns:a16="http://schemas.microsoft.com/office/drawing/2014/main" id="{414B18F7-F8A8-49B4-9209-41BB34B82C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  <p:sp>
            <p:nvSpPr>
              <p:cNvPr id="77845" name="Text Box 15">
                <a:extLst>
                  <a:ext uri="{FF2B5EF4-FFF2-40B4-BE49-F238E27FC236}">
                    <a16:creationId xmlns:a16="http://schemas.microsoft.com/office/drawing/2014/main" id="{9178FB33-1B5E-401C-B536-089A29ED57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p:grpSp>
        <p:sp>
          <p:nvSpPr>
            <p:cNvPr id="77835" name="Text Box 16">
              <a:extLst>
                <a:ext uri="{FF2B5EF4-FFF2-40B4-BE49-F238E27FC236}">
                  <a16:creationId xmlns:a16="http://schemas.microsoft.com/office/drawing/2014/main" id="{7A335F0A-573F-41D9-BAA0-BED629C3A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" y="2614"/>
              <a:ext cx="4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sym typeface="Wingdings" panose="05000000000000000000" pitchFamily="2" charset="2"/>
                </a:rPr>
                <a:t>  0      1      2      3     4      5     6      7      8      9</a:t>
              </a:r>
            </a:p>
          </p:txBody>
        </p:sp>
      </p:grpSp>
      <p:sp>
        <p:nvSpPr>
          <p:cNvPr id="932881" name="Text Box 17">
            <a:extLst>
              <a:ext uri="{FF2B5EF4-FFF2-40B4-BE49-F238E27FC236}">
                <a16:creationId xmlns:a16="http://schemas.microsoft.com/office/drawing/2014/main" id="{E8CE1793-79A4-4350-9FB3-2F6077F5B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638" y="42164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10</a:t>
            </a:r>
          </a:p>
        </p:txBody>
      </p:sp>
      <p:sp>
        <p:nvSpPr>
          <p:cNvPr id="932882" name="Text Box 18">
            <a:extLst>
              <a:ext uri="{FF2B5EF4-FFF2-40B4-BE49-F238E27FC236}">
                <a16:creationId xmlns:a16="http://schemas.microsoft.com/office/drawing/2014/main" id="{C8E887CD-693C-4362-A179-0F310DC2A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300" y="4219575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30</a:t>
            </a:r>
          </a:p>
        </p:txBody>
      </p:sp>
      <p:sp>
        <p:nvSpPr>
          <p:cNvPr id="932883" name="Text Box 19">
            <a:extLst>
              <a:ext uri="{FF2B5EF4-FFF2-40B4-BE49-F238E27FC236}">
                <a16:creationId xmlns:a16="http://schemas.microsoft.com/office/drawing/2014/main" id="{30D5A53A-DAB5-48B7-9219-C463FF43E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538" y="4173538"/>
            <a:ext cx="457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50</a:t>
            </a:r>
          </a:p>
        </p:txBody>
      </p:sp>
      <p:sp>
        <p:nvSpPr>
          <p:cNvPr id="932884" name="Text Box 20">
            <a:extLst>
              <a:ext uri="{FF2B5EF4-FFF2-40B4-BE49-F238E27FC236}">
                <a16:creationId xmlns:a16="http://schemas.microsoft.com/office/drawing/2014/main" id="{9EA0ADAC-A465-45EA-A313-72566309A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5" y="4206875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70</a:t>
            </a:r>
          </a:p>
        </p:txBody>
      </p:sp>
      <p:sp>
        <p:nvSpPr>
          <p:cNvPr id="932885" name="Text Box 21">
            <a:extLst>
              <a:ext uri="{FF2B5EF4-FFF2-40B4-BE49-F238E27FC236}">
                <a16:creationId xmlns:a16="http://schemas.microsoft.com/office/drawing/2014/main" id="{4EFC3688-1FCE-4913-B56A-F11E908D3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4206875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80</a:t>
            </a:r>
          </a:p>
        </p:txBody>
      </p:sp>
      <p:sp>
        <p:nvSpPr>
          <p:cNvPr id="932886" name="Text Box 22">
            <a:extLst>
              <a:ext uri="{FF2B5EF4-FFF2-40B4-BE49-F238E27FC236}">
                <a16:creationId xmlns:a16="http://schemas.microsoft.com/office/drawing/2014/main" id="{A157C565-E72D-4CCA-A275-CC6BCF48D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4198938"/>
            <a:ext cx="457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90</a:t>
            </a:r>
          </a:p>
        </p:txBody>
      </p:sp>
      <p:sp>
        <p:nvSpPr>
          <p:cNvPr id="77832" name="Title 3">
            <a:extLst>
              <a:ext uri="{FF2B5EF4-FFF2-40B4-BE49-F238E27FC236}">
                <a16:creationId xmlns:a16="http://schemas.microsoft.com/office/drawing/2014/main" id="{BF6ED5C5-C883-45A9-9967-3080B0877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3075" y="317500"/>
            <a:ext cx="7659688" cy="609600"/>
          </a:xfrm>
        </p:spPr>
        <p:txBody>
          <a:bodyPr/>
          <a:lstStyle/>
          <a:p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哈希函数的构造</a:t>
            </a:r>
            <a:endParaRPr lang="zh-CN" altLang="en-US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DFE8E28B-37BF-4644-9FE1-F9286A82C60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46063" y="1101725"/>
            <a:ext cx="8699500" cy="5345113"/>
          </a:xfrm>
        </p:spPr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直接定址法</a:t>
            </a:r>
          </a:p>
          <a:p>
            <a:pPr marL="171450" lvl="1" indent="-171450" eaLnBrk="1" hangingPunct="1">
              <a:spcBef>
                <a:spcPts val="135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哈希函数是关键字值的线性函数，即：</a:t>
            </a:r>
            <a:endParaRPr lang="en-GB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lvl="1" indent="-171450" algn="ctr" eaLnBrk="1" hangingPunct="1">
              <a:spcBef>
                <a:spcPts val="135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H(key) = a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key + b  （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a，b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为常数）</a:t>
            </a:r>
          </a:p>
          <a:p>
            <a:pPr marL="171450" lvl="1" indent="-171450" eaLnBrk="1" hangingPunct="1">
              <a:spcBef>
                <a:spcPts val="135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示例：关键字的取值集合为{10, 30, 50, 70, 80, 90}，选取的哈希函数为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H(key)=key/10，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则哈希表为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marL="171450" lvl="1" indent="-171450" eaLnBrk="1" hangingPunct="1"/>
            <a:endParaRPr lang="zh-CN" altLang="en-US" sz="2000" dirty="0"/>
          </a:p>
          <a:p>
            <a:pPr marL="171450" lvl="1" indent="-171450" eaLnBrk="1" hangingPunct="1"/>
            <a:endParaRPr lang="zh-CN" altLang="en-US" sz="2000" dirty="0"/>
          </a:p>
          <a:p>
            <a:pPr marL="171450" lvl="1" indent="-171450" eaLnBrk="1" hangingPunct="1">
              <a:spcBef>
                <a:spcPts val="1350"/>
              </a:spcBef>
            </a:pPr>
            <a:endParaRPr lang="en-GB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lvl="1" indent="-171450" eaLnBrk="1" hangingPunct="1">
              <a:spcBef>
                <a:spcPts val="135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适用情况：事先知道关键字的值，关键字取值集合不是很大。 </a:t>
            </a:r>
          </a:p>
          <a:p>
            <a:pPr marL="171450" lvl="1" indent="-171450" eaLnBrk="1" hangingPunct="1"/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3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3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3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3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3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3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81" grpId="0" autoUpdateAnimBg="0"/>
      <p:bldP spid="932882" grpId="0" autoUpdateAnimBg="0"/>
      <p:bldP spid="932883" grpId="0" autoUpdateAnimBg="0"/>
      <p:bldP spid="932884" grpId="0" autoUpdateAnimBg="0"/>
      <p:bldP spid="932885" grpId="0" autoUpdateAnimBg="0"/>
      <p:bldP spid="93288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924" name="Text Box 36">
            <a:extLst>
              <a:ext uri="{FF2B5EF4-FFF2-40B4-BE49-F238E27FC236}">
                <a16:creationId xmlns:a16="http://schemas.microsoft.com/office/drawing/2014/main" id="{44E85452-700A-4B7D-B6ED-6874FA7FF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13" y="4356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56</a:t>
            </a:r>
          </a:p>
        </p:txBody>
      </p:sp>
      <p:sp>
        <p:nvSpPr>
          <p:cNvPr id="933925" name="Text Box 37">
            <a:extLst>
              <a:ext uri="{FF2B5EF4-FFF2-40B4-BE49-F238E27FC236}">
                <a16:creationId xmlns:a16="http://schemas.microsoft.com/office/drawing/2014/main" id="{83A16F2B-3E90-49C8-A9C7-D50042D00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138" y="4338638"/>
            <a:ext cx="457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14</a:t>
            </a:r>
          </a:p>
        </p:txBody>
      </p:sp>
      <p:sp>
        <p:nvSpPr>
          <p:cNvPr id="933926" name="Text Box 38">
            <a:extLst>
              <a:ext uri="{FF2B5EF4-FFF2-40B4-BE49-F238E27FC236}">
                <a16:creationId xmlns:a16="http://schemas.microsoft.com/office/drawing/2014/main" id="{F5438A2B-383A-4EE4-A865-90A1E502D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0575" y="4364038"/>
            <a:ext cx="457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49</a:t>
            </a:r>
          </a:p>
        </p:txBody>
      </p:sp>
      <p:sp>
        <p:nvSpPr>
          <p:cNvPr id="933928" name="Text Box 40">
            <a:extLst>
              <a:ext uri="{FF2B5EF4-FFF2-40B4-BE49-F238E27FC236}">
                <a16:creationId xmlns:a16="http://schemas.microsoft.com/office/drawing/2014/main" id="{866216D1-98AF-4DAE-A12C-D8CF29782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738" y="4376738"/>
            <a:ext cx="457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63</a:t>
            </a:r>
          </a:p>
        </p:txBody>
      </p:sp>
      <p:sp>
        <p:nvSpPr>
          <p:cNvPr id="933929" name="Text Box 41">
            <a:extLst>
              <a:ext uri="{FF2B5EF4-FFF2-40B4-BE49-F238E27FC236}">
                <a16:creationId xmlns:a16="http://schemas.microsoft.com/office/drawing/2014/main" id="{6BA5E2AD-4155-4212-A1A9-98AAA9E46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888" y="4356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42</a:t>
            </a:r>
          </a:p>
        </p:txBody>
      </p:sp>
      <p:grpSp>
        <p:nvGrpSpPr>
          <p:cNvPr id="2" name="Group 46">
            <a:extLst>
              <a:ext uri="{FF2B5EF4-FFF2-40B4-BE49-F238E27FC236}">
                <a16:creationId xmlns:a16="http://schemas.microsoft.com/office/drawing/2014/main" id="{D7952DDC-D162-4F7B-B740-F6E939D69760}"/>
              </a:ext>
            </a:extLst>
          </p:cNvPr>
          <p:cNvGrpSpPr>
            <a:grpSpLocks/>
          </p:cNvGrpSpPr>
          <p:nvPr/>
        </p:nvGrpSpPr>
        <p:grpSpPr bwMode="auto">
          <a:xfrm>
            <a:off x="1039813" y="3913188"/>
            <a:ext cx="7575550" cy="900112"/>
            <a:chOff x="602" y="2664"/>
            <a:chExt cx="4772" cy="567"/>
          </a:xfrm>
        </p:grpSpPr>
        <p:sp>
          <p:nvSpPr>
            <p:cNvPr id="78860" name="Text Box 25">
              <a:extLst>
                <a:ext uri="{FF2B5EF4-FFF2-40B4-BE49-F238E27FC236}">
                  <a16:creationId xmlns:a16="http://schemas.microsoft.com/office/drawing/2014/main" id="{DD048FD1-BC0E-498A-B2BC-404C307A6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" y="2918"/>
              <a:ext cx="432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sp>
          <p:nvSpPr>
            <p:cNvPr id="78861" name="Text Box 26">
              <a:extLst>
                <a:ext uri="{FF2B5EF4-FFF2-40B4-BE49-F238E27FC236}">
                  <a16:creationId xmlns:a16="http://schemas.microsoft.com/office/drawing/2014/main" id="{4FDC3ECF-4230-4A93-912A-B429F575D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3" y="2918"/>
              <a:ext cx="432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sp>
          <p:nvSpPr>
            <p:cNvPr id="78862" name="Text Box 27">
              <a:extLst>
                <a:ext uri="{FF2B5EF4-FFF2-40B4-BE49-F238E27FC236}">
                  <a16:creationId xmlns:a16="http://schemas.microsoft.com/office/drawing/2014/main" id="{F0FA542C-3A0B-45AC-B452-BEABFCD39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5" y="2918"/>
              <a:ext cx="432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sp>
          <p:nvSpPr>
            <p:cNvPr id="78863" name="Text Box 28">
              <a:extLst>
                <a:ext uri="{FF2B5EF4-FFF2-40B4-BE49-F238E27FC236}">
                  <a16:creationId xmlns:a16="http://schemas.microsoft.com/office/drawing/2014/main" id="{5DE001E3-8C85-4370-A8CF-1B7027CAF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7" y="2918"/>
              <a:ext cx="432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sp>
          <p:nvSpPr>
            <p:cNvPr id="78864" name="Text Box 29">
              <a:extLst>
                <a:ext uri="{FF2B5EF4-FFF2-40B4-BE49-F238E27FC236}">
                  <a16:creationId xmlns:a16="http://schemas.microsoft.com/office/drawing/2014/main" id="{585A8A17-25D5-4CC8-8EAD-C8B7C6335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" y="2918"/>
              <a:ext cx="432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sp>
          <p:nvSpPr>
            <p:cNvPr id="78865" name="Text Box 30">
              <a:extLst>
                <a:ext uri="{FF2B5EF4-FFF2-40B4-BE49-F238E27FC236}">
                  <a16:creationId xmlns:a16="http://schemas.microsoft.com/office/drawing/2014/main" id="{06435073-7DD4-4E76-91EE-42702059B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" y="2918"/>
              <a:ext cx="432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sp>
          <p:nvSpPr>
            <p:cNvPr id="78866" name="Text Box 31">
              <a:extLst>
                <a:ext uri="{FF2B5EF4-FFF2-40B4-BE49-F238E27FC236}">
                  <a16:creationId xmlns:a16="http://schemas.microsoft.com/office/drawing/2014/main" id="{4CF2BE50-E6BF-4299-8DD9-BF4DEA93CD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" y="2918"/>
              <a:ext cx="432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sp>
          <p:nvSpPr>
            <p:cNvPr id="78867" name="Text Box 32">
              <a:extLst>
                <a:ext uri="{FF2B5EF4-FFF2-40B4-BE49-F238E27FC236}">
                  <a16:creationId xmlns:a16="http://schemas.microsoft.com/office/drawing/2014/main" id="{9107125F-52E6-4009-9E2C-04A68EFA2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5" y="2918"/>
              <a:ext cx="432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sp>
          <p:nvSpPr>
            <p:cNvPr id="78868" name="Text Box 33">
              <a:extLst>
                <a:ext uri="{FF2B5EF4-FFF2-40B4-BE49-F238E27FC236}">
                  <a16:creationId xmlns:a16="http://schemas.microsoft.com/office/drawing/2014/main" id="{8537E082-4401-4ED3-99EB-5C2E3780E8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7" y="2918"/>
              <a:ext cx="432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sp>
          <p:nvSpPr>
            <p:cNvPr id="78869" name="Text Box 34">
              <a:extLst>
                <a:ext uri="{FF2B5EF4-FFF2-40B4-BE49-F238E27FC236}">
                  <a16:creationId xmlns:a16="http://schemas.microsoft.com/office/drawing/2014/main" id="{3F625A6A-CE40-46C0-8366-C43EE898B8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9" y="2918"/>
              <a:ext cx="432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sp>
          <p:nvSpPr>
            <p:cNvPr id="78870" name="Text Box 35">
              <a:extLst>
                <a:ext uri="{FF2B5EF4-FFF2-40B4-BE49-F238E27FC236}">
                  <a16:creationId xmlns:a16="http://schemas.microsoft.com/office/drawing/2014/main" id="{810AADEE-CB1B-4AB9-89D4-F2BB349380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" y="2664"/>
              <a:ext cx="47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sym typeface="Wingdings" panose="05000000000000000000" pitchFamily="2" charset="2"/>
                </a:rPr>
                <a:t>  0      1      2      3     4      5     6      7      8      9    </a:t>
              </a:r>
              <a:r>
                <a:rPr lang="en-US" altLang="zh-CN" sz="2800" b="1">
                  <a:latin typeface="Times New Roman" panose="02020603050405020304" pitchFamily="18" charset="0"/>
                  <a:sym typeface="Wingdings" panose="05000000000000000000" pitchFamily="2" charset="2"/>
                </a:rPr>
                <a:t>10</a:t>
              </a:r>
            </a:p>
          </p:txBody>
        </p:sp>
        <p:sp>
          <p:nvSpPr>
            <p:cNvPr id="78871" name="Text Box 42">
              <a:extLst>
                <a:ext uri="{FF2B5EF4-FFF2-40B4-BE49-F238E27FC236}">
                  <a16:creationId xmlns:a16="http://schemas.microsoft.com/office/drawing/2014/main" id="{5FB31F85-F04D-4D9E-9CC3-88D5C86F7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2" y="2919"/>
              <a:ext cx="432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</p:grpSp>
      <p:sp>
        <p:nvSpPr>
          <p:cNvPr id="933931" name="Text Box 43">
            <a:extLst>
              <a:ext uri="{FF2B5EF4-FFF2-40B4-BE49-F238E27FC236}">
                <a16:creationId xmlns:a16="http://schemas.microsoft.com/office/drawing/2014/main" id="{3D9E584E-4065-426E-B521-D647D5D20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7675" y="4352925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21</a:t>
            </a:r>
          </a:p>
        </p:txBody>
      </p:sp>
      <p:sp>
        <p:nvSpPr>
          <p:cNvPr id="933932" name="Text Box 44">
            <a:extLst>
              <a:ext uri="{FF2B5EF4-FFF2-40B4-BE49-F238E27FC236}">
                <a16:creationId xmlns:a16="http://schemas.microsoft.com/office/drawing/2014/main" id="{294BF918-CC12-425D-B537-189488300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1300" y="4360863"/>
            <a:ext cx="457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28</a:t>
            </a:r>
          </a:p>
        </p:txBody>
      </p:sp>
      <p:sp>
        <p:nvSpPr>
          <p:cNvPr id="933933" name="Text Box 45">
            <a:extLst>
              <a:ext uri="{FF2B5EF4-FFF2-40B4-BE49-F238E27FC236}">
                <a16:creationId xmlns:a16="http://schemas.microsoft.com/office/drawing/2014/main" id="{1C77E75D-9049-4A10-B732-0B329F445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163" y="4357688"/>
            <a:ext cx="457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35</a:t>
            </a:r>
          </a:p>
        </p:txBody>
      </p:sp>
      <p:sp>
        <p:nvSpPr>
          <p:cNvPr id="78858" name="Title 3">
            <a:extLst>
              <a:ext uri="{FF2B5EF4-FFF2-40B4-BE49-F238E27FC236}">
                <a16:creationId xmlns:a16="http://schemas.microsoft.com/office/drawing/2014/main" id="{D7581FDC-64F4-41CE-8899-C10D7A571EDC}"/>
              </a:ext>
            </a:extLst>
          </p:cNvPr>
          <p:cNvSpPr txBox="1">
            <a:spLocks/>
          </p:cNvSpPr>
          <p:nvPr/>
        </p:nvSpPr>
        <p:spPr bwMode="auto">
          <a:xfrm>
            <a:off x="452655" y="317500"/>
            <a:ext cx="7659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135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-136525" defTabSz="685800">
              <a:lnSpc>
                <a:spcPct val="90000"/>
              </a:lnSpc>
              <a:spcBef>
                <a:spcPts val="90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514350" indent="-133350" defTabSz="685800">
              <a:lnSpc>
                <a:spcPct val="90000"/>
              </a:lnSpc>
              <a:spcBef>
                <a:spcPts val="60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85800" indent="-136525" defTabSz="685800">
              <a:lnSpc>
                <a:spcPct val="90000"/>
              </a:lnSpc>
              <a:spcBef>
                <a:spcPts val="60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857250" indent="-133350" defTabSz="685800">
              <a:lnSpc>
                <a:spcPct val="90000"/>
              </a:lnSpc>
              <a:spcBef>
                <a:spcPts val="450"/>
              </a:spcBef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314450" indent="-133350" defTabSz="685800" eaLnBrk="0" fontAlgn="base" hangingPunct="0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1771650" indent="-133350" defTabSz="685800" eaLnBrk="0" fontAlgn="base" hangingPunct="0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2228850" indent="-133350" defTabSz="685800" eaLnBrk="0" fontAlgn="base" hangingPunct="0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2686050" indent="-133350" defTabSz="685800" eaLnBrk="0" fontAlgn="base" hangingPunct="0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A43F27"/>
              </a:buClr>
              <a:buSzPct val="100000"/>
              <a:buFont typeface="Arial" panose="020B0604020202020204" pitchFamily="34" charset="0"/>
              <a:buChar char="▪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A43F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哈希函数的构造（</a:t>
            </a:r>
            <a:r>
              <a:rPr lang="en-US" altLang="zh-CN" sz="3600" b="1" dirty="0">
                <a:solidFill>
                  <a:srgbClr val="A43F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cont.</a:t>
            </a:r>
            <a:r>
              <a:rPr lang="zh-CN" altLang="en-US" sz="3600" b="1" dirty="0">
                <a:solidFill>
                  <a:srgbClr val="A43F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400" b="1" dirty="0">
              <a:solidFill>
                <a:srgbClr val="A43F27"/>
              </a:solidFill>
            </a:endParaRP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B491B85F-A83C-0945-A831-FE5209B753F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05606" y="927100"/>
            <a:ext cx="8828087" cy="5345113"/>
          </a:xfrm>
        </p:spPr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AutoNum type="arabicPeriod" startAt="2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质数除余法</a:t>
            </a:r>
          </a:p>
          <a:p>
            <a:pPr marL="171450" lvl="1" indent="-171450" eaLnBrk="1" hangingPunct="1">
              <a:spcBef>
                <a:spcPts val="135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哈希函数为：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H(key)=key  %  m</a:t>
            </a:r>
          </a:p>
          <a:p>
            <a:pPr marL="0" lvl="1" indent="0" eaLnBrk="1" hangingPunct="1">
              <a:spcBef>
                <a:spcPts val="135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一般情况下，选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为小于或等于表长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的最大质数。</a:t>
            </a:r>
          </a:p>
          <a:p>
            <a:pPr marL="171450" lvl="1" indent="-171450" eaLnBrk="1" hangingPunct="1">
              <a:spcBef>
                <a:spcPts val="135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示例：关键字的取值集合为{1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4, 21, 28, 35, 42, 49, 56, 63}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，表长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B=11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。则选取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m=11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，哈希函数为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h(key)=key % 11，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则哈希表为：</a:t>
            </a:r>
          </a:p>
          <a:p>
            <a:pPr marL="171450" lvl="1" indent="-381000" eaLnBrk="1" hangingPunct="1">
              <a:spcBef>
                <a:spcPts val="1350"/>
              </a:spcBef>
              <a:buFont typeface="Arial" panose="020B0604020202020204" pitchFamily="34" charset="0"/>
              <a:buNone/>
            </a:pPr>
            <a:endParaRPr lang="en-GB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" lvl="1" indent="-381000" eaLnBrk="1" hangingPunct="1">
              <a:spcBef>
                <a:spcPts val="1350"/>
              </a:spcBef>
              <a:buFont typeface="Arial" panose="020B0604020202020204" pitchFamily="34" charset="0"/>
              <a:buNone/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" lvl="1" indent="-171450" eaLnBrk="1" hangingPunct="1">
              <a:spcBef>
                <a:spcPts val="135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适用情况：质数除余法是一种最简单、最常用的构造哈希函数的方法，并且不要求事先知道关键码的分布。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3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3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3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3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3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3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3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3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924" grpId="0" autoUpdateAnimBg="0"/>
      <p:bldP spid="933925" grpId="0" autoUpdateAnimBg="0"/>
      <p:bldP spid="933926" grpId="0" autoUpdateAnimBg="0"/>
      <p:bldP spid="933928" grpId="0" autoUpdateAnimBg="0"/>
      <p:bldP spid="933929" grpId="0" autoUpdateAnimBg="0"/>
      <p:bldP spid="933931" grpId="0" autoUpdateAnimBg="0"/>
      <p:bldP spid="933932" grpId="0" autoUpdateAnimBg="0"/>
      <p:bldP spid="933933" grpId="0" autoUpdateAnimBg="0"/>
    </p:bldLst>
  </p:timing>
</p:sld>
</file>

<file path=ppt/theme/theme1.xml><?xml version="1.0" encoding="utf-8"?>
<a:theme xmlns:a="http://schemas.openxmlformats.org/drawingml/2006/main" name="数据结构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数据结构" id="{25D361A6-F1A8-4CCF-9262-141534E69AA7}" vid="{AAC4CC0D-DEF3-46E2-83D5-65BEE56C7CFF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amondGrid">
    <a:dk1>
      <a:srgbClr val="2D2E2D"/>
    </a:dk1>
    <a:lt1>
      <a:sysClr val="window" lastClr="FFFFFF"/>
    </a:lt1>
    <a:dk2>
      <a:srgbClr val="000000"/>
    </a:dk2>
    <a:lt2>
      <a:srgbClr val="EAEAEA"/>
    </a:lt2>
    <a:accent1>
      <a:srgbClr val="D15A3E"/>
    </a:accent1>
    <a:accent2>
      <a:srgbClr val="B2B2B2"/>
    </a:accent2>
    <a:accent3>
      <a:srgbClr val="4F91A1"/>
    </a:accent3>
    <a:accent4>
      <a:srgbClr val="F0BA34"/>
    </a:accent4>
    <a:accent5>
      <a:srgbClr val="AEB733"/>
    </a:accent5>
    <a:accent6>
      <a:srgbClr val="926397"/>
    </a:accent6>
    <a:hlink>
      <a:srgbClr val="4F91A1"/>
    </a:hlink>
    <a:folHlink>
      <a:srgbClr val="808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数据结构</Template>
  <TotalTime>18912</TotalTime>
  <Words>2754</Words>
  <Application>Microsoft Office PowerPoint</Application>
  <PresentationFormat>全屏显示(4:3)</PresentationFormat>
  <Paragraphs>501</Paragraphs>
  <Slides>24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Monotype Sorts</vt:lpstr>
      <vt:lpstr>等线</vt:lpstr>
      <vt:lpstr>等线 Light</vt:lpstr>
      <vt:lpstr>楷体_GB2312</vt:lpstr>
      <vt:lpstr>宋体</vt:lpstr>
      <vt:lpstr>微软雅黑</vt:lpstr>
      <vt:lpstr>Arial</vt:lpstr>
      <vt:lpstr>Calibri</vt:lpstr>
      <vt:lpstr>Cambria Math</vt:lpstr>
      <vt:lpstr>Helvetica</vt:lpstr>
      <vt:lpstr>Times New Roman</vt:lpstr>
      <vt:lpstr>Wingdings</vt:lpstr>
      <vt:lpstr>数据结构</vt:lpstr>
      <vt:lpstr>自定义设计方案</vt:lpstr>
      <vt:lpstr>第七章 查找（三）</vt:lpstr>
      <vt:lpstr>本章主要内容</vt:lpstr>
      <vt:lpstr>7.4 哈希表</vt:lpstr>
      <vt:lpstr>PowerPoint 演示文稿</vt:lpstr>
      <vt:lpstr>哈希表（cont.）</vt:lpstr>
      <vt:lpstr>哈希表（cont.）</vt:lpstr>
      <vt:lpstr>哈希表（cont.）</vt:lpstr>
      <vt:lpstr>哈希函数的构造</vt:lpstr>
      <vt:lpstr>PowerPoint 演示文稿</vt:lpstr>
      <vt:lpstr>哈希函数的构造（cont.）</vt:lpstr>
      <vt:lpstr>PowerPoint 演示文稿</vt:lpstr>
      <vt:lpstr>PowerPoint 演示文稿</vt:lpstr>
      <vt:lpstr>冲突处理方法</vt:lpstr>
      <vt:lpstr>冲突处理方法（cont.）</vt:lpstr>
      <vt:lpstr>冲突处理方法（cont.）</vt:lpstr>
      <vt:lpstr>冲突处理方法（cont.）</vt:lpstr>
      <vt:lpstr>PowerPoint 演示文稿</vt:lpstr>
      <vt:lpstr>哈希查找的性能分析 </vt:lpstr>
      <vt:lpstr>哈希查找的性能分析(Cont.) </vt:lpstr>
      <vt:lpstr>哈希查找的性能分析（cont.）</vt:lpstr>
      <vt:lpstr>例题</vt:lpstr>
      <vt:lpstr>PowerPoint 演示文稿</vt:lpstr>
      <vt:lpstr>PowerPoint 演示文稿</vt:lpstr>
      <vt:lpstr>PowerPoint 演示文稿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查找</dc:title>
  <dc:creator>深大 马嫄</dc:creator>
  <cp:lastModifiedBy>Ma Yuan</cp:lastModifiedBy>
  <cp:revision>578</cp:revision>
  <cp:lastPrinted>2001-02-09T15:35:27Z</cp:lastPrinted>
  <dcterms:created xsi:type="dcterms:W3CDTF">1999-11-04T20:50:09Z</dcterms:created>
  <dcterms:modified xsi:type="dcterms:W3CDTF">2021-12-02T11:52:57Z</dcterms:modified>
</cp:coreProperties>
</file>