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1042" r:id="rId2"/>
    <p:sldId id="1644" r:id="rId3"/>
    <p:sldId id="1629" r:id="rId4"/>
    <p:sldId id="1648" r:id="rId5"/>
    <p:sldId id="1646" r:id="rId6"/>
    <p:sldId id="1649" r:id="rId7"/>
    <p:sldId id="1658" r:id="rId8"/>
    <p:sldId id="1647" r:id="rId9"/>
    <p:sldId id="1650" r:id="rId10"/>
    <p:sldId id="1632" r:id="rId11"/>
    <p:sldId id="1651" r:id="rId12"/>
    <p:sldId id="1645" r:id="rId13"/>
    <p:sldId id="1633" r:id="rId14"/>
    <p:sldId id="1634" r:id="rId15"/>
    <p:sldId id="1635" r:id="rId16"/>
    <p:sldId id="1653" r:id="rId17"/>
    <p:sldId id="1636" r:id="rId18"/>
    <p:sldId id="1637" r:id="rId19"/>
    <p:sldId id="1638" r:id="rId20"/>
    <p:sldId id="1657" r:id="rId21"/>
    <p:sldId id="1639" r:id="rId22"/>
    <p:sldId id="1640" r:id="rId23"/>
    <p:sldId id="1641" r:id="rId24"/>
    <p:sldId id="1642" r:id="rId25"/>
    <p:sldId id="1659" r:id="rId26"/>
    <p:sldId id="1660" r:id="rId27"/>
    <p:sldId id="1614" r:id="rId28"/>
  </p:sldIdLst>
  <p:sldSz cx="9144000" cy="6858000" type="screen4x3"/>
  <p:notesSz cx="6797675" cy="98726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FFCC00"/>
    <a:srgbClr val="000000"/>
    <a:srgbClr val="CCCCFF"/>
    <a:srgbClr val="0066FF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8197" autoAdjust="0"/>
  </p:normalViewPr>
  <p:slideViewPr>
    <p:cSldViewPr snapToGrid="0" snapToObjects="1">
      <p:cViewPr varScale="1">
        <p:scale>
          <a:sx n="102" d="100"/>
          <a:sy n="102" d="100"/>
        </p:scale>
        <p:origin x="10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napToObjects="1">
      <p:cViewPr varScale="1">
        <p:scale>
          <a:sx n="40" d="100"/>
          <a:sy n="40" d="100"/>
        </p:scale>
        <p:origin x="-1482" y="-90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CN"/>
              <a:t>中山大学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98C403-4AF8-44C6-BC83-76CF53535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72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CN"/>
              <a:t>中山大学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0C8C6F-BC16-483C-809B-131194E00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034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中山大学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C8C6F-BC16-483C-809B-131194E00A8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6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13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C83E0E-4C08-4684-AC95-9013B2CA89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038225"/>
            <a:ext cx="8480425" cy="562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F5728-8B78-4649-99EE-DCB193050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F978-C54E-4E30-B24B-EF8F55019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075" y="1025525"/>
            <a:ext cx="4284663" cy="562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3138" y="1025525"/>
            <a:ext cx="4286250" cy="562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77CF2-CBB3-47A6-8991-6656B19D1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6B50-09A7-4B6A-B783-78EDFD017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A6D6C-A496-4B17-91F7-F38F17B9C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" y="196850"/>
            <a:ext cx="7772400" cy="7175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075" y="1025525"/>
            <a:ext cx="4284663" cy="27336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83138" y="1025525"/>
            <a:ext cx="4286250" cy="27336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6075" y="3911600"/>
            <a:ext cx="4284663" cy="2735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3138" y="3911600"/>
            <a:ext cx="4286250" cy="2735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A028A-EA23-44A2-8E5A-60AF353EA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" y="196850"/>
            <a:ext cx="9018588" cy="64500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A7682-9B08-499C-B18E-5DAA687D29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CCCFF">
                <a:alpha val="90000"/>
              </a:srgbClr>
            </a:gs>
            <a:gs pos="50000">
              <a:srgbClr val="CCECFF"/>
            </a:gs>
            <a:gs pos="100000">
              <a:srgbClr val="EAEAE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196850"/>
            <a:ext cx="77724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02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E99382-9C4D-4DA2-8090-0E04CD2E9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2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025525"/>
            <a:ext cx="8723313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7648390" y="4652"/>
            <a:ext cx="1470210" cy="46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62" r:id="rId7"/>
    <p:sldLayoutId id="2147483663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隶书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  <a:cs typeface="隶书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  <a:cs typeface="隶书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  <a:cs typeface="隶书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  <a:cs typeface="隶书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 u="sng">
          <a:solidFill>
            <a:srgbClr val="FF66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Blip>
          <a:blip r:embed="rId11"/>
        </a:buBlip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76288" indent="-319088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l"/>
        <a:defRPr kumimoji="1" sz="3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201738" indent="-2873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800225" indent="-358775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75000"/>
        <a:buFont typeface="Wingdings" pitchFamily="2" charset="2"/>
        <a:buChar char="l"/>
        <a:defRPr kumimoji="1" sz="26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2082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6654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31226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5798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40370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74800" y="1765300"/>
            <a:ext cx="6364288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600" b="1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信号与系统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3800" y="4237038"/>
            <a:ext cx="4533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阳召成  黄继武</a:t>
            </a:r>
            <a:endParaRPr lang="en-US" altLang="zh-CN" sz="4000" b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4ED090-2F86-41E6-BAFF-762B593FDFD4}"/>
              </a:ext>
            </a:extLst>
          </p:cNvPr>
          <p:cNvSpPr txBox="1"/>
          <p:nvPr/>
        </p:nvSpPr>
        <p:spPr>
          <a:xfrm>
            <a:off x="8569427" y="1821802"/>
            <a:ext cx="46044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7CD01-8459-454A-9D17-F9D439AE80FC}"/>
              </a:ext>
            </a:extLst>
          </p:cNvPr>
          <p:cNvSpPr txBox="1"/>
          <p:nvPr/>
        </p:nvSpPr>
        <p:spPr>
          <a:xfrm>
            <a:off x="8658138" y="3089578"/>
            <a:ext cx="46044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41EFA9-CDAA-44FA-B294-AA3D490EF811}"/>
              </a:ext>
            </a:extLst>
          </p:cNvPr>
          <p:cNvSpPr txBox="1"/>
          <p:nvPr/>
        </p:nvSpPr>
        <p:spPr>
          <a:xfrm>
            <a:off x="8560503" y="554027"/>
            <a:ext cx="46044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A6F4F-6646-456B-B214-47D1B8CD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1" y="454990"/>
            <a:ext cx="8439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9D2446-FC46-473E-8E0D-C203024AB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73" y="108408"/>
            <a:ext cx="4698254" cy="66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04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55650" y="2605156"/>
            <a:ext cx="7632700" cy="11695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ts val="2400"/>
              </a:spcBef>
              <a:defRPr/>
            </a:pPr>
            <a:r>
              <a:rPr lang="zh-CN" altLang="en-US" sz="7000" b="1" dirty="0">
                <a:ln w="3155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选 择 题</a:t>
            </a:r>
            <a:endParaRPr lang="en-US" altLang="zh-CN" sz="7000" b="1" dirty="0">
              <a:ln w="31550" cmpd="sng">
                <a:noFill/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70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970EAC-5060-40C6-8B57-C41800BB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0" y="642797"/>
            <a:ext cx="8707092" cy="5984340"/>
          </a:xfrm>
          <a:prstGeom prst="rect">
            <a:avLst/>
          </a:prstGeom>
        </p:spPr>
      </p:pic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183E46-ED86-4701-BE00-3334A202450F}"/>
              </a:ext>
            </a:extLst>
          </p:cNvPr>
          <p:cNvSpPr txBox="1"/>
          <p:nvPr/>
        </p:nvSpPr>
        <p:spPr>
          <a:xfrm>
            <a:off x="8191500" y="1753386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C823E-83E7-4D02-940D-009F8E8A6CEC}"/>
              </a:ext>
            </a:extLst>
          </p:cNvPr>
          <p:cNvSpPr txBox="1"/>
          <p:nvPr/>
        </p:nvSpPr>
        <p:spPr>
          <a:xfrm>
            <a:off x="8395744" y="5131325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91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B4BDA-4CE3-49D5-A203-3401FCD4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" y="579422"/>
            <a:ext cx="8962931" cy="57580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E98C4D-A5CD-45F7-A376-D5FE16D53B8E}"/>
              </a:ext>
            </a:extLst>
          </p:cNvPr>
          <p:cNvSpPr txBox="1"/>
          <p:nvPr/>
        </p:nvSpPr>
        <p:spPr>
          <a:xfrm>
            <a:off x="8247668" y="1743959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8BAA95-ECE8-4857-A827-C9170495FB79}"/>
              </a:ext>
            </a:extLst>
          </p:cNvPr>
          <p:cNvSpPr txBox="1"/>
          <p:nvPr/>
        </p:nvSpPr>
        <p:spPr>
          <a:xfrm>
            <a:off x="8214216" y="4828096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B13CFC-73C8-4067-A08C-A338D942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8" y="819318"/>
            <a:ext cx="8890503" cy="52193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05D10-913D-491B-918A-270AA4E3B822}"/>
              </a:ext>
            </a:extLst>
          </p:cNvPr>
          <p:cNvSpPr txBox="1"/>
          <p:nvPr/>
        </p:nvSpPr>
        <p:spPr>
          <a:xfrm>
            <a:off x="8191500" y="1725106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8B1CF0-A399-40B2-B5E3-D7B3B90AF640}"/>
              </a:ext>
            </a:extLst>
          </p:cNvPr>
          <p:cNvSpPr txBox="1"/>
          <p:nvPr/>
        </p:nvSpPr>
        <p:spPr>
          <a:xfrm>
            <a:off x="8191500" y="4760536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C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0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33EBF-575C-41C0-B4AD-27E221360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0" y="0"/>
            <a:ext cx="485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1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8CFE21-D865-4CB2-811D-BADB52B731C2}"/>
              </a:ext>
            </a:extLst>
          </p:cNvPr>
          <p:cNvGrpSpPr/>
          <p:nvPr/>
        </p:nvGrpSpPr>
        <p:grpSpPr>
          <a:xfrm>
            <a:off x="161925" y="568361"/>
            <a:ext cx="8820150" cy="5886450"/>
            <a:chOff x="161925" y="568361"/>
            <a:chExt cx="8820150" cy="588645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FD8FD4A-BEF0-4020-8C3B-BA1BCD62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25" y="568361"/>
              <a:ext cx="8820150" cy="588645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3DA2E1-2477-4734-A152-BD0DC2807ABD}"/>
                </a:ext>
              </a:extLst>
            </p:cNvPr>
            <p:cNvSpPr/>
            <p:nvPr/>
          </p:nvSpPr>
          <p:spPr bwMode="auto">
            <a:xfrm>
              <a:off x="1367913" y="746211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2BCC0EB-1245-4A5A-A00C-2A91B5FAB678}"/>
                </a:ext>
              </a:extLst>
            </p:cNvPr>
            <p:cNvSpPr/>
            <p:nvPr/>
          </p:nvSpPr>
          <p:spPr bwMode="auto">
            <a:xfrm>
              <a:off x="1367912" y="3647388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D26822-9BC3-49F3-9530-CE36A8BAD09E}"/>
              </a:ext>
            </a:extLst>
          </p:cNvPr>
          <p:cNvSpPr txBox="1"/>
          <p:nvPr/>
        </p:nvSpPr>
        <p:spPr>
          <a:xfrm>
            <a:off x="8191500" y="4949072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18419-0D56-41D8-8FAB-202C46A6E3AF}"/>
              </a:ext>
            </a:extLst>
          </p:cNvPr>
          <p:cNvSpPr txBox="1"/>
          <p:nvPr/>
        </p:nvSpPr>
        <p:spPr>
          <a:xfrm>
            <a:off x="8097073" y="1940499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11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98D7C16-23C2-40ED-8A08-0A084946E6F8}"/>
              </a:ext>
            </a:extLst>
          </p:cNvPr>
          <p:cNvGrpSpPr/>
          <p:nvPr/>
        </p:nvGrpSpPr>
        <p:grpSpPr>
          <a:xfrm>
            <a:off x="410843" y="411688"/>
            <a:ext cx="7928088" cy="6307163"/>
            <a:chOff x="410843" y="411688"/>
            <a:chExt cx="7928088" cy="630716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C0EED5F-8AD6-4608-B7C8-8875EAA9E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843" y="411688"/>
              <a:ext cx="7928088" cy="630716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83C896-2E9D-41B8-A0EF-96AA672F1FD2}"/>
                </a:ext>
              </a:extLst>
            </p:cNvPr>
            <p:cNvSpPr/>
            <p:nvPr/>
          </p:nvSpPr>
          <p:spPr bwMode="auto">
            <a:xfrm>
              <a:off x="1493822" y="606582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CD5D0CD-ED58-4027-A593-9824D4A0A0DF}"/>
                </a:ext>
              </a:extLst>
            </p:cNvPr>
            <p:cNvSpPr/>
            <p:nvPr/>
          </p:nvSpPr>
          <p:spPr bwMode="auto">
            <a:xfrm>
              <a:off x="1493822" y="4209861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18C47-5B0E-456D-A96A-F301019AF141}"/>
              </a:ext>
            </a:extLst>
          </p:cNvPr>
          <p:cNvSpPr txBox="1"/>
          <p:nvPr/>
        </p:nvSpPr>
        <p:spPr>
          <a:xfrm>
            <a:off x="7710278" y="2045616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B3CC5-127B-485E-B0D4-1ABBE110FD25}"/>
              </a:ext>
            </a:extLst>
          </p:cNvPr>
          <p:cNvSpPr txBox="1"/>
          <p:nvPr/>
        </p:nvSpPr>
        <p:spPr>
          <a:xfrm>
            <a:off x="7710278" y="5175315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A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8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19</a:t>
            </a:fld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4CBE17-2384-497D-940F-6F17C9F8847A}"/>
              </a:ext>
            </a:extLst>
          </p:cNvPr>
          <p:cNvGrpSpPr/>
          <p:nvPr/>
        </p:nvGrpSpPr>
        <p:grpSpPr>
          <a:xfrm>
            <a:off x="233569" y="797726"/>
            <a:ext cx="8676861" cy="5603074"/>
            <a:chOff x="233569" y="797726"/>
            <a:chExt cx="8676861" cy="560307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83F6ADC-221A-4B15-B19F-654F2CD09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69" y="797726"/>
              <a:ext cx="8676861" cy="560307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D307D7-4785-44C3-98FE-4500FCE548D6}"/>
                </a:ext>
              </a:extLst>
            </p:cNvPr>
            <p:cNvSpPr/>
            <p:nvPr/>
          </p:nvSpPr>
          <p:spPr bwMode="auto">
            <a:xfrm>
              <a:off x="1344439" y="986829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C2C517-D131-4357-9547-A5FA7ECC94E5}"/>
                </a:ext>
              </a:extLst>
            </p:cNvPr>
            <p:cNvSpPr/>
            <p:nvPr/>
          </p:nvSpPr>
          <p:spPr bwMode="auto">
            <a:xfrm>
              <a:off x="1344438" y="4119327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F41C96D-33DF-4E83-BA32-C1FA9872F44D}"/>
              </a:ext>
            </a:extLst>
          </p:cNvPr>
          <p:cNvSpPr txBox="1"/>
          <p:nvPr/>
        </p:nvSpPr>
        <p:spPr>
          <a:xfrm>
            <a:off x="8229162" y="2187019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055A7F-A057-4428-AE6A-02F4B8BA51FC}"/>
              </a:ext>
            </a:extLst>
          </p:cNvPr>
          <p:cNvSpPr txBox="1"/>
          <p:nvPr/>
        </p:nvSpPr>
        <p:spPr>
          <a:xfrm>
            <a:off x="8251604" y="4686693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4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55650" y="2605156"/>
            <a:ext cx="7632700" cy="11695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ts val="2400"/>
              </a:spcBef>
              <a:defRPr/>
            </a:pPr>
            <a:r>
              <a:rPr lang="zh-CN" altLang="en-US" sz="7000" dirty="0">
                <a:ln w="31550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判 断 题</a:t>
            </a:r>
            <a:endParaRPr lang="en-US" altLang="zh-CN" sz="7000" dirty="0">
              <a:ln w="31550" cmpd="sng">
                <a:noFill/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02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BD3094-26CC-4F46-9644-4E887D9F0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08" y="0"/>
            <a:ext cx="485163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99FEB2-DC31-485B-8936-7987443C70A3}"/>
              </a:ext>
            </a:extLst>
          </p:cNvPr>
          <p:cNvSpPr txBox="1"/>
          <p:nvPr/>
        </p:nvSpPr>
        <p:spPr>
          <a:xfrm>
            <a:off x="160256" y="386499"/>
            <a:ext cx="3650358" cy="1938992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题目</a:t>
            </a:r>
            <a:r>
              <a:rPr lang="en-US" altLang="zh-CN" dirty="0">
                <a:solidFill>
                  <a:schemeClr val="bg2"/>
                </a:solidFill>
              </a:rPr>
              <a:t>6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  <a:endParaRPr lang="en-US" altLang="zh-CN" dirty="0">
              <a:solidFill>
                <a:schemeClr val="bg2"/>
              </a:solidFill>
            </a:endParaRPr>
          </a:p>
          <a:p>
            <a:pPr indent="263525"/>
            <a:r>
              <a:rPr lang="zh-CN" altLang="en-US" dirty="0">
                <a:solidFill>
                  <a:schemeClr val="bg2"/>
                </a:solidFill>
              </a:rPr>
              <a:t>已知：</a:t>
            </a:r>
            <a:r>
              <a:rPr lang="en-US" altLang="zh-CN" dirty="0">
                <a:solidFill>
                  <a:schemeClr val="bg2"/>
                </a:solidFill>
                <a:latin typeface="Palace Script MT" panose="030303020206070C0B05" pitchFamily="66" charset="0"/>
              </a:rPr>
              <a:t>F</a:t>
            </a:r>
            <a:r>
              <a:rPr lang="en-US" altLang="zh-CN" dirty="0">
                <a:solidFill>
                  <a:schemeClr val="bg2"/>
                </a:solidFill>
              </a:rPr>
              <a:t>{</a:t>
            </a:r>
            <a:r>
              <a:rPr lang="en-US" altLang="zh-CN" i="1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>
                <a:solidFill>
                  <a:schemeClr val="bg2"/>
                </a:solidFill>
              </a:rPr>
              <a:t>t</a:t>
            </a:r>
            <a:r>
              <a:rPr lang="en-US" altLang="zh-CN" dirty="0">
                <a:solidFill>
                  <a:schemeClr val="bg2"/>
                </a:solidFill>
              </a:rPr>
              <a:t>)}</a:t>
            </a:r>
          </a:p>
          <a:p>
            <a:pPr indent="263525"/>
            <a:r>
              <a:rPr lang="zh-CN" altLang="en-US" dirty="0">
                <a:solidFill>
                  <a:schemeClr val="bg2"/>
                </a:solidFill>
              </a:rPr>
              <a:t>求：</a:t>
            </a:r>
            <a:r>
              <a:rPr lang="en-US" altLang="zh-CN" dirty="0">
                <a:solidFill>
                  <a:schemeClr val="bg2"/>
                </a:solidFill>
                <a:latin typeface="Palace Script MT" panose="030303020206070C0B05" pitchFamily="66" charset="0"/>
              </a:rPr>
              <a:t> F</a:t>
            </a:r>
            <a:r>
              <a:rPr lang="en-US" altLang="zh-CN" dirty="0">
                <a:solidFill>
                  <a:schemeClr val="bg2"/>
                </a:solidFill>
              </a:rPr>
              <a:t>{</a:t>
            </a:r>
            <a:r>
              <a:rPr lang="en-US" altLang="zh-CN" i="1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at+b</a:t>
            </a:r>
            <a:r>
              <a:rPr lang="en-US" altLang="zh-CN" dirty="0">
                <a:solidFill>
                  <a:schemeClr val="bg2"/>
                </a:solidFill>
              </a:rPr>
              <a:t>)}</a:t>
            </a:r>
          </a:p>
          <a:p>
            <a:pPr indent="263525"/>
            <a:r>
              <a:rPr lang="zh-CN" altLang="en-US" dirty="0">
                <a:solidFill>
                  <a:schemeClr val="bg2"/>
                </a:solidFill>
              </a:rPr>
              <a:t>先解决平移</a:t>
            </a:r>
            <a:r>
              <a:rPr lang="en-US" altLang="zh-CN" dirty="0">
                <a:solidFill>
                  <a:schemeClr val="bg2"/>
                </a:solidFill>
                <a:latin typeface="Palace Script MT" panose="030303020206070C0B05" pitchFamily="66" charset="0"/>
              </a:rPr>
              <a:t>F</a:t>
            </a:r>
            <a:r>
              <a:rPr lang="en-US" altLang="zh-CN" dirty="0">
                <a:solidFill>
                  <a:schemeClr val="bg2"/>
                </a:solidFill>
              </a:rPr>
              <a:t>{</a:t>
            </a:r>
            <a:r>
              <a:rPr lang="en-US" altLang="zh-CN" i="1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</a:rPr>
              <a:t>t+b</a:t>
            </a:r>
            <a:r>
              <a:rPr lang="en-US" altLang="zh-CN" dirty="0">
                <a:solidFill>
                  <a:schemeClr val="bg2"/>
                </a:solidFill>
              </a:rPr>
              <a:t>)}</a:t>
            </a:r>
          </a:p>
          <a:p>
            <a:pPr indent="263525"/>
            <a:r>
              <a:rPr lang="zh-CN" altLang="en-US" dirty="0">
                <a:solidFill>
                  <a:schemeClr val="bg2"/>
                </a:solidFill>
              </a:rPr>
              <a:t>再解决时域拉伸</a:t>
            </a:r>
            <a:r>
              <a:rPr lang="en-US" altLang="zh-CN" dirty="0">
                <a:solidFill>
                  <a:schemeClr val="bg2"/>
                </a:solidFill>
                <a:latin typeface="Palace Script MT" panose="030303020206070C0B05" pitchFamily="66" charset="0"/>
              </a:rPr>
              <a:t>F</a:t>
            </a:r>
            <a:r>
              <a:rPr lang="en-US" altLang="zh-CN" dirty="0">
                <a:solidFill>
                  <a:schemeClr val="bg2"/>
                </a:solidFill>
              </a:rPr>
              <a:t>{</a:t>
            </a:r>
            <a:r>
              <a:rPr lang="en-US" altLang="zh-CN" i="1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altLang="zh-CN" i="1" dirty="0">
                <a:solidFill>
                  <a:schemeClr val="bg2"/>
                </a:solidFill>
              </a:rPr>
              <a:t>at</a:t>
            </a:r>
            <a:r>
              <a:rPr lang="en-US" altLang="zh-CN" dirty="0">
                <a:solidFill>
                  <a:schemeClr val="bg2"/>
                </a:solidFill>
              </a:rPr>
              <a:t>)}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18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234D4E-0CF2-49CF-8C3E-EA253B5093DB}"/>
              </a:ext>
            </a:extLst>
          </p:cNvPr>
          <p:cNvGrpSpPr/>
          <p:nvPr/>
        </p:nvGrpSpPr>
        <p:grpSpPr>
          <a:xfrm>
            <a:off x="461962" y="469002"/>
            <a:ext cx="8220075" cy="6257925"/>
            <a:chOff x="461962" y="469002"/>
            <a:chExt cx="8220075" cy="62579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3813537-FAD4-40F5-9E10-4C22968B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469002"/>
              <a:ext cx="8220075" cy="625792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8BF3512-91D6-429D-B572-7DB6A4BBCBF1}"/>
                </a:ext>
              </a:extLst>
            </p:cNvPr>
            <p:cNvSpPr txBox="1"/>
            <p:nvPr/>
          </p:nvSpPr>
          <p:spPr>
            <a:xfrm>
              <a:off x="2484782" y="2675369"/>
              <a:ext cx="308113" cy="40011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</a:rPr>
                <a:t>2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6FB113-2A96-4ADA-881D-CD32632C5FF3}"/>
                </a:ext>
              </a:extLst>
            </p:cNvPr>
            <p:cNvSpPr/>
            <p:nvPr/>
          </p:nvSpPr>
          <p:spPr bwMode="auto">
            <a:xfrm>
              <a:off x="1665837" y="742384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BB824D-AE1E-43B8-A75A-FA3D06C8F2B8}"/>
                </a:ext>
              </a:extLst>
            </p:cNvPr>
            <p:cNvSpPr/>
            <p:nvPr/>
          </p:nvSpPr>
          <p:spPr bwMode="auto">
            <a:xfrm>
              <a:off x="1665836" y="4191754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431E336-B3A8-435A-8E8B-E8DCBEEE7370}"/>
              </a:ext>
            </a:extLst>
          </p:cNvPr>
          <p:cNvSpPr txBox="1"/>
          <p:nvPr/>
        </p:nvSpPr>
        <p:spPr>
          <a:xfrm>
            <a:off x="7962110" y="2290649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C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6488C-ED90-4699-8A40-5AEBD290A12D}"/>
              </a:ext>
            </a:extLst>
          </p:cNvPr>
          <p:cNvSpPr txBox="1"/>
          <p:nvPr/>
        </p:nvSpPr>
        <p:spPr>
          <a:xfrm>
            <a:off x="7962110" y="5233448"/>
            <a:ext cx="45878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C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43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22</a:t>
            </a:fld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078E31-C906-4E51-AE86-A37F77EEC7FF}"/>
              </a:ext>
            </a:extLst>
          </p:cNvPr>
          <p:cNvGrpSpPr/>
          <p:nvPr/>
        </p:nvGrpSpPr>
        <p:grpSpPr>
          <a:xfrm>
            <a:off x="447261" y="824660"/>
            <a:ext cx="8249478" cy="5485434"/>
            <a:chOff x="447261" y="824660"/>
            <a:chExt cx="8249478" cy="548543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8E7D6C8-DDA3-4DF7-BFE2-195B89F95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261" y="824660"/>
              <a:ext cx="8249478" cy="548543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DE660E-A810-443E-A24C-28CC69112DC3}"/>
                </a:ext>
              </a:extLst>
            </p:cNvPr>
            <p:cNvSpPr/>
            <p:nvPr/>
          </p:nvSpPr>
          <p:spPr bwMode="auto">
            <a:xfrm>
              <a:off x="1466661" y="1013988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8AC615-3A54-44D7-9014-3121FD2087C0}"/>
                </a:ext>
              </a:extLst>
            </p:cNvPr>
            <p:cNvSpPr/>
            <p:nvPr/>
          </p:nvSpPr>
          <p:spPr bwMode="auto">
            <a:xfrm>
              <a:off x="1466661" y="3625656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34D2F84-4651-4400-AFBE-78DFE07C749B}"/>
              </a:ext>
            </a:extLst>
          </p:cNvPr>
          <p:cNvSpPr txBox="1"/>
          <p:nvPr/>
        </p:nvSpPr>
        <p:spPr>
          <a:xfrm>
            <a:off x="7950889" y="2149312"/>
            <a:ext cx="48122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768234-DAC6-4E0E-AC1C-4C5C5E7FE616}"/>
              </a:ext>
            </a:extLst>
          </p:cNvPr>
          <p:cNvSpPr txBox="1"/>
          <p:nvPr/>
        </p:nvSpPr>
        <p:spPr>
          <a:xfrm>
            <a:off x="7993822" y="4760536"/>
            <a:ext cx="702917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D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1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8F5048-803B-43F0-864C-DE16B3B93343}"/>
              </a:ext>
            </a:extLst>
          </p:cNvPr>
          <p:cNvGrpSpPr/>
          <p:nvPr/>
        </p:nvGrpSpPr>
        <p:grpSpPr>
          <a:xfrm>
            <a:off x="657225" y="533192"/>
            <a:ext cx="7829550" cy="6010275"/>
            <a:chOff x="657225" y="533192"/>
            <a:chExt cx="7829550" cy="601027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BD6F2C5-1713-4A6C-9469-6A258AC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225" y="533192"/>
              <a:ext cx="7829550" cy="601027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49CE13D-F30C-4B06-9ECC-6FA480FB2CC8}"/>
                </a:ext>
              </a:extLst>
            </p:cNvPr>
            <p:cNvSpPr/>
            <p:nvPr/>
          </p:nvSpPr>
          <p:spPr bwMode="auto">
            <a:xfrm>
              <a:off x="1883120" y="669956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5741AE-5626-4F90-A4CA-2818F0BA9660}"/>
                </a:ext>
              </a:extLst>
            </p:cNvPr>
            <p:cNvSpPr/>
            <p:nvPr/>
          </p:nvSpPr>
          <p:spPr bwMode="auto">
            <a:xfrm>
              <a:off x="1883119" y="3606711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A1891B4-B05F-4DF7-B8FB-E6D864410265}"/>
              </a:ext>
            </a:extLst>
          </p:cNvPr>
          <p:cNvSpPr txBox="1"/>
          <p:nvPr/>
        </p:nvSpPr>
        <p:spPr>
          <a:xfrm>
            <a:off x="7810254" y="4867843"/>
            <a:ext cx="45782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C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4988A-AD93-4942-A632-C025B0BA79C4}"/>
              </a:ext>
            </a:extLst>
          </p:cNvPr>
          <p:cNvSpPr txBox="1"/>
          <p:nvPr/>
        </p:nvSpPr>
        <p:spPr>
          <a:xfrm>
            <a:off x="7810254" y="1697769"/>
            <a:ext cx="670089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4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24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08B64C-8639-4069-8864-B2C5B41076B8}"/>
              </a:ext>
            </a:extLst>
          </p:cNvPr>
          <p:cNvGrpSpPr/>
          <p:nvPr/>
        </p:nvGrpSpPr>
        <p:grpSpPr>
          <a:xfrm>
            <a:off x="385762" y="533400"/>
            <a:ext cx="8372475" cy="6096000"/>
            <a:chOff x="385762" y="533400"/>
            <a:chExt cx="8372475" cy="6096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73FD687-9954-42CB-900F-727E7CBF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533400"/>
              <a:ext cx="8372475" cy="6096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ACE88A-A454-4E85-9C19-A099936CC2D8}"/>
                </a:ext>
              </a:extLst>
            </p:cNvPr>
            <p:cNvSpPr/>
            <p:nvPr/>
          </p:nvSpPr>
          <p:spPr bwMode="auto">
            <a:xfrm>
              <a:off x="1638679" y="742384"/>
              <a:ext cx="461727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EF0F70-8F24-46B6-BACF-8CDF20B381A0}"/>
                </a:ext>
              </a:extLst>
            </p:cNvPr>
            <p:cNvSpPr/>
            <p:nvPr/>
          </p:nvSpPr>
          <p:spPr bwMode="auto">
            <a:xfrm>
              <a:off x="1575303" y="3965418"/>
              <a:ext cx="552262" cy="271604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F5DF2DE-6FC4-47A6-8FE8-70E3F323712D}"/>
              </a:ext>
            </a:extLst>
          </p:cNvPr>
          <p:cNvSpPr txBox="1"/>
          <p:nvPr/>
        </p:nvSpPr>
        <p:spPr>
          <a:xfrm>
            <a:off x="8067604" y="5024487"/>
            <a:ext cx="58901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B0817-6F30-4E97-B08F-FC413DE18522}"/>
              </a:ext>
            </a:extLst>
          </p:cNvPr>
          <p:cNvSpPr txBox="1"/>
          <p:nvPr/>
        </p:nvSpPr>
        <p:spPr>
          <a:xfrm>
            <a:off x="7913741" y="1984185"/>
            <a:ext cx="589010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C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94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56CE6-21A2-4070-A66C-986DA7357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0" y="0"/>
            <a:ext cx="485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35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98500" y="1600201"/>
            <a:ext cx="7785100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defRPr/>
            </a:pPr>
            <a:r>
              <a:rPr lang="zh-CN" altLang="en-US" sz="9000" b="1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祝大家</a:t>
            </a:r>
            <a:endParaRPr lang="en-US" altLang="zh-CN" sz="9000" b="1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algn="ctr">
              <a:spcBef>
                <a:spcPts val="2400"/>
              </a:spcBef>
              <a:defRPr/>
            </a:pPr>
            <a:r>
              <a:rPr lang="zh-CN" altLang="en-US" sz="9000" b="1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考出好成绩</a:t>
            </a:r>
            <a:endParaRPr lang="en-US" altLang="zh-CN" sz="9000" b="1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18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1942B-4AC6-4B21-B38F-995DE262EB3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5" name="Picture 2" descr="深大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527300" y="165100"/>
            <a:ext cx="5727700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12000" b="1" dirty="0">
                <a:ln w="1905"/>
                <a:solidFill>
                  <a:srgbClr val="FF0000"/>
                </a:solidFill>
                <a:effectLst>
                  <a:innerShdw blurRad="114300" dir="6900000">
                    <a:srgbClr val="000000">
                      <a:alpha val="91000"/>
                    </a:srgbClr>
                  </a:innerShdw>
                </a:effectLst>
                <a:latin typeface="华文中宋" pitchFamily="2" charset="-122"/>
                <a:ea typeface="华文中宋" pitchFamily="2" charset="-122"/>
              </a:rPr>
              <a:t>谢 谢！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CC29FB-2291-4F68-B959-0A505CD7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61925"/>
            <a:ext cx="8477250" cy="6534150"/>
          </a:xfrm>
          <a:prstGeom prst="rect">
            <a:avLst/>
          </a:prstGeom>
        </p:spPr>
      </p:pic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085C7-7A5A-47FE-8952-9E647D943A6A}"/>
              </a:ext>
            </a:extLst>
          </p:cNvPr>
          <p:cNvSpPr txBox="1"/>
          <p:nvPr/>
        </p:nvSpPr>
        <p:spPr>
          <a:xfrm>
            <a:off x="8075405" y="412548"/>
            <a:ext cx="48760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0ECD2F-9A66-43CA-8528-F090ED427895}"/>
              </a:ext>
            </a:extLst>
          </p:cNvPr>
          <p:cNvSpPr txBox="1"/>
          <p:nvPr/>
        </p:nvSpPr>
        <p:spPr>
          <a:xfrm>
            <a:off x="8122160" y="1634532"/>
            <a:ext cx="48760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39294-247F-4C26-8909-AEB998BF8A82}"/>
              </a:ext>
            </a:extLst>
          </p:cNvPr>
          <p:cNvSpPr txBox="1"/>
          <p:nvPr/>
        </p:nvSpPr>
        <p:spPr>
          <a:xfrm>
            <a:off x="8191500" y="5669464"/>
            <a:ext cx="48760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909CF5-D6AF-4D4C-9436-59BE3141A48F}"/>
              </a:ext>
            </a:extLst>
          </p:cNvPr>
          <p:cNvSpPr txBox="1"/>
          <p:nvPr/>
        </p:nvSpPr>
        <p:spPr>
          <a:xfrm>
            <a:off x="8117302" y="2853926"/>
            <a:ext cx="48760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F05793-EE72-4977-9BAA-4B745C9860EC}"/>
              </a:ext>
            </a:extLst>
          </p:cNvPr>
          <p:cNvSpPr txBox="1"/>
          <p:nvPr/>
        </p:nvSpPr>
        <p:spPr>
          <a:xfrm>
            <a:off x="8117302" y="4165629"/>
            <a:ext cx="487608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77C7DD-5575-4D45-B833-30CF631EA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45" y="75414"/>
            <a:ext cx="4744936" cy="67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24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47BE9C-FBB5-429B-88E3-E627D0D1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480"/>
            <a:ext cx="9067800" cy="6134100"/>
          </a:xfrm>
          <a:prstGeom prst="rect">
            <a:avLst/>
          </a:prstGeom>
        </p:spPr>
      </p:pic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D94F7C-F56C-491F-A157-4DE8DECE7ED7}"/>
              </a:ext>
            </a:extLst>
          </p:cNvPr>
          <p:cNvSpPr txBox="1"/>
          <p:nvPr/>
        </p:nvSpPr>
        <p:spPr>
          <a:xfrm>
            <a:off x="8410574" y="622927"/>
            <a:ext cx="570895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83C49B-EB83-43C7-9E9F-E53717D037F5}"/>
              </a:ext>
            </a:extLst>
          </p:cNvPr>
          <p:cNvSpPr txBox="1"/>
          <p:nvPr/>
        </p:nvSpPr>
        <p:spPr>
          <a:xfrm>
            <a:off x="8505217" y="4359521"/>
            <a:ext cx="570895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5C5D3B-679E-4852-AFAF-69E42461A7FE}"/>
              </a:ext>
            </a:extLst>
          </p:cNvPr>
          <p:cNvSpPr txBox="1"/>
          <p:nvPr/>
        </p:nvSpPr>
        <p:spPr>
          <a:xfrm>
            <a:off x="8433773" y="1900029"/>
            <a:ext cx="570895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87A36B-79AB-4A3F-81A8-F861623A1BD8}"/>
              </a:ext>
            </a:extLst>
          </p:cNvPr>
          <p:cNvSpPr txBox="1"/>
          <p:nvPr/>
        </p:nvSpPr>
        <p:spPr>
          <a:xfrm>
            <a:off x="8433773" y="3183769"/>
            <a:ext cx="570895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1E5F4-38C1-4403-9E49-9738B4EBB300}"/>
              </a:ext>
            </a:extLst>
          </p:cNvPr>
          <p:cNvSpPr txBox="1"/>
          <p:nvPr/>
        </p:nvSpPr>
        <p:spPr>
          <a:xfrm>
            <a:off x="8505216" y="5998291"/>
            <a:ext cx="570895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6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10BEC-90EA-4960-9777-28FF1F6F5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0" y="113121"/>
            <a:ext cx="4738267" cy="66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6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950B29-E77A-4172-8CAF-E7B3F87EB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1" y="150828"/>
            <a:ext cx="4744936" cy="67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03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281029-906E-4AB5-B886-A1646715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-8838"/>
            <a:ext cx="6810375" cy="6743700"/>
          </a:xfrm>
          <a:prstGeom prst="rect">
            <a:avLst/>
          </a:prstGeom>
        </p:spPr>
      </p:pic>
      <p:sp>
        <p:nvSpPr>
          <p:cNvPr id="81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FE1EAF-95C3-433F-9520-86C866A68B0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EFE8DC-DA43-4C5E-98B9-5B6E81AE2E82}"/>
              </a:ext>
            </a:extLst>
          </p:cNvPr>
          <p:cNvSpPr txBox="1"/>
          <p:nvPr/>
        </p:nvSpPr>
        <p:spPr>
          <a:xfrm>
            <a:off x="8266995" y="240439"/>
            <a:ext cx="587197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709E29-2CFA-4B18-994E-0640805C4F61}"/>
              </a:ext>
            </a:extLst>
          </p:cNvPr>
          <p:cNvSpPr txBox="1"/>
          <p:nvPr/>
        </p:nvSpPr>
        <p:spPr>
          <a:xfrm>
            <a:off x="8266994" y="2829311"/>
            <a:ext cx="587197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948EC-3582-4594-8CC2-4DB509F3E41E}"/>
              </a:ext>
            </a:extLst>
          </p:cNvPr>
          <p:cNvSpPr txBox="1"/>
          <p:nvPr/>
        </p:nvSpPr>
        <p:spPr>
          <a:xfrm>
            <a:off x="8278305" y="5647317"/>
            <a:ext cx="587197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6C3DA6-3177-41C5-9361-DC48737BE44C}"/>
              </a:ext>
            </a:extLst>
          </p:cNvPr>
          <p:cNvSpPr txBox="1"/>
          <p:nvPr/>
        </p:nvSpPr>
        <p:spPr>
          <a:xfrm>
            <a:off x="8266995" y="1534875"/>
            <a:ext cx="587197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9BF99-B0A3-410E-8FAD-D1C322CF6EDB}"/>
              </a:ext>
            </a:extLst>
          </p:cNvPr>
          <p:cNvSpPr txBox="1"/>
          <p:nvPr/>
        </p:nvSpPr>
        <p:spPr>
          <a:xfrm>
            <a:off x="8278305" y="4123747"/>
            <a:ext cx="587197" cy="576248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对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06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C53E-9619-46CE-B6A2-1C4D21A5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F5728-8B78-4649-99EE-DCB1930500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BC02A-C1C3-4F8C-A5E7-C9EF6E153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00" y="84841"/>
            <a:ext cx="4731599" cy="66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572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中山大学">
  <a:themeElements>
    <a:clrScheme name="中山大学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中山大学">
      <a:majorFont>
        <a:latin typeface="Arial"/>
        <a:ea typeface="隶书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  <a:txDef>
      <a:spPr>
        <a:noFill/>
        <a:ln w="22225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中山大学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山大学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山大学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山大学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山大学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31771</TotalTime>
  <Words>129</Words>
  <Application>Microsoft Office PowerPoint</Application>
  <PresentationFormat>全屏显示(4:3)</PresentationFormat>
  <Paragraphs>76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华文中宋</vt:lpstr>
      <vt:lpstr>Arial</vt:lpstr>
      <vt:lpstr>Palace Script MT</vt:lpstr>
      <vt:lpstr>Times New Roman</vt:lpstr>
      <vt:lpstr>Wingdings</vt:lpstr>
      <vt:lpstr>中山大学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hjw</dc:creator>
  <cp:lastModifiedBy>DELL</cp:lastModifiedBy>
  <cp:revision>2246</cp:revision>
  <dcterms:created xsi:type="dcterms:W3CDTF">2000-03-31T00:38:44Z</dcterms:created>
  <dcterms:modified xsi:type="dcterms:W3CDTF">2021-06-23T05:10:48Z</dcterms:modified>
</cp:coreProperties>
</file>