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834" r:id="rId2"/>
    <p:sldMasterId id="2147483888" r:id="rId3"/>
  </p:sldMasterIdLst>
  <p:sldIdLst>
    <p:sldId id="258" r:id="rId4"/>
    <p:sldId id="260" r:id="rId5"/>
    <p:sldId id="256" r:id="rId6"/>
    <p:sldId id="259" r:id="rId7"/>
    <p:sldId id="269" r:id="rId8"/>
    <p:sldId id="261" r:id="rId9"/>
    <p:sldId id="268" r:id="rId10"/>
    <p:sldId id="270" r:id="rId11"/>
    <p:sldId id="262" r:id="rId12"/>
    <p:sldId id="271" r:id="rId13"/>
    <p:sldId id="263" r:id="rId14"/>
    <p:sldId id="272" r:id="rId15"/>
    <p:sldId id="273" r:id="rId16"/>
    <p:sldId id="264" r:id="rId17"/>
    <p:sldId id="266" r:id="rId18"/>
    <p:sldId id="274" r:id="rId19"/>
  </p:sldIdLst>
  <p:sldSz cx="73152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DE0000"/>
    <a:srgbClr val="D8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21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496484"/>
            <a:ext cx="6217920" cy="318346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02717"/>
            <a:ext cx="5486400" cy="2207683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9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8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86834"/>
            <a:ext cx="157734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86834"/>
            <a:ext cx="464058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26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451" y="794692"/>
            <a:ext cx="6008405" cy="4285309"/>
          </a:xfrm>
        </p:spPr>
        <p:txBody>
          <a:bodyPr anchor="b">
            <a:normAutofit/>
          </a:bodyPr>
          <a:lstStyle>
            <a:lvl1pPr algn="ctr">
              <a:defRPr sz="32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451" y="5181600"/>
            <a:ext cx="6008405" cy="2958811"/>
          </a:xfrm>
        </p:spPr>
        <p:txBody>
          <a:bodyPr anchor="t">
            <a:normAutofit/>
          </a:bodyPr>
          <a:lstStyle>
            <a:lvl1pPr marL="0" indent="0" algn="ctr">
              <a:buNone/>
              <a:defRPr sz="1440">
                <a:solidFill>
                  <a:schemeClr val="tx1"/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83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84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451" y="4360932"/>
            <a:ext cx="6008405" cy="2431073"/>
          </a:xfrm>
        </p:spPr>
        <p:txBody>
          <a:bodyPr anchor="b">
            <a:normAutofit/>
          </a:bodyPr>
          <a:lstStyle>
            <a:lvl1pPr algn="r">
              <a:defRPr sz="224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451" y="6805080"/>
            <a:ext cx="6008405" cy="1331000"/>
          </a:xfrm>
        </p:spPr>
        <p:txBody>
          <a:bodyPr anchor="t">
            <a:normAutofit/>
          </a:bodyPr>
          <a:lstStyle>
            <a:lvl1pPr marL="0" indent="0" algn="r">
              <a:buNone/>
              <a:defRPr sz="144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9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678" y="2747865"/>
            <a:ext cx="2948058" cy="5375108"/>
          </a:xfrm>
        </p:spPr>
        <p:txBody>
          <a:bodyPr>
            <a:normAutofit/>
          </a:bodyPr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  <a:lvl6pPr>
              <a:defRPr sz="880"/>
            </a:lvl6pPr>
            <a:lvl7pPr>
              <a:defRPr sz="880"/>
            </a:lvl7pPr>
            <a:lvl8pPr>
              <a:defRPr sz="880"/>
            </a:lvl8pPr>
            <a:lvl9pPr>
              <a:defRPr sz="8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2465" y="2747864"/>
            <a:ext cx="2951391" cy="5375107"/>
          </a:xfrm>
        </p:spPr>
        <p:txBody>
          <a:bodyPr>
            <a:normAutofit/>
          </a:bodyPr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  <a:lvl6pPr>
              <a:defRPr sz="880"/>
            </a:lvl6pPr>
            <a:lvl7pPr>
              <a:defRPr sz="880"/>
            </a:lvl7pPr>
            <a:lvl8pPr>
              <a:defRPr sz="880"/>
            </a:lvl8pPr>
            <a:lvl9pPr>
              <a:defRPr sz="8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74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045" y="2747864"/>
            <a:ext cx="2717690" cy="978128"/>
          </a:xfrm>
        </p:spPr>
        <p:txBody>
          <a:bodyPr anchor="b">
            <a:noAutofit/>
          </a:bodyPr>
          <a:lstStyle>
            <a:lvl1pPr marL="0" indent="0">
              <a:buNone/>
              <a:defRPr sz="176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678" y="3714704"/>
            <a:ext cx="2948058" cy="4421377"/>
          </a:xfrm>
        </p:spPr>
        <p:txBody>
          <a:bodyPr anchor="t">
            <a:normAutofit/>
          </a:bodyPr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  <a:lvl6pPr>
              <a:defRPr sz="880"/>
            </a:lvl6pPr>
            <a:lvl7pPr>
              <a:defRPr sz="880"/>
            </a:lvl7pPr>
            <a:lvl8pPr>
              <a:defRPr sz="880"/>
            </a:lvl8pPr>
            <a:lvl9pPr>
              <a:defRPr sz="8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28120" y="2747865"/>
            <a:ext cx="2735736" cy="966839"/>
          </a:xfrm>
        </p:spPr>
        <p:txBody>
          <a:bodyPr anchor="b">
            <a:noAutofit/>
          </a:bodyPr>
          <a:lstStyle>
            <a:lvl1pPr marL="0" indent="0">
              <a:buNone/>
              <a:defRPr sz="176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32" y="3714704"/>
            <a:ext cx="2961216" cy="4421377"/>
          </a:xfrm>
        </p:spPr>
        <p:txBody>
          <a:bodyPr anchor="t">
            <a:normAutofit/>
          </a:bodyPr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80"/>
            </a:lvl4pPr>
            <a:lvl5pPr>
              <a:defRPr sz="880"/>
            </a:lvl5pPr>
            <a:lvl6pPr>
              <a:defRPr sz="880"/>
            </a:lvl6pPr>
            <a:lvl7pPr>
              <a:defRPr sz="880"/>
            </a:lvl7pPr>
            <a:lvl8pPr>
              <a:defRPr sz="880"/>
            </a:lvl8pPr>
            <a:lvl9pPr>
              <a:defRPr sz="8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52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92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12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678" y="2339904"/>
            <a:ext cx="2183618" cy="1828800"/>
          </a:xfrm>
        </p:spPr>
        <p:txBody>
          <a:bodyPr anchor="b">
            <a:normAutofit/>
          </a:bodyPr>
          <a:lstStyle>
            <a:lvl1pPr algn="l">
              <a:defRPr sz="176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3085" y="794691"/>
            <a:ext cx="3600771" cy="7341388"/>
          </a:xfrm>
        </p:spPr>
        <p:txBody>
          <a:bodyPr anchor="ctr">
            <a:normAutofit/>
          </a:bodyPr>
          <a:lstStyle>
            <a:lvl1pPr>
              <a:defRPr sz="1440"/>
            </a:lvl1pPr>
            <a:lvl2pPr>
              <a:defRPr sz="1280"/>
            </a:lvl2pPr>
            <a:lvl3pPr>
              <a:defRPr sz="1120"/>
            </a:lvl3pPr>
            <a:lvl4pPr>
              <a:defRPr sz="960"/>
            </a:lvl4pPr>
            <a:lvl5pPr>
              <a:defRPr sz="880"/>
            </a:lvl5pPr>
            <a:lvl6pPr>
              <a:defRPr sz="880"/>
            </a:lvl6pPr>
            <a:lvl7pPr>
              <a:defRPr sz="880"/>
            </a:lvl7pPr>
            <a:lvl8pPr>
              <a:defRPr sz="880"/>
            </a:lvl8pPr>
            <a:lvl9pPr>
              <a:defRPr sz="8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4678" y="4168704"/>
            <a:ext cx="2183618" cy="2438400"/>
          </a:xfrm>
        </p:spPr>
        <p:txBody>
          <a:bodyPr>
            <a:normAutofit/>
          </a:bodyPr>
          <a:lstStyle>
            <a:lvl1pPr marL="0" indent="0">
              <a:buNone/>
              <a:defRPr sz="128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3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34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678" y="2531025"/>
            <a:ext cx="3539042" cy="182880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2353" y="-24384"/>
            <a:ext cx="2000050" cy="920496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80"/>
            </a:lvl1pPr>
            <a:lvl2pPr marL="365760" indent="0">
              <a:buNone/>
              <a:defRPr sz="1280"/>
            </a:lvl2pPr>
            <a:lvl3pPr marL="731520" indent="0">
              <a:buNone/>
              <a:defRPr sz="1280"/>
            </a:lvl3pPr>
            <a:lvl4pPr marL="1097280" indent="0">
              <a:buNone/>
              <a:defRPr sz="1280"/>
            </a:lvl4pPr>
            <a:lvl5pPr marL="1463040" indent="0">
              <a:buNone/>
              <a:defRPr sz="1280"/>
            </a:lvl5pPr>
            <a:lvl6pPr marL="1828800" indent="0">
              <a:buNone/>
              <a:defRPr sz="1280"/>
            </a:lvl6pPr>
            <a:lvl7pPr marL="2194560" indent="0">
              <a:buNone/>
              <a:defRPr sz="1280"/>
            </a:lvl7pPr>
            <a:lvl8pPr marL="2560320" indent="0">
              <a:buNone/>
              <a:defRPr sz="1280"/>
            </a:lvl8pPr>
            <a:lvl9pPr marL="2926080" indent="0">
              <a:buNone/>
              <a:defRPr sz="12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3855" y="4359825"/>
            <a:ext cx="3539042" cy="2438400"/>
          </a:xfrm>
        </p:spPr>
        <p:txBody>
          <a:bodyPr>
            <a:normAutofit/>
          </a:bodyPr>
          <a:lstStyle>
            <a:lvl1pPr marL="0" indent="0">
              <a:buNone/>
              <a:defRPr sz="128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618919" y="8241793"/>
            <a:ext cx="574802" cy="486833"/>
          </a:xfrm>
        </p:spPr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4678" y="8241793"/>
            <a:ext cx="2964240" cy="48683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19410" y="8241792"/>
            <a:ext cx="244149" cy="439000"/>
          </a:xfrm>
        </p:spPr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54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142" y="5836647"/>
            <a:ext cx="5930406" cy="1210007"/>
          </a:xfrm>
        </p:spPr>
        <p:txBody>
          <a:bodyPr anchor="b">
            <a:normAutofit/>
          </a:bodyPr>
          <a:lstStyle>
            <a:lvl1pPr algn="l">
              <a:defRPr sz="1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143" y="1328251"/>
            <a:ext cx="5841142" cy="397483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80"/>
            </a:lvl1pPr>
            <a:lvl2pPr marL="365760" indent="0">
              <a:buNone/>
              <a:defRPr sz="1280"/>
            </a:lvl2pPr>
            <a:lvl3pPr marL="731520" indent="0">
              <a:buNone/>
              <a:defRPr sz="1280"/>
            </a:lvl3pPr>
            <a:lvl4pPr marL="1097280" indent="0">
              <a:buNone/>
              <a:defRPr sz="1280"/>
            </a:lvl4pPr>
            <a:lvl5pPr marL="1463040" indent="0">
              <a:buNone/>
              <a:defRPr sz="1280"/>
            </a:lvl5pPr>
            <a:lvl6pPr marL="1828800" indent="0">
              <a:buNone/>
              <a:defRPr sz="1280"/>
            </a:lvl6pPr>
            <a:lvl7pPr marL="2194560" indent="0">
              <a:buNone/>
              <a:defRPr sz="1280"/>
            </a:lvl7pPr>
            <a:lvl8pPr marL="2560320" indent="0">
              <a:buNone/>
              <a:defRPr sz="1280"/>
            </a:lvl8pPr>
            <a:lvl9pPr marL="2926080" indent="0">
              <a:buNone/>
              <a:defRPr sz="12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142" y="7046653"/>
            <a:ext cx="5930406" cy="1089427"/>
          </a:xfrm>
        </p:spPr>
        <p:txBody>
          <a:bodyPr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34143" y="8241793"/>
            <a:ext cx="4269822" cy="48683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32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678" y="794691"/>
            <a:ext cx="6009179" cy="4183709"/>
          </a:xfrm>
        </p:spPr>
        <p:txBody>
          <a:bodyPr anchor="ctr">
            <a:normAutofit/>
          </a:bodyPr>
          <a:lstStyle>
            <a:lvl1pPr algn="l">
              <a:defRPr sz="224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678" y="5791200"/>
            <a:ext cx="6009179" cy="2344880"/>
          </a:xfrm>
        </p:spPr>
        <p:txBody>
          <a:bodyPr anchor="ctr">
            <a:norm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815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7055" y="1147035"/>
            <a:ext cx="365855" cy="77970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11058" y="3981231"/>
            <a:ext cx="365855" cy="77970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954" y="794691"/>
            <a:ext cx="5579292" cy="4058772"/>
          </a:xfrm>
        </p:spPr>
        <p:txBody>
          <a:bodyPr anchor="ctr">
            <a:normAutofit/>
          </a:bodyPr>
          <a:lstStyle>
            <a:lvl1pPr algn="l">
              <a:defRPr sz="224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05149" y="4867475"/>
            <a:ext cx="5304902" cy="508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120"/>
            </a:lvl1pPr>
            <a:lvl2pPr marL="365760" indent="0">
              <a:buFontTx/>
              <a:buNone/>
              <a:defRPr/>
            </a:lvl2pPr>
            <a:lvl3pPr marL="731520" indent="0">
              <a:buFontTx/>
              <a:buNone/>
              <a:defRPr/>
            </a:lvl3pPr>
            <a:lvl4pPr marL="1097280" indent="0">
              <a:buFontTx/>
              <a:buNone/>
              <a:defRPr/>
            </a:lvl4pPr>
            <a:lvl5pPr marL="14630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678" y="6188275"/>
            <a:ext cx="6009178" cy="1930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639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678" y="4804755"/>
            <a:ext cx="6009870" cy="1958400"/>
          </a:xfrm>
        </p:spPr>
        <p:txBody>
          <a:bodyPr anchor="b">
            <a:normAutofit/>
          </a:bodyPr>
          <a:lstStyle>
            <a:lvl1pPr algn="l">
              <a:defRPr sz="224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813" y="6763155"/>
            <a:ext cx="6009871" cy="1372925"/>
          </a:xfrm>
        </p:spPr>
        <p:txBody>
          <a:bodyPr anchor="t">
            <a:norm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49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7055" y="1005135"/>
            <a:ext cx="365855" cy="77970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10045" y="3839331"/>
            <a:ext cx="365855" cy="77970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954" y="794691"/>
            <a:ext cx="5579292" cy="3792492"/>
          </a:xfrm>
        </p:spPr>
        <p:txBody>
          <a:bodyPr anchor="ctr">
            <a:normAutofit/>
          </a:bodyPr>
          <a:lstStyle>
            <a:lvl1pPr algn="l">
              <a:defRPr sz="224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54678" y="5181600"/>
            <a:ext cx="6009870" cy="14048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678" y="6586483"/>
            <a:ext cx="6009870" cy="1549597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019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677" y="794691"/>
            <a:ext cx="6009178" cy="367571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24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54677" y="4910589"/>
            <a:ext cx="6009178" cy="139904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2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677" y="6309632"/>
            <a:ext cx="6009178" cy="1826448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003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54678" y="794691"/>
            <a:ext cx="6009178" cy="17499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501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41366" y="794691"/>
            <a:ext cx="1422490" cy="73413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678" y="794691"/>
            <a:ext cx="4499310" cy="734138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967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5486400" cy="318346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02717"/>
            <a:ext cx="5486400" cy="2207683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0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279653"/>
            <a:ext cx="6309360" cy="380364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119286"/>
            <a:ext cx="6309360" cy="200024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781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993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279652"/>
            <a:ext cx="6309360" cy="380364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119285"/>
            <a:ext cx="6309360" cy="200024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099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434167"/>
            <a:ext cx="310896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434167"/>
            <a:ext cx="310896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630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6834"/>
            <a:ext cx="630936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2241551"/>
            <a:ext cx="3094672" cy="109854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3340100"/>
            <a:ext cx="3094672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241551"/>
            <a:ext cx="3109913" cy="109854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340100"/>
            <a:ext cx="310991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709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923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71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0"/>
            <a:ext cx="2359342" cy="21336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16567"/>
            <a:ext cx="3703320" cy="6498167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0"/>
            <a:ext cx="2359342" cy="5082117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41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0"/>
            <a:ext cx="2359342" cy="21336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9913" y="1316567"/>
            <a:ext cx="3703320" cy="6498167"/>
          </a:xfrm>
        </p:spPr>
        <p:txBody>
          <a:bodyPr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0"/>
            <a:ext cx="2359342" cy="5082117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183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359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86834"/>
            <a:ext cx="157734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86834"/>
            <a:ext cx="464058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434167"/>
            <a:ext cx="310896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434167"/>
            <a:ext cx="310896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8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6836"/>
            <a:ext cx="630936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241551"/>
            <a:ext cx="3094672" cy="109854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340100"/>
            <a:ext cx="3094672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241551"/>
            <a:ext cx="3109913" cy="109854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340100"/>
            <a:ext cx="310991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6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9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0"/>
            <a:ext cx="2359342" cy="21336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16569"/>
            <a:ext cx="3703320" cy="6498167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0"/>
            <a:ext cx="2359342" cy="5082117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0"/>
            <a:ext cx="2359342" cy="21336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16569"/>
            <a:ext cx="3703320" cy="6498167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0"/>
            <a:ext cx="2359342" cy="5082117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8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86836"/>
            <a:ext cx="630936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434167"/>
            <a:ext cx="630936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475136"/>
            <a:ext cx="16459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475136"/>
            <a:ext cx="16459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1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678" y="794691"/>
            <a:ext cx="6009178" cy="1749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678" y="2747864"/>
            <a:ext cx="6009178" cy="538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41367" y="8237681"/>
            <a:ext cx="102997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4678" y="8237681"/>
            <a:ext cx="449931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33762" y="8237681"/>
            <a:ext cx="330786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10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365760" rtl="0" eaLnBrk="1" latinLnBrk="0" hangingPunct="1">
        <a:spcBef>
          <a:spcPct val="0"/>
        </a:spcBef>
        <a:buNone/>
        <a:defRPr sz="224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365760" rtl="0" eaLnBrk="1" latinLnBrk="0" hangingPunct="1">
        <a:spcBef>
          <a:spcPct val="20000"/>
        </a:spcBef>
        <a:spcAft>
          <a:spcPts val="480"/>
        </a:spcAft>
        <a:buClr>
          <a:schemeClr val="accent1"/>
        </a:buClr>
        <a:buSzPct val="100000"/>
        <a:buFont typeface="Arial"/>
        <a:buChar char="•"/>
        <a:defRPr sz="144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94360" indent="-228600" algn="l" defTabSz="365760" rtl="0" eaLnBrk="1" latinLnBrk="0" hangingPunct="1">
        <a:spcBef>
          <a:spcPct val="20000"/>
        </a:spcBef>
        <a:spcAft>
          <a:spcPts val="480"/>
        </a:spcAft>
        <a:buClr>
          <a:schemeClr val="accent1"/>
        </a:buClr>
        <a:buSzPct val="100000"/>
        <a:buFont typeface="Arial"/>
        <a:buChar char="•"/>
        <a:defRPr sz="12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60120" indent="-228600" algn="l" defTabSz="365760" rtl="0" eaLnBrk="1" latinLnBrk="0" hangingPunct="1">
        <a:spcBef>
          <a:spcPct val="20000"/>
        </a:spcBef>
        <a:spcAft>
          <a:spcPts val="480"/>
        </a:spcAft>
        <a:buClr>
          <a:schemeClr val="accent1"/>
        </a:buClr>
        <a:buSzPct val="100000"/>
        <a:buFont typeface="Arial"/>
        <a:buChar char="•"/>
        <a:defRPr sz="112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234440" indent="-137160" algn="l" defTabSz="365760" rtl="0" eaLnBrk="1" latinLnBrk="0" hangingPunct="1">
        <a:spcBef>
          <a:spcPct val="20000"/>
        </a:spcBef>
        <a:spcAft>
          <a:spcPts val="480"/>
        </a:spcAft>
        <a:buClr>
          <a:schemeClr val="accent1"/>
        </a:buClr>
        <a:buSzPct val="100000"/>
        <a:buFont typeface="Arial"/>
        <a:buChar char="•"/>
        <a:defRPr sz="112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600200" indent="-137160" algn="l" defTabSz="365760" rtl="0" eaLnBrk="1" latinLnBrk="0" hangingPunct="1">
        <a:spcBef>
          <a:spcPct val="20000"/>
        </a:spcBef>
        <a:spcAft>
          <a:spcPts val="480"/>
        </a:spcAft>
        <a:buClr>
          <a:schemeClr val="accent1"/>
        </a:buClr>
        <a:buSzPct val="100000"/>
        <a:buFont typeface="Arial"/>
        <a:buChar char="•"/>
        <a:defRPr sz="96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011680" indent="-182880" algn="l" defTabSz="365760" rtl="0" eaLnBrk="1" latinLnBrk="0" hangingPunct="1">
        <a:spcBef>
          <a:spcPct val="20000"/>
        </a:spcBef>
        <a:spcAft>
          <a:spcPts val="480"/>
        </a:spcAft>
        <a:buClr>
          <a:schemeClr val="accent1"/>
        </a:buClr>
        <a:buSzPct val="100000"/>
        <a:buFont typeface="Arial"/>
        <a:buChar char="•"/>
        <a:defRPr sz="8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377440" indent="-182880" algn="l" defTabSz="365760" rtl="0" eaLnBrk="1" latinLnBrk="0" hangingPunct="1">
        <a:spcBef>
          <a:spcPct val="20000"/>
        </a:spcBef>
        <a:spcAft>
          <a:spcPts val="480"/>
        </a:spcAft>
        <a:buClr>
          <a:schemeClr val="accent1"/>
        </a:buClr>
        <a:buSzPct val="100000"/>
        <a:buFont typeface="Arial"/>
        <a:buChar char="•"/>
        <a:defRPr sz="8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743200" indent="-182880" algn="l" defTabSz="365760" rtl="0" eaLnBrk="1" latinLnBrk="0" hangingPunct="1">
        <a:spcBef>
          <a:spcPct val="20000"/>
        </a:spcBef>
        <a:spcAft>
          <a:spcPts val="480"/>
        </a:spcAft>
        <a:buClr>
          <a:schemeClr val="accent1"/>
        </a:buClr>
        <a:buSzPct val="100000"/>
        <a:buFont typeface="Arial"/>
        <a:buChar char="•"/>
        <a:defRPr sz="8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108960" indent="-182880" algn="l" defTabSz="365760" rtl="0" eaLnBrk="1" latinLnBrk="0" hangingPunct="1">
        <a:spcBef>
          <a:spcPct val="20000"/>
        </a:spcBef>
        <a:spcAft>
          <a:spcPts val="480"/>
        </a:spcAft>
        <a:buClr>
          <a:schemeClr val="accent1"/>
        </a:buClr>
        <a:buSzPct val="100000"/>
        <a:buFont typeface="Arial"/>
        <a:buChar char="•"/>
        <a:defRPr sz="8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86834"/>
            <a:ext cx="630936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434167"/>
            <a:ext cx="630936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475134"/>
            <a:ext cx="16459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D56ED-7265-408F-9E9E-6A0DA703BCF6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475134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475134"/>
            <a:ext cx="16459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4A285-F4AF-447E-A0BD-3639D28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6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3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jpeg"/><Relationship Id="rId4" Type="http://schemas.openxmlformats.org/officeDocument/2006/relationships/image" Target="../media/image7.png"/><Relationship Id="rId9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470" y="3478040"/>
            <a:ext cx="1964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App ICON:-</a:t>
            </a:r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49601" y="1981200"/>
            <a:ext cx="3073400" cy="2432849"/>
            <a:chOff x="3149601" y="1981200"/>
            <a:chExt cx="3073400" cy="2432849"/>
          </a:xfrm>
        </p:grpSpPr>
        <p:sp>
          <p:nvSpPr>
            <p:cNvPr id="3" name="Rounded Rectangle 2"/>
            <p:cNvSpPr/>
            <p:nvPr/>
          </p:nvSpPr>
          <p:spPr>
            <a:xfrm>
              <a:off x="3149601" y="1981200"/>
              <a:ext cx="3073400" cy="243284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00" dirty="0" smtClean="0">
                  <a:solidFill>
                    <a:schemeClr val="bg1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Bernard MT Condensed" panose="02050806060905020404" pitchFamily="18" charset="0"/>
                </a:rPr>
                <a:t>L</a:t>
              </a:r>
              <a:r>
                <a:rPr lang="en-US" sz="9600" dirty="0" smtClean="0"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Bernard MT Condensed" panose="02050806060905020404" pitchFamily="18" charset="0"/>
                </a:rPr>
                <a:t> </a:t>
              </a:r>
              <a:r>
                <a:rPr lang="en-US" sz="9600" dirty="0" smtClean="0">
                  <a:solidFill>
                    <a:schemeClr val="tx1"/>
                  </a:solidFill>
                  <a:latin typeface="Bernard MT Condensed" panose="02050806060905020404" pitchFamily="18" charset="0"/>
                </a:rPr>
                <a:t>B</a:t>
              </a:r>
              <a:endParaRPr lang="en-US" sz="9600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428395" y="2411240"/>
              <a:ext cx="1504462" cy="14385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https://static.thenounproject.com/png/1260388-8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6301" y="2677940"/>
              <a:ext cx="1037166" cy="1037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6926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emium Vector | Physics doodle set illustration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8738"/>
          <a:stretch/>
        </p:blipFill>
        <p:spPr bwMode="auto">
          <a:xfrm>
            <a:off x="0" y="-16933"/>
            <a:ext cx="73152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98599" y="338667"/>
            <a:ext cx="3970867" cy="584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dk1"/>
                </a:solidFill>
                <a:latin typeface="Bahnschrift SemiBold" panose="020B0502040204020203" pitchFamily="34" charset="0"/>
              </a:rPr>
              <a:t>Physics Techniques</a:t>
            </a:r>
            <a:endParaRPr lang="en-US" sz="3200" dirty="0">
              <a:solidFill>
                <a:schemeClr val="dk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188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Doodle Science vector illustration . Biology and Biotechnology set. Hand on the theme of Zoology, Botany, Anatomy on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" t="8163" r="33061" b="8334"/>
          <a:stretch/>
        </p:blipFill>
        <p:spPr bwMode="auto">
          <a:xfrm>
            <a:off x="0" y="0"/>
            <a:ext cx="73152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98600" y="287865"/>
            <a:ext cx="3911600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ahnschrift SemiBold" panose="020B0502040204020203" pitchFamily="34" charset="0"/>
              </a:rPr>
              <a:t>Biology Tools</a:t>
            </a:r>
            <a:endParaRPr lang="en-US" sz="32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42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Doodle Science vector illustration . Biology and Biotechnology set. Hand on the theme of Zoology, Botany, Anatomy on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" t="8163" r="33061" b="8334"/>
          <a:stretch/>
        </p:blipFill>
        <p:spPr bwMode="auto">
          <a:xfrm>
            <a:off x="0" y="0"/>
            <a:ext cx="73152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98600" y="287865"/>
            <a:ext cx="3911600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ahnschrift SemiBold" panose="020B0502040204020203" pitchFamily="34" charset="0"/>
              </a:rPr>
              <a:t>Biology Techniques</a:t>
            </a:r>
            <a:endParaRPr lang="en-US" sz="32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8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nd drawn chemistry vector doodle set. Premium Vector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" r="21065"/>
          <a:stretch/>
        </p:blipFill>
        <p:spPr bwMode="auto">
          <a:xfrm>
            <a:off x="0" y="0"/>
            <a:ext cx="7315200" cy="927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98600" y="287865"/>
            <a:ext cx="429260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ahnschrift SemiBold" panose="020B0502040204020203" pitchFamily="34" charset="0"/>
              </a:rPr>
              <a:t>Chemistry Tools</a:t>
            </a:r>
            <a:endParaRPr lang="en-US" sz="32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986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nd drawn chemistry vector doodle set. Premium Vector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" r="21065"/>
          <a:stretch/>
        </p:blipFill>
        <p:spPr bwMode="auto">
          <a:xfrm>
            <a:off x="0" y="0"/>
            <a:ext cx="7315200" cy="927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98600" y="287865"/>
            <a:ext cx="429260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ahnschrift SemiBold" panose="020B0502040204020203" pitchFamily="34" charset="0"/>
              </a:rPr>
              <a:t>Chemistry </a:t>
            </a:r>
            <a:r>
              <a:rPr lang="en-US" sz="3200" dirty="0">
                <a:latin typeface="Bahnschrift SemiBold" panose="020B0502040204020203" pitchFamily="34" charset="0"/>
              </a:rPr>
              <a:t>Techniques</a:t>
            </a:r>
            <a:endParaRPr lang="en-US" sz="32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9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34067" y="230215"/>
            <a:ext cx="4047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Requests</a:t>
            </a: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7261" y="1162755"/>
            <a:ext cx="6172206" cy="643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Full Name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261" y="3773910"/>
            <a:ext cx="6172206" cy="3168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Description 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7261" y="2095388"/>
            <a:ext cx="6172206" cy="643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E-mail</a:t>
            </a:r>
          </a:p>
        </p:txBody>
      </p:sp>
      <p:sp>
        <p:nvSpPr>
          <p:cNvPr id="7" name="Rectangle 6"/>
          <p:cNvSpPr/>
          <p:nvPr/>
        </p:nvSpPr>
        <p:spPr>
          <a:xfrm>
            <a:off x="567261" y="2969313"/>
            <a:ext cx="6172206" cy="643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eading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55069" y="7966912"/>
            <a:ext cx="2184398" cy="64346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Submit Request</a:t>
            </a:r>
            <a:endParaRPr lang="en-US" sz="2400" b="1" dirty="0">
              <a:solidFill>
                <a:srgbClr val="002060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864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34067" y="230215"/>
            <a:ext cx="4047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Contribute</a:t>
            </a: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85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.pinimg.com/564x/c5/0a/78/c50a782de6af7cbfedc6909db14a6f18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15200" cy="9544051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extLst/>
        </p:spPr>
      </p:pic>
      <p:sp>
        <p:nvSpPr>
          <p:cNvPr id="5" name="TextBox 4"/>
          <p:cNvSpPr txBox="1"/>
          <p:nvPr/>
        </p:nvSpPr>
        <p:spPr>
          <a:xfrm>
            <a:off x="135466" y="558800"/>
            <a:ext cx="70442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LaBmAcH</a:t>
            </a:r>
            <a:r>
              <a:rPr lang="en-US" sz="4800" b="1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800" b="1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is a platform which provide free access to information about latest research tools and techniques of different fields of science. </a:t>
            </a:r>
            <a:endParaRPr lang="en-US" sz="4800" b="1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41333" y="7823200"/>
            <a:ext cx="2218267" cy="8128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Let’s Start</a:t>
            </a:r>
          </a:p>
        </p:txBody>
      </p:sp>
    </p:spTree>
    <p:extLst>
      <p:ext uri="{BB962C8B-B14F-4D97-AF65-F5344CB8AC3E}">
        <p14:creationId xmlns:p14="http://schemas.microsoft.com/office/powerpoint/2010/main" val="33972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9"/>
            <a:ext cx="7315200" cy="914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8000" y="507999"/>
            <a:ext cx="375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Bauhaus 93" panose="04030905020B02020C02" pitchFamily="82" charset="0"/>
              </a:rPr>
              <a:t>LaBmAcH</a:t>
            </a:r>
            <a:endParaRPr lang="en-US" sz="5400" dirty="0">
              <a:latin typeface="Bauhaus 93" panose="04030905020B02020C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800" y="1708495"/>
            <a:ext cx="645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Login or register to access the content available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67000" y="4783445"/>
            <a:ext cx="2184398" cy="64346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Login</a:t>
            </a:r>
            <a:endParaRPr lang="en-US" sz="2400" b="1" dirty="0">
              <a:solidFill>
                <a:srgbClr val="002060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31800" y="6171178"/>
            <a:ext cx="2667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03700" y="6171178"/>
            <a:ext cx="2667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20533" y="5986512"/>
            <a:ext cx="67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73200" y="6831578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New to LaBmAcH ?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Register Now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05933" y="2677068"/>
            <a:ext cx="5554133" cy="643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E-mail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05935" y="3502551"/>
            <a:ext cx="5554133" cy="643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34375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78000" y="507999"/>
            <a:ext cx="375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LaBmAcH</a:t>
            </a:r>
            <a:endParaRPr lang="en-US" sz="5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800" y="1708495"/>
            <a:ext cx="645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Login or register to access the content available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34992" y="3019735"/>
            <a:ext cx="5554133" cy="643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Full Name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34993" y="5656657"/>
            <a:ext cx="5554133" cy="643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Confirm Password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4992" y="3952200"/>
            <a:ext cx="5554133" cy="643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E-mail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34994" y="4777683"/>
            <a:ext cx="5554133" cy="643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Password</a:t>
            </a:r>
          </a:p>
        </p:txBody>
      </p:sp>
      <p:sp>
        <p:nvSpPr>
          <p:cNvPr id="14" name="Donut 13"/>
          <p:cNvSpPr/>
          <p:nvPr/>
        </p:nvSpPr>
        <p:spPr>
          <a:xfrm>
            <a:off x="1778000" y="7037744"/>
            <a:ext cx="275166" cy="165446"/>
          </a:xfrm>
          <a:prstGeom prst="don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82800" y="6908800"/>
            <a:ext cx="3928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Agree with Terms and Conditions</a:t>
            </a:r>
            <a:endParaRPr lang="en-US" sz="15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Round Diagonal Corner Rectangle 15"/>
          <p:cNvSpPr/>
          <p:nvPr/>
        </p:nvSpPr>
        <p:spPr>
          <a:xfrm>
            <a:off x="4267200" y="7670800"/>
            <a:ext cx="1744133" cy="524933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145191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78000" y="338665"/>
            <a:ext cx="375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LaBmAcH</a:t>
            </a:r>
            <a:endParaRPr lang="en-US" sz="5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16" name="Round Diagonal Corner Rectangle 15"/>
          <p:cNvSpPr/>
          <p:nvPr/>
        </p:nvSpPr>
        <p:spPr>
          <a:xfrm>
            <a:off x="4267200" y="7670800"/>
            <a:ext cx="1744133" cy="524933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9260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3614" y="152400"/>
            <a:ext cx="3545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Bauhaus 93" panose="04030905020B02020C02" pitchFamily="82" charset="0"/>
              </a:rPr>
              <a:t>LaBmAcH</a:t>
            </a:r>
            <a:endParaRPr lang="en-US" sz="5400" dirty="0">
              <a:latin typeface="Bauhaus 93" panose="04030905020B02020C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081" l="1361" r="99320"/>
                    </a14:imgEffect>
                    <a14:imgEffect>
                      <a14:colorTemperature colorTemp="7223"/>
                    </a14:imgEffect>
                    <a14:imgEffect>
                      <a14:saturation sat="33000"/>
                    </a14:imgEffect>
                    <a14:imgEffect>
                      <a14:brightnessContrast bright="-48000" contrast="-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7935" y="5063066"/>
            <a:ext cx="2793529" cy="4456343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2621240" y="1136601"/>
            <a:ext cx="1643002" cy="143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83359" y="2638087"/>
            <a:ext cx="179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  <a:ea typeface="Cambria" panose="02040503050406030204" pitchFamily="18" charset="0"/>
              </a:rPr>
              <a:t>About us</a:t>
            </a:r>
            <a:endParaRPr lang="en-US" dirty="0">
              <a:latin typeface="Arial Black" panose="020B0A04020102020204" pitchFamily="34" charset="0"/>
              <a:ea typeface="Cambria" panose="02040503050406030204" pitchFamily="18" charset="0"/>
            </a:endParaRPr>
          </a:p>
        </p:txBody>
      </p:sp>
      <p:pic>
        <p:nvPicPr>
          <p:cNvPr id="3078" name="Picture 6" descr="https://static.thenounproject.com/png/60059-8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480" y="1273774"/>
            <a:ext cx="1173162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/>
          <p:cNvSpPr/>
          <p:nvPr/>
        </p:nvSpPr>
        <p:spPr>
          <a:xfrm>
            <a:off x="350897" y="1134483"/>
            <a:ext cx="1643002" cy="143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2047" y="2684832"/>
            <a:ext cx="204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  <a:ea typeface="Cambria" panose="02040503050406030204" pitchFamily="18" charset="0"/>
              </a:rPr>
              <a:t>Study Material</a:t>
            </a:r>
            <a:endParaRPr lang="en-US" dirty="0">
              <a:latin typeface="Arial Black" panose="020B0A04020102020204" pitchFamily="34" charset="0"/>
              <a:ea typeface="Cambria" panose="02040503050406030204" pitchFamily="18" charset="0"/>
            </a:endParaRPr>
          </a:p>
        </p:txBody>
      </p:sp>
      <p:pic>
        <p:nvPicPr>
          <p:cNvPr id="3080" name="Picture 8" descr="https://static.thenounproject.com/png/118507-8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2" y="1237790"/>
            <a:ext cx="1181334" cy="118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1532986" y="3356331"/>
            <a:ext cx="1643002" cy="143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47567" y="4836537"/>
            <a:ext cx="204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  <a:ea typeface="Cambria" panose="02040503050406030204" pitchFamily="18" charset="0"/>
              </a:rPr>
              <a:t>Contribute</a:t>
            </a:r>
            <a:endParaRPr lang="en-US" dirty="0">
              <a:latin typeface="Arial Black" panose="020B0A04020102020204" pitchFamily="34" charset="0"/>
              <a:ea typeface="Cambria" panose="02040503050406030204" pitchFamily="18" charset="0"/>
            </a:endParaRPr>
          </a:p>
        </p:txBody>
      </p:sp>
      <p:pic>
        <p:nvPicPr>
          <p:cNvPr id="3082" name="Picture 10" descr="https://static.thenounproject.com/png/589683-8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75" y="3356331"/>
            <a:ext cx="1121178" cy="112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/>
          <p:cNvSpPr/>
          <p:nvPr/>
        </p:nvSpPr>
        <p:spPr>
          <a:xfrm>
            <a:off x="4886777" y="1136601"/>
            <a:ext cx="1643002" cy="143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21503" y="2651507"/>
            <a:ext cx="244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  <a:ea typeface="Cambria" panose="02040503050406030204" pitchFamily="18" charset="0"/>
              </a:rPr>
              <a:t>Submit Request</a:t>
            </a:r>
            <a:endParaRPr lang="en-US" dirty="0">
              <a:latin typeface="Arial Black" panose="020B0A04020102020204" pitchFamily="34" charset="0"/>
              <a:ea typeface="Cambria" panose="02040503050406030204" pitchFamily="18" charset="0"/>
            </a:endParaRPr>
          </a:p>
        </p:txBody>
      </p:sp>
      <p:pic>
        <p:nvPicPr>
          <p:cNvPr id="3084" name="Picture 12" descr="https://static.thenounproject.com/png/316073-8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031" y="1395713"/>
            <a:ext cx="938746" cy="93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651" b="100000" l="2762" r="100000"/>
                    </a14:imgEffect>
                    <a14:imgEffect>
                      <a14:sharpenSoften amount="2000"/>
                    </a14:imgEffect>
                    <a14:imgEffect>
                      <a14:brightnessContrast bright="-3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117966">
            <a:off x="650700" y="5643472"/>
            <a:ext cx="2581372" cy="3679525"/>
          </a:xfrm>
          <a:prstGeom prst="rect">
            <a:avLst/>
          </a:prstGeom>
          <a:blipFill dpi="0" rotWithShape="1">
            <a:blip r:embed="rId10">
              <a:alphaModFix amt="0"/>
            </a:blip>
            <a:srcRect/>
            <a:tile tx="0" ty="0" sx="100000" sy="100000" flip="none" algn="tl"/>
          </a:blipFill>
        </p:spPr>
      </p:pic>
      <p:sp>
        <p:nvSpPr>
          <p:cNvPr id="29" name="TextBox 28"/>
          <p:cNvSpPr txBox="1"/>
          <p:nvPr/>
        </p:nvSpPr>
        <p:spPr>
          <a:xfrm>
            <a:off x="3758946" y="4835678"/>
            <a:ext cx="179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Black" panose="020B0A04020102020204" pitchFamily="34" charset="0"/>
                <a:ea typeface="Cambria" panose="02040503050406030204" pitchFamily="18" charset="0"/>
              </a:rPr>
              <a:t>User</a:t>
            </a:r>
            <a:endParaRPr lang="en-US" dirty="0">
              <a:latin typeface="Arial Black" panose="020B0A04020102020204" pitchFamily="34" charset="0"/>
              <a:ea typeface="Cambria" panose="02040503050406030204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858901" y="3278887"/>
            <a:ext cx="1643002" cy="1434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14" descr="https://static.thenounproject.com/png/13635-8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239" y="3487747"/>
            <a:ext cx="1225180" cy="122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34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914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34067" y="337583"/>
            <a:ext cx="4047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Study Material</a:t>
            </a: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596" y="1495480"/>
            <a:ext cx="5757333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Bahnschrift SemiBold" panose="020B0502040204020203" pitchFamily="34" charset="0"/>
              </a:rPr>
              <a:t>Physics                                    </a:t>
            </a:r>
            <a:endParaRPr lang="en-US" sz="3200" dirty="0">
              <a:latin typeface="Bahnschrift SemiBold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596" y="2148787"/>
            <a:ext cx="5757333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Bahnschrift SemiBold" panose="020B0502040204020203" pitchFamily="34" charset="0"/>
              </a:rPr>
              <a:t>Chemistry                                </a:t>
            </a:r>
            <a:endParaRPr lang="en-US" sz="3200" dirty="0">
              <a:latin typeface="Bahnschrift SemiBold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596" y="2802094"/>
            <a:ext cx="5757333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Bahnschrift SemiBold" panose="020B0502040204020203" pitchFamily="34" charset="0"/>
              </a:rPr>
              <a:t>Biology                                     </a:t>
            </a:r>
            <a:endParaRPr lang="en-US" sz="3200" dirty="0">
              <a:latin typeface="Bahnschrift SemiBold" panose="020B0502040204020203" pitchFamily="34" charset="0"/>
            </a:endParaRPr>
          </a:p>
        </p:txBody>
      </p:sp>
      <p:pic>
        <p:nvPicPr>
          <p:cNvPr id="17" name="Picture 2" descr="Downward Arrow Icon of Glyph style - Available in SVG, PNG, EPS, AI &amp; Icon  font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30462" y="1371175"/>
            <a:ext cx="561739" cy="85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ownward Arrow Icon of Glyph style - Available in SVG, PNG, EPS, AI &amp; Icon  font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64326" y="2030052"/>
            <a:ext cx="561739" cy="85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ownward Arrow Icon of Glyph style - Available in SVG, PNG, EPS, AI &amp; Icon  font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64326" y="2696422"/>
            <a:ext cx="561739" cy="85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87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9144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596" y="1597081"/>
            <a:ext cx="5757333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Bahnschrift SemiBold" panose="020B0502040204020203" pitchFamily="34" charset="0"/>
              </a:rPr>
              <a:t>Physics                                    </a:t>
            </a:r>
            <a:endParaRPr lang="en-US" sz="3200" dirty="0">
              <a:latin typeface="Bahnschrift SemiBold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596" y="3292102"/>
            <a:ext cx="5757333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Bahnschrift SemiBold" panose="020B0502040204020203" pitchFamily="34" charset="0"/>
              </a:rPr>
              <a:t>Chemistry                                </a:t>
            </a:r>
            <a:endParaRPr lang="en-US" sz="3200" dirty="0">
              <a:latin typeface="Bahnschrift SemiBold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593" y="5020026"/>
            <a:ext cx="5757333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Bahnschrift SemiBold" panose="020B0502040204020203" pitchFamily="34" charset="0"/>
              </a:rPr>
              <a:t>Biology                                     </a:t>
            </a:r>
            <a:endParaRPr lang="en-US" sz="3200" dirty="0">
              <a:latin typeface="Bahnschrift SemiBold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594" y="2266006"/>
            <a:ext cx="5757333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Bahnschrift SemiBold" panose="020B0502040204020203" pitchFamily="34" charset="0"/>
              </a:rPr>
              <a:t>Tools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594" y="2744985"/>
            <a:ext cx="5757333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Bahnschrift SemiBold" panose="020B0502040204020203" pitchFamily="34" charset="0"/>
              </a:rPr>
              <a:t>Techniques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594" y="4015426"/>
            <a:ext cx="5757333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Bahnschrift SemiBold" panose="020B0502040204020203" pitchFamily="34" charset="0"/>
              </a:rPr>
              <a:t>Tools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594" y="4494405"/>
            <a:ext cx="5757333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Bahnschrift SemiBold" panose="020B0502040204020203" pitchFamily="34" charset="0"/>
              </a:rPr>
              <a:t>Techniques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9593" y="5700015"/>
            <a:ext cx="5757333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Bahnschrift SemiBold" panose="020B0502040204020203" pitchFamily="34" charset="0"/>
              </a:rPr>
              <a:t>Tools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593" y="6178994"/>
            <a:ext cx="5757333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Bahnschrift SemiBold" panose="020B0502040204020203" pitchFamily="34" charset="0"/>
              </a:rPr>
              <a:t>Techniques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  <p:pic>
        <p:nvPicPr>
          <p:cNvPr id="26" name="Picture 2" descr="Downward Arrow Icon of Glyph style - Available in SVG, PNG, EPS, AI &amp; Icon  font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636" y="1641841"/>
            <a:ext cx="609290" cy="60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ownward Arrow Icon of Glyph style - Available in SVG, PNG, EPS, AI &amp; Icon  font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636" y="5074380"/>
            <a:ext cx="609290" cy="60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Downward Arrow Icon of Glyph style - Available in SVG, PNG, EPS, AI &amp; Icon  font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636" y="3330343"/>
            <a:ext cx="609290" cy="60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634067" y="337583"/>
            <a:ext cx="4047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Study Material</a:t>
            </a: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6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emium Vector | Physics doodle set illustration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8738"/>
          <a:stretch/>
        </p:blipFill>
        <p:spPr bwMode="auto">
          <a:xfrm>
            <a:off x="0" y="0"/>
            <a:ext cx="73152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98600" y="287866"/>
            <a:ext cx="3911600" cy="584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dk1"/>
                </a:solidFill>
                <a:latin typeface="Bahnschrift SemiBold" panose="020B0502040204020203" pitchFamily="34" charset="0"/>
              </a:rPr>
              <a:t>Physics Tools</a:t>
            </a:r>
            <a:endParaRPr lang="en-US" sz="3200" dirty="0">
              <a:solidFill>
                <a:schemeClr val="dk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69468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9652</TotalTime>
  <Words>117</Words>
  <Application>Microsoft Office PowerPoint</Application>
  <PresentationFormat>Custom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Arial Black</vt:lpstr>
      <vt:lpstr>Bahnschrift SemiBold</vt:lpstr>
      <vt:lpstr>Bauhaus 93</vt:lpstr>
      <vt:lpstr>Bernard MT Condensed</vt:lpstr>
      <vt:lpstr>Calibri</vt:lpstr>
      <vt:lpstr>Calibri Light</vt:lpstr>
      <vt:lpstr>Cambria</vt:lpstr>
      <vt:lpstr>Century Gothic</vt:lpstr>
      <vt:lpstr>Times New Roman</vt:lpstr>
      <vt:lpstr>1_Office Theme</vt:lpstr>
      <vt:lpstr>Mesh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40</cp:revision>
  <dcterms:created xsi:type="dcterms:W3CDTF">2020-12-27T09:34:56Z</dcterms:created>
  <dcterms:modified xsi:type="dcterms:W3CDTF">2021-05-08T14:50:09Z</dcterms:modified>
</cp:coreProperties>
</file>