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259" r:id="rId3"/>
    <p:sldId id="261" r:id="rId4"/>
    <p:sldId id="263" r:id="rId5"/>
    <p:sldId id="264" r:id="rId6"/>
  </p:sldIdLst>
  <p:sldSz cx="9144000" cy="5143500" type="screen16x9"/>
  <p:notesSz cx="6858000" cy="9144000"/>
  <p:embeddedFontLst>
    <p:embeddedFont>
      <p:font typeface="Barlow" panose="020B060402020202020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DM Sans" panose="020B0604020202020204" charset="0"/>
      <p:regular r:id="rId16"/>
      <p:bold r:id="rId17"/>
      <p:italic r:id="rId18"/>
      <p:boldItalic r:id="rId19"/>
    </p:embeddedFont>
    <p:embeddedFont>
      <p:font typeface="DM Sans Light" panose="020B0604020202020204" charset="0"/>
      <p:regular r:id="rId20"/>
      <p:bold r:id="rId21"/>
      <p:italic r:id="rId22"/>
      <p:boldItalic r:id="rId23"/>
    </p:embeddedFont>
    <p:embeddedFont>
      <p:font typeface="DM Sans Medium" panose="020B0604020202020204" charset="0"/>
      <p:regular r:id="rId24"/>
      <p:bold r:id="rId25"/>
      <p:italic r:id="rId26"/>
      <p:boldItalic r:id="rId27"/>
    </p:embeddedFont>
    <p:embeddedFont>
      <p:font typeface="Nunito Light" panose="020B0604020202020204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5EF482-754E-43D8-B74D-B849B34557DE}">
  <a:tblStyle styleId="{555EF482-754E-43D8-B74D-B849B34557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2C5C9B8-B7A8-428B-83BE-D9A0A431F0D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9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font" Target="fonts/font21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presProps" Target="presProps.xml"/><Relationship Id="rId8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602369" y="1134781"/>
            <a:ext cx="41202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6600" y="3505950"/>
            <a:ext cx="6370800" cy="431100"/>
          </a:xfrm>
          <a:prstGeom prst="rect">
            <a:avLst/>
          </a:prstGeom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50600" y="215200"/>
            <a:ext cx="8642800" cy="4713100"/>
            <a:chOff x="225577" y="215196"/>
            <a:chExt cx="8642800" cy="4713100"/>
          </a:xfrm>
        </p:grpSpPr>
        <p:sp>
          <p:nvSpPr>
            <p:cNvPr id="12" name="Google Shape;12;p2"/>
            <p:cNvSpPr/>
            <p:nvPr/>
          </p:nvSpPr>
          <p:spPr>
            <a:xfrm>
              <a:off x="225577" y="4603996"/>
              <a:ext cx="324300" cy="3243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544077" y="215196"/>
              <a:ext cx="324300" cy="324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4152" y="215196"/>
              <a:ext cx="324300" cy="324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23"/>
          <p:cNvGrpSpPr/>
          <p:nvPr/>
        </p:nvGrpSpPr>
        <p:grpSpPr>
          <a:xfrm>
            <a:off x="241725" y="-240637"/>
            <a:ext cx="9165462" cy="5982640"/>
            <a:chOff x="241725" y="-240637"/>
            <a:chExt cx="9165462" cy="5982640"/>
          </a:xfrm>
        </p:grpSpPr>
        <p:grpSp>
          <p:nvGrpSpPr>
            <p:cNvPr id="295" name="Google Shape;295;p23"/>
            <p:cNvGrpSpPr/>
            <p:nvPr/>
          </p:nvGrpSpPr>
          <p:grpSpPr>
            <a:xfrm>
              <a:off x="7977014" y="4698293"/>
              <a:ext cx="1430173" cy="1043710"/>
              <a:chOff x="7218328" y="-1025906"/>
              <a:chExt cx="1602076" cy="1169161"/>
            </a:xfrm>
          </p:grpSpPr>
          <p:sp>
            <p:nvSpPr>
              <p:cNvPr id="296" name="Google Shape;296;p23"/>
              <p:cNvSpPr/>
              <p:nvPr/>
            </p:nvSpPr>
            <p:spPr>
              <a:xfrm>
                <a:off x="7218328" y="-1025906"/>
                <a:ext cx="1077341" cy="1169161"/>
              </a:xfrm>
              <a:custGeom>
                <a:avLst/>
                <a:gdLst/>
                <a:ahLst/>
                <a:cxnLst/>
                <a:rect l="l" t="t" r="r" b="b"/>
                <a:pathLst>
                  <a:path w="1077341" h="1169161" extrusionOk="0">
                    <a:moveTo>
                      <a:pt x="1077341" y="1169162"/>
                    </a:moveTo>
                    <a:lnTo>
                      <a:pt x="1077341" y="538671"/>
                    </a:lnTo>
                    <a:cubicBezTo>
                      <a:pt x="1077341" y="241173"/>
                      <a:pt x="836168" y="0"/>
                      <a:pt x="538671" y="0"/>
                    </a:cubicBezTo>
                    <a:lnTo>
                      <a:pt x="538671" y="0"/>
                    </a:lnTo>
                    <a:cubicBezTo>
                      <a:pt x="241173" y="0"/>
                      <a:pt x="0" y="241173"/>
                      <a:pt x="0" y="538671"/>
                    </a:cubicBezTo>
                    <a:lnTo>
                      <a:pt x="0" y="1169162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>
                <a:off x="7743063" y="-1025906"/>
                <a:ext cx="1077341" cy="1169161"/>
              </a:xfrm>
              <a:custGeom>
                <a:avLst/>
                <a:gdLst/>
                <a:ahLst/>
                <a:cxnLst/>
                <a:rect l="l" t="t" r="r" b="b"/>
                <a:pathLst>
                  <a:path w="1077341" h="1169161" extrusionOk="0">
                    <a:moveTo>
                      <a:pt x="1077341" y="1169162"/>
                    </a:moveTo>
                    <a:lnTo>
                      <a:pt x="1077341" y="538671"/>
                    </a:lnTo>
                    <a:cubicBezTo>
                      <a:pt x="1077341" y="241173"/>
                      <a:pt x="836168" y="0"/>
                      <a:pt x="538670" y="0"/>
                    </a:cubicBezTo>
                    <a:lnTo>
                      <a:pt x="538670" y="0"/>
                    </a:lnTo>
                    <a:cubicBezTo>
                      <a:pt x="241173" y="0"/>
                      <a:pt x="0" y="241173"/>
                      <a:pt x="0" y="538671"/>
                    </a:cubicBezTo>
                    <a:lnTo>
                      <a:pt x="0" y="1169162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8" name="Google Shape;298;p23"/>
            <p:cNvSpPr/>
            <p:nvPr/>
          </p:nvSpPr>
          <p:spPr>
            <a:xfrm>
              <a:off x="7454350" y="4698293"/>
              <a:ext cx="417541" cy="417541"/>
            </a:xfrm>
            <a:custGeom>
              <a:avLst/>
              <a:gdLst/>
              <a:ahLst/>
              <a:cxnLst/>
              <a:rect l="l" t="t" r="r" b="b"/>
              <a:pathLst>
                <a:path w="1192974" h="1192974" extrusionOk="0">
                  <a:moveTo>
                    <a:pt x="596519" y="0"/>
                  </a:moveTo>
                  <a:lnTo>
                    <a:pt x="646303" y="476186"/>
                  </a:lnTo>
                  <a:lnTo>
                    <a:pt x="1018286" y="174688"/>
                  </a:lnTo>
                  <a:lnTo>
                    <a:pt x="716788" y="546672"/>
                  </a:lnTo>
                  <a:lnTo>
                    <a:pt x="1192975" y="596519"/>
                  </a:lnTo>
                  <a:lnTo>
                    <a:pt x="716788" y="646303"/>
                  </a:lnTo>
                  <a:lnTo>
                    <a:pt x="1018286" y="1018286"/>
                  </a:lnTo>
                  <a:lnTo>
                    <a:pt x="646303" y="716788"/>
                  </a:lnTo>
                  <a:lnTo>
                    <a:pt x="596519" y="1192975"/>
                  </a:lnTo>
                  <a:lnTo>
                    <a:pt x="546672" y="716788"/>
                  </a:lnTo>
                  <a:lnTo>
                    <a:pt x="174752" y="1018286"/>
                  </a:lnTo>
                  <a:lnTo>
                    <a:pt x="476186" y="646303"/>
                  </a:lnTo>
                  <a:lnTo>
                    <a:pt x="0" y="596519"/>
                  </a:lnTo>
                  <a:lnTo>
                    <a:pt x="476186" y="546672"/>
                  </a:lnTo>
                  <a:lnTo>
                    <a:pt x="174752" y="174688"/>
                  </a:lnTo>
                  <a:lnTo>
                    <a:pt x="546672" y="4761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3"/>
            <p:cNvSpPr/>
            <p:nvPr/>
          </p:nvSpPr>
          <p:spPr>
            <a:xfrm rot="-5400000">
              <a:off x="241725" y="-240637"/>
              <a:ext cx="419100" cy="419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00" name="Google Shape;300;p23"/>
            <p:cNvSpPr/>
            <p:nvPr/>
          </p:nvSpPr>
          <p:spPr>
            <a:xfrm rot="-5400000">
              <a:off x="765600" y="-240637"/>
              <a:ext cx="419100" cy="419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24"/>
          <p:cNvGrpSpPr/>
          <p:nvPr/>
        </p:nvGrpSpPr>
        <p:grpSpPr>
          <a:xfrm>
            <a:off x="180800" y="167327"/>
            <a:ext cx="8818875" cy="4816098"/>
            <a:chOff x="180800" y="167327"/>
            <a:chExt cx="8818875" cy="4816098"/>
          </a:xfrm>
        </p:grpSpPr>
        <p:grpSp>
          <p:nvGrpSpPr>
            <p:cNvPr id="303" name="Google Shape;303;p24"/>
            <p:cNvGrpSpPr/>
            <p:nvPr/>
          </p:nvGrpSpPr>
          <p:grpSpPr>
            <a:xfrm rot="5400000">
              <a:off x="7583674" y="-779322"/>
              <a:ext cx="419326" cy="2312624"/>
              <a:chOff x="137224" y="19491"/>
              <a:chExt cx="419326" cy="2312624"/>
            </a:xfrm>
          </p:grpSpPr>
          <p:grpSp>
            <p:nvGrpSpPr>
              <p:cNvPr id="304" name="Google Shape;304;p24"/>
              <p:cNvGrpSpPr/>
              <p:nvPr/>
            </p:nvGrpSpPr>
            <p:grpSpPr>
              <a:xfrm rot="5400000">
                <a:off x="-375721" y="1400737"/>
                <a:ext cx="1445216" cy="417541"/>
                <a:chOff x="-194362" y="799695"/>
                <a:chExt cx="1445216" cy="417541"/>
              </a:xfrm>
            </p:grpSpPr>
            <p:sp>
              <p:nvSpPr>
                <p:cNvPr id="305" name="Google Shape;305;p24"/>
                <p:cNvSpPr/>
                <p:nvPr/>
              </p:nvSpPr>
              <p:spPr>
                <a:xfrm>
                  <a:off x="833313" y="799695"/>
                  <a:ext cx="417541" cy="417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974" h="1192974" extrusionOk="0">
                      <a:moveTo>
                        <a:pt x="596519" y="0"/>
                      </a:moveTo>
                      <a:lnTo>
                        <a:pt x="646303" y="476186"/>
                      </a:lnTo>
                      <a:lnTo>
                        <a:pt x="1018286" y="174688"/>
                      </a:lnTo>
                      <a:lnTo>
                        <a:pt x="716788" y="546672"/>
                      </a:lnTo>
                      <a:lnTo>
                        <a:pt x="1192975" y="596519"/>
                      </a:lnTo>
                      <a:lnTo>
                        <a:pt x="716788" y="646303"/>
                      </a:lnTo>
                      <a:lnTo>
                        <a:pt x="1018286" y="1018286"/>
                      </a:lnTo>
                      <a:lnTo>
                        <a:pt x="646303" y="716788"/>
                      </a:lnTo>
                      <a:lnTo>
                        <a:pt x="596519" y="1192975"/>
                      </a:lnTo>
                      <a:lnTo>
                        <a:pt x="546672" y="716788"/>
                      </a:lnTo>
                      <a:lnTo>
                        <a:pt x="174752" y="1018286"/>
                      </a:lnTo>
                      <a:lnTo>
                        <a:pt x="476186" y="646303"/>
                      </a:lnTo>
                      <a:lnTo>
                        <a:pt x="0" y="596519"/>
                      </a:lnTo>
                      <a:lnTo>
                        <a:pt x="476186" y="546672"/>
                      </a:lnTo>
                      <a:lnTo>
                        <a:pt x="174752" y="174688"/>
                      </a:lnTo>
                      <a:lnTo>
                        <a:pt x="546672" y="47618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" name="Google Shape;306;p24"/>
                <p:cNvSpPr/>
                <p:nvPr/>
              </p:nvSpPr>
              <p:spPr>
                <a:xfrm>
                  <a:off x="-194362" y="840765"/>
                  <a:ext cx="877200" cy="335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</p:grpSp>
          <p:grpSp>
            <p:nvGrpSpPr>
              <p:cNvPr id="307" name="Google Shape;307;p24"/>
              <p:cNvGrpSpPr/>
              <p:nvPr/>
            </p:nvGrpSpPr>
            <p:grpSpPr>
              <a:xfrm rot="5400000">
                <a:off x="-11586" y="168301"/>
                <a:ext cx="716946" cy="419326"/>
                <a:chOff x="7805583" y="280136"/>
                <a:chExt cx="412393" cy="241200"/>
              </a:xfrm>
            </p:grpSpPr>
            <p:sp>
              <p:nvSpPr>
                <p:cNvPr id="308" name="Google Shape;308;p24"/>
                <p:cNvSpPr/>
                <p:nvPr/>
              </p:nvSpPr>
              <p:spPr>
                <a:xfrm>
                  <a:off x="7976777" y="280136"/>
                  <a:ext cx="241200" cy="2412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309" name="Google Shape;309;p24"/>
                <p:cNvSpPr/>
                <p:nvPr/>
              </p:nvSpPr>
              <p:spPr>
                <a:xfrm>
                  <a:off x="7805583" y="280136"/>
                  <a:ext cx="241200" cy="2412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</p:grpSp>
        </p:grpSp>
        <p:sp>
          <p:nvSpPr>
            <p:cNvPr id="310" name="Google Shape;310;p24"/>
            <p:cNvSpPr/>
            <p:nvPr/>
          </p:nvSpPr>
          <p:spPr>
            <a:xfrm>
              <a:off x="8627675" y="4465325"/>
              <a:ext cx="372000" cy="5181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180800" y="2312700"/>
              <a:ext cx="372000" cy="5181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4778805" y="3003525"/>
            <a:ext cx="28383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2"/>
          </p:nvPr>
        </p:nvSpPr>
        <p:spPr>
          <a:xfrm>
            <a:off x="1526895" y="3003525"/>
            <a:ext cx="28383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3"/>
          </p:nvPr>
        </p:nvSpPr>
        <p:spPr>
          <a:xfrm>
            <a:off x="1526895" y="2541825"/>
            <a:ext cx="28383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>
          <a:xfrm>
            <a:off x="4778800" y="2541825"/>
            <a:ext cx="28383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199125" y="204100"/>
            <a:ext cx="8880704" cy="4893647"/>
            <a:chOff x="199125" y="204100"/>
            <a:chExt cx="8880704" cy="4893647"/>
          </a:xfrm>
        </p:grpSpPr>
        <p:grpSp>
          <p:nvGrpSpPr>
            <p:cNvPr id="52" name="Google Shape;52;p5"/>
            <p:cNvGrpSpPr/>
            <p:nvPr/>
          </p:nvGrpSpPr>
          <p:grpSpPr>
            <a:xfrm>
              <a:off x="7714350" y="4680206"/>
              <a:ext cx="1365479" cy="417541"/>
              <a:chOff x="980175" y="759031"/>
              <a:chExt cx="1365479" cy="417541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1928113" y="759031"/>
                <a:ext cx="417541" cy="417541"/>
              </a:xfrm>
              <a:custGeom>
                <a:avLst/>
                <a:gdLst/>
                <a:ahLst/>
                <a:cxnLst/>
                <a:rect l="l" t="t" r="r" b="b"/>
                <a:pathLst>
                  <a:path w="1192974" h="1192974" extrusionOk="0">
                    <a:moveTo>
                      <a:pt x="596519" y="0"/>
                    </a:moveTo>
                    <a:lnTo>
                      <a:pt x="646303" y="476186"/>
                    </a:lnTo>
                    <a:lnTo>
                      <a:pt x="1018286" y="174688"/>
                    </a:lnTo>
                    <a:lnTo>
                      <a:pt x="716788" y="546672"/>
                    </a:lnTo>
                    <a:lnTo>
                      <a:pt x="1192975" y="596519"/>
                    </a:lnTo>
                    <a:lnTo>
                      <a:pt x="716788" y="646303"/>
                    </a:lnTo>
                    <a:lnTo>
                      <a:pt x="1018286" y="1018286"/>
                    </a:lnTo>
                    <a:lnTo>
                      <a:pt x="646303" y="716788"/>
                    </a:lnTo>
                    <a:lnTo>
                      <a:pt x="596519" y="1192975"/>
                    </a:lnTo>
                    <a:lnTo>
                      <a:pt x="546672" y="716788"/>
                    </a:lnTo>
                    <a:lnTo>
                      <a:pt x="174752" y="1018286"/>
                    </a:lnTo>
                    <a:lnTo>
                      <a:pt x="476186" y="646303"/>
                    </a:lnTo>
                    <a:lnTo>
                      <a:pt x="0" y="596519"/>
                    </a:lnTo>
                    <a:lnTo>
                      <a:pt x="476186" y="546672"/>
                    </a:lnTo>
                    <a:lnTo>
                      <a:pt x="174752" y="174688"/>
                    </a:lnTo>
                    <a:lnTo>
                      <a:pt x="546672" y="47618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980175" y="800100"/>
                <a:ext cx="877200" cy="3354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sp>
          <p:nvSpPr>
            <p:cNvPr id="55" name="Google Shape;55;p5"/>
            <p:cNvSpPr/>
            <p:nvPr/>
          </p:nvSpPr>
          <p:spPr>
            <a:xfrm>
              <a:off x="199125" y="204100"/>
              <a:ext cx="877200" cy="3354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768750" y="1206100"/>
            <a:ext cx="3975900" cy="10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768750" y="2233900"/>
            <a:ext cx="39759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>
            <a:spLocks noGrp="1"/>
          </p:cNvSpPr>
          <p:nvPr>
            <p:ph type="pic" idx="2"/>
          </p:nvPr>
        </p:nvSpPr>
        <p:spPr>
          <a:xfrm>
            <a:off x="5321300" y="539500"/>
            <a:ext cx="3109500" cy="40644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9" name="Google Shape;79;p8"/>
          <p:cNvGrpSpPr/>
          <p:nvPr/>
        </p:nvGrpSpPr>
        <p:grpSpPr>
          <a:xfrm>
            <a:off x="250600" y="215200"/>
            <a:ext cx="8642800" cy="4713100"/>
            <a:chOff x="225577" y="215196"/>
            <a:chExt cx="8642800" cy="4713100"/>
          </a:xfrm>
        </p:grpSpPr>
        <p:sp>
          <p:nvSpPr>
            <p:cNvPr id="80" name="Google Shape;80;p8"/>
            <p:cNvSpPr/>
            <p:nvPr/>
          </p:nvSpPr>
          <p:spPr>
            <a:xfrm>
              <a:off x="225577" y="4603996"/>
              <a:ext cx="324300" cy="3243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8544077" y="215196"/>
              <a:ext cx="324300" cy="324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8364152" y="215196"/>
              <a:ext cx="324300" cy="324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86" name="Google Shape;86;p9"/>
          <p:cNvGrpSpPr/>
          <p:nvPr/>
        </p:nvGrpSpPr>
        <p:grpSpPr>
          <a:xfrm>
            <a:off x="199125" y="204100"/>
            <a:ext cx="8880704" cy="4893647"/>
            <a:chOff x="199125" y="204100"/>
            <a:chExt cx="8880704" cy="4893647"/>
          </a:xfrm>
        </p:grpSpPr>
        <p:grpSp>
          <p:nvGrpSpPr>
            <p:cNvPr id="87" name="Google Shape;87;p9"/>
            <p:cNvGrpSpPr/>
            <p:nvPr/>
          </p:nvGrpSpPr>
          <p:grpSpPr>
            <a:xfrm>
              <a:off x="7714350" y="4680206"/>
              <a:ext cx="1365479" cy="417541"/>
              <a:chOff x="980175" y="759031"/>
              <a:chExt cx="1365479" cy="417541"/>
            </a:xfrm>
          </p:grpSpPr>
          <p:sp>
            <p:nvSpPr>
              <p:cNvPr id="88" name="Google Shape;88;p9"/>
              <p:cNvSpPr/>
              <p:nvPr/>
            </p:nvSpPr>
            <p:spPr>
              <a:xfrm>
                <a:off x="1928113" y="759031"/>
                <a:ext cx="417541" cy="417541"/>
              </a:xfrm>
              <a:custGeom>
                <a:avLst/>
                <a:gdLst/>
                <a:ahLst/>
                <a:cxnLst/>
                <a:rect l="l" t="t" r="r" b="b"/>
                <a:pathLst>
                  <a:path w="1192974" h="1192974" extrusionOk="0">
                    <a:moveTo>
                      <a:pt x="596519" y="0"/>
                    </a:moveTo>
                    <a:lnTo>
                      <a:pt x="646303" y="476186"/>
                    </a:lnTo>
                    <a:lnTo>
                      <a:pt x="1018286" y="174688"/>
                    </a:lnTo>
                    <a:lnTo>
                      <a:pt x="716788" y="546672"/>
                    </a:lnTo>
                    <a:lnTo>
                      <a:pt x="1192975" y="596519"/>
                    </a:lnTo>
                    <a:lnTo>
                      <a:pt x="716788" y="646303"/>
                    </a:lnTo>
                    <a:lnTo>
                      <a:pt x="1018286" y="1018286"/>
                    </a:lnTo>
                    <a:lnTo>
                      <a:pt x="646303" y="716788"/>
                    </a:lnTo>
                    <a:lnTo>
                      <a:pt x="596519" y="1192975"/>
                    </a:lnTo>
                    <a:lnTo>
                      <a:pt x="546672" y="716788"/>
                    </a:lnTo>
                    <a:lnTo>
                      <a:pt x="174752" y="1018286"/>
                    </a:lnTo>
                    <a:lnTo>
                      <a:pt x="476186" y="646303"/>
                    </a:lnTo>
                    <a:lnTo>
                      <a:pt x="0" y="596519"/>
                    </a:lnTo>
                    <a:lnTo>
                      <a:pt x="476186" y="546672"/>
                    </a:lnTo>
                    <a:lnTo>
                      <a:pt x="174752" y="174688"/>
                    </a:lnTo>
                    <a:lnTo>
                      <a:pt x="546672" y="47618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9"/>
              <p:cNvSpPr/>
              <p:nvPr/>
            </p:nvSpPr>
            <p:spPr>
              <a:xfrm>
                <a:off x="980175" y="800100"/>
                <a:ext cx="877200" cy="3354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sp>
          <p:nvSpPr>
            <p:cNvPr id="90" name="Google Shape;90;p9"/>
            <p:cNvSpPr/>
            <p:nvPr/>
          </p:nvSpPr>
          <p:spPr>
            <a:xfrm>
              <a:off x="199125" y="204100"/>
              <a:ext cx="877200" cy="3354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0"/>
          <p:cNvSpPr txBox="1">
            <a:spLocks noGrp="1"/>
          </p:cNvSpPr>
          <p:nvPr>
            <p:ph type="title"/>
          </p:nvPr>
        </p:nvSpPr>
        <p:spPr>
          <a:xfrm>
            <a:off x="1948800" y="4014450"/>
            <a:ext cx="5246400" cy="51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subTitle" idx="1"/>
          </p:nvPr>
        </p:nvSpPr>
        <p:spPr>
          <a:xfrm>
            <a:off x="1047524" y="1608300"/>
            <a:ext cx="32718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subTitle" idx="2"/>
          </p:nvPr>
        </p:nvSpPr>
        <p:spPr>
          <a:xfrm>
            <a:off x="4824676" y="1608300"/>
            <a:ext cx="32718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ubTitle" idx="3"/>
          </p:nvPr>
        </p:nvSpPr>
        <p:spPr>
          <a:xfrm>
            <a:off x="1047524" y="3319070"/>
            <a:ext cx="32718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subTitle" idx="4"/>
          </p:nvPr>
        </p:nvSpPr>
        <p:spPr>
          <a:xfrm>
            <a:off x="4824676" y="3319070"/>
            <a:ext cx="32718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subTitle" idx="5"/>
          </p:nvPr>
        </p:nvSpPr>
        <p:spPr>
          <a:xfrm>
            <a:off x="1047525" y="1221875"/>
            <a:ext cx="3271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subTitle" idx="6"/>
          </p:nvPr>
        </p:nvSpPr>
        <p:spPr>
          <a:xfrm>
            <a:off x="1047525" y="2937250"/>
            <a:ext cx="3271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ubTitle" idx="7"/>
          </p:nvPr>
        </p:nvSpPr>
        <p:spPr>
          <a:xfrm>
            <a:off x="4824649" y="1221875"/>
            <a:ext cx="3271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ubTitle" idx="8"/>
          </p:nvPr>
        </p:nvSpPr>
        <p:spPr>
          <a:xfrm>
            <a:off x="4824649" y="2937250"/>
            <a:ext cx="3271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84" name="Google Shape;184;p19"/>
          <p:cNvGrpSpPr/>
          <p:nvPr/>
        </p:nvGrpSpPr>
        <p:grpSpPr>
          <a:xfrm>
            <a:off x="-480817" y="539512"/>
            <a:ext cx="9555278" cy="3926421"/>
            <a:chOff x="-480817" y="539512"/>
            <a:chExt cx="9555278" cy="3926421"/>
          </a:xfrm>
        </p:grpSpPr>
        <p:grpSp>
          <p:nvGrpSpPr>
            <p:cNvPr id="185" name="Google Shape;185;p19"/>
            <p:cNvGrpSpPr/>
            <p:nvPr/>
          </p:nvGrpSpPr>
          <p:grpSpPr>
            <a:xfrm>
              <a:off x="-480817" y="2362981"/>
              <a:ext cx="1043710" cy="2102952"/>
              <a:chOff x="-480817" y="2362981"/>
              <a:chExt cx="1043710" cy="2102952"/>
            </a:xfrm>
          </p:grpSpPr>
          <p:grpSp>
            <p:nvGrpSpPr>
              <p:cNvPr id="186" name="Google Shape;186;p19"/>
              <p:cNvGrpSpPr/>
              <p:nvPr/>
            </p:nvGrpSpPr>
            <p:grpSpPr>
              <a:xfrm rot="5400000">
                <a:off x="-674049" y="3228991"/>
                <a:ext cx="1430173" cy="1043710"/>
                <a:chOff x="7218328" y="-1025906"/>
                <a:chExt cx="1602076" cy="1169161"/>
              </a:xfrm>
            </p:grpSpPr>
            <p:sp>
              <p:nvSpPr>
                <p:cNvPr id="187" name="Google Shape;187;p19"/>
                <p:cNvSpPr/>
                <p:nvPr/>
              </p:nvSpPr>
              <p:spPr>
                <a:xfrm>
                  <a:off x="7218328" y="-1025906"/>
                  <a:ext cx="1077341" cy="1169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341" h="1169161" extrusionOk="0">
                      <a:moveTo>
                        <a:pt x="1077341" y="1169162"/>
                      </a:moveTo>
                      <a:lnTo>
                        <a:pt x="1077341" y="538671"/>
                      </a:lnTo>
                      <a:cubicBezTo>
                        <a:pt x="1077341" y="241173"/>
                        <a:pt x="836168" y="0"/>
                        <a:pt x="538671" y="0"/>
                      </a:cubicBezTo>
                      <a:lnTo>
                        <a:pt x="538671" y="0"/>
                      </a:lnTo>
                      <a:cubicBezTo>
                        <a:pt x="241173" y="0"/>
                        <a:pt x="0" y="241173"/>
                        <a:pt x="0" y="538671"/>
                      </a:cubicBezTo>
                      <a:lnTo>
                        <a:pt x="0" y="1169162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lt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Google Shape;188;p19"/>
                <p:cNvSpPr/>
                <p:nvPr/>
              </p:nvSpPr>
              <p:spPr>
                <a:xfrm>
                  <a:off x="7743063" y="-1025906"/>
                  <a:ext cx="1077341" cy="1169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341" h="1169161" extrusionOk="0">
                      <a:moveTo>
                        <a:pt x="1077341" y="1169162"/>
                      </a:moveTo>
                      <a:lnTo>
                        <a:pt x="1077341" y="538671"/>
                      </a:lnTo>
                      <a:cubicBezTo>
                        <a:pt x="1077341" y="241173"/>
                        <a:pt x="836168" y="0"/>
                        <a:pt x="538670" y="0"/>
                      </a:cubicBezTo>
                      <a:lnTo>
                        <a:pt x="538670" y="0"/>
                      </a:lnTo>
                      <a:cubicBezTo>
                        <a:pt x="241173" y="0"/>
                        <a:pt x="0" y="241173"/>
                        <a:pt x="0" y="538671"/>
                      </a:cubicBezTo>
                      <a:lnTo>
                        <a:pt x="0" y="1169162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lt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9" name="Google Shape;189;p19"/>
              <p:cNvSpPr/>
              <p:nvPr/>
            </p:nvSpPr>
            <p:spPr>
              <a:xfrm>
                <a:off x="124663" y="2362981"/>
                <a:ext cx="417541" cy="417541"/>
              </a:xfrm>
              <a:custGeom>
                <a:avLst/>
                <a:gdLst/>
                <a:ahLst/>
                <a:cxnLst/>
                <a:rect l="l" t="t" r="r" b="b"/>
                <a:pathLst>
                  <a:path w="1192974" h="1192974" extrusionOk="0">
                    <a:moveTo>
                      <a:pt x="596519" y="0"/>
                    </a:moveTo>
                    <a:lnTo>
                      <a:pt x="646303" y="476186"/>
                    </a:lnTo>
                    <a:lnTo>
                      <a:pt x="1018286" y="174688"/>
                    </a:lnTo>
                    <a:lnTo>
                      <a:pt x="716788" y="546672"/>
                    </a:lnTo>
                    <a:lnTo>
                      <a:pt x="1192975" y="596519"/>
                    </a:lnTo>
                    <a:lnTo>
                      <a:pt x="716788" y="646303"/>
                    </a:lnTo>
                    <a:lnTo>
                      <a:pt x="1018286" y="1018286"/>
                    </a:lnTo>
                    <a:lnTo>
                      <a:pt x="646303" y="716788"/>
                    </a:lnTo>
                    <a:lnTo>
                      <a:pt x="596519" y="1192975"/>
                    </a:lnTo>
                    <a:lnTo>
                      <a:pt x="546672" y="716788"/>
                    </a:lnTo>
                    <a:lnTo>
                      <a:pt x="174752" y="1018286"/>
                    </a:lnTo>
                    <a:lnTo>
                      <a:pt x="476186" y="646303"/>
                    </a:lnTo>
                    <a:lnTo>
                      <a:pt x="0" y="596519"/>
                    </a:lnTo>
                    <a:lnTo>
                      <a:pt x="476186" y="546672"/>
                    </a:lnTo>
                    <a:lnTo>
                      <a:pt x="174752" y="174688"/>
                    </a:lnTo>
                    <a:lnTo>
                      <a:pt x="546672" y="47618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" name="Google Shape;190;p19"/>
            <p:cNvGrpSpPr/>
            <p:nvPr/>
          </p:nvGrpSpPr>
          <p:grpSpPr>
            <a:xfrm rot="5400000">
              <a:off x="7947045" y="1103133"/>
              <a:ext cx="1691037" cy="563796"/>
              <a:chOff x="-250955" y="-280117"/>
              <a:chExt cx="1691037" cy="563796"/>
            </a:xfrm>
          </p:grpSpPr>
          <p:grpSp>
            <p:nvGrpSpPr>
              <p:cNvPr id="191" name="Google Shape;191;p19"/>
              <p:cNvGrpSpPr/>
              <p:nvPr/>
            </p:nvGrpSpPr>
            <p:grpSpPr>
              <a:xfrm>
                <a:off x="-250955" y="-280117"/>
                <a:ext cx="964170" cy="563796"/>
                <a:chOff x="8364152" y="215196"/>
                <a:chExt cx="554599" cy="324300"/>
              </a:xfrm>
            </p:grpSpPr>
            <p:sp>
              <p:nvSpPr>
                <p:cNvPr id="192" name="Google Shape;192;p19"/>
                <p:cNvSpPr/>
                <p:nvPr/>
              </p:nvSpPr>
              <p:spPr>
                <a:xfrm>
                  <a:off x="8594450" y="215196"/>
                  <a:ext cx="324300" cy="3243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193" name="Google Shape;193;p19"/>
                <p:cNvSpPr/>
                <p:nvPr/>
              </p:nvSpPr>
              <p:spPr>
                <a:xfrm>
                  <a:off x="8364152" y="215196"/>
                  <a:ext cx="324300" cy="3243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</p:grpSp>
          <p:sp>
            <p:nvSpPr>
              <p:cNvPr id="194" name="Google Shape;194;p19"/>
              <p:cNvSpPr/>
              <p:nvPr/>
            </p:nvSpPr>
            <p:spPr>
              <a:xfrm>
                <a:off x="876382" y="-280117"/>
                <a:ext cx="563700" cy="563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subTitle" idx="1"/>
          </p:nvPr>
        </p:nvSpPr>
        <p:spPr>
          <a:xfrm>
            <a:off x="855700" y="1602148"/>
            <a:ext cx="23181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subTitle" idx="2"/>
          </p:nvPr>
        </p:nvSpPr>
        <p:spPr>
          <a:xfrm>
            <a:off x="3413036" y="1606620"/>
            <a:ext cx="23181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subTitle" idx="3"/>
          </p:nvPr>
        </p:nvSpPr>
        <p:spPr>
          <a:xfrm>
            <a:off x="855700" y="3325713"/>
            <a:ext cx="2318100" cy="11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subTitle" idx="4"/>
          </p:nvPr>
        </p:nvSpPr>
        <p:spPr>
          <a:xfrm>
            <a:off x="3413036" y="3325713"/>
            <a:ext cx="23181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0"/>
          <p:cNvSpPr txBox="1">
            <a:spLocks noGrp="1"/>
          </p:cNvSpPr>
          <p:nvPr>
            <p:ph type="subTitle" idx="5"/>
          </p:nvPr>
        </p:nvSpPr>
        <p:spPr>
          <a:xfrm>
            <a:off x="5970373" y="1606620"/>
            <a:ext cx="23181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subTitle" idx="6"/>
          </p:nvPr>
        </p:nvSpPr>
        <p:spPr>
          <a:xfrm>
            <a:off x="5970373" y="3325713"/>
            <a:ext cx="23181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0"/>
          <p:cNvSpPr txBox="1">
            <a:spLocks noGrp="1"/>
          </p:cNvSpPr>
          <p:nvPr>
            <p:ph type="subTitle" idx="7"/>
          </p:nvPr>
        </p:nvSpPr>
        <p:spPr>
          <a:xfrm>
            <a:off x="855700" y="1223794"/>
            <a:ext cx="23181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subTitle" idx="8"/>
          </p:nvPr>
        </p:nvSpPr>
        <p:spPr>
          <a:xfrm>
            <a:off x="3413036" y="1223794"/>
            <a:ext cx="2314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subTitle" idx="9"/>
          </p:nvPr>
        </p:nvSpPr>
        <p:spPr>
          <a:xfrm>
            <a:off x="5970373" y="1223794"/>
            <a:ext cx="2314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3"/>
          </p:nvPr>
        </p:nvSpPr>
        <p:spPr>
          <a:xfrm>
            <a:off x="855700" y="2944146"/>
            <a:ext cx="23133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subTitle" idx="14"/>
          </p:nvPr>
        </p:nvSpPr>
        <p:spPr>
          <a:xfrm>
            <a:off x="3413036" y="2944146"/>
            <a:ext cx="2314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15"/>
          </p:nvPr>
        </p:nvSpPr>
        <p:spPr>
          <a:xfrm>
            <a:off x="5970373" y="2944146"/>
            <a:ext cx="2314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18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09" name="Google Shape;209;p20"/>
          <p:cNvGrpSpPr/>
          <p:nvPr/>
        </p:nvGrpSpPr>
        <p:grpSpPr>
          <a:xfrm>
            <a:off x="113374" y="382503"/>
            <a:ext cx="8878151" cy="4551747"/>
            <a:chOff x="113374" y="382503"/>
            <a:chExt cx="8878151" cy="4551747"/>
          </a:xfrm>
        </p:grpSpPr>
        <p:grpSp>
          <p:nvGrpSpPr>
            <p:cNvPr id="210" name="Google Shape;210;p20"/>
            <p:cNvGrpSpPr/>
            <p:nvPr/>
          </p:nvGrpSpPr>
          <p:grpSpPr>
            <a:xfrm>
              <a:off x="8572425" y="3991275"/>
              <a:ext cx="419100" cy="942975"/>
              <a:chOff x="-5353250" y="2287075"/>
              <a:chExt cx="419100" cy="942975"/>
            </a:xfrm>
          </p:grpSpPr>
          <p:sp>
            <p:nvSpPr>
              <p:cNvPr id="211" name="Google Shape;211;p20"/>
              <p:cNvSpPr/>
              <p:nvPr/>
            </p:nvSpPr>
            <p:spPr>
              <a:xfrm>
                <a:off x="-5353250" y="2287075"/>
                <a:ext cx="419100" cy="4191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>
                <a:off x="-5353250" y="2810950"/>
                <a:ext cx="419100" cy="4191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213" name="Google Shape;213;p20"/>
            <p:cNvGrpSpPr/>
            <p:nvPr/>
          </p:nvGrpSpPr>
          <p:grpSpPr>
            <a:xfrm>
              <a:off x="113374" y="382503"/>
              <a:ext cx="419326" cy="2312624"/>
              <a:chOff x="137224" y="19491"/>
              <a:chExt cx="419326" cy="2312624"/>
            </a:xfrm>
          </p:grpSpPr>
          <p:grpSp>
            <p:nvGrpSpPr>
              <p:cNvPr id="214" name="Google Shape;214;p20"/>
              <p:cNvGrpSpPr/>
              <p:nvPr/>
            </p:nvGrpSpPr>
            <p:grpSpPr>
              <a:xfrm rot="5400000">
                <a:off x="-335852" y="1440606"/>
                <a:ext cx="1365479" cy="417541"/>
                <a:chOff x="-114625" y="799695"/>
                <a:chExt cx="1365479" cy="417541"/>
              </a:xfrm>
            </p:grpSpPr>
            <p:sp>
              <p:nvSpPr>
                <p:cNvPr id="215" name="Google Shape;215;p20"/>
                <p:cNvSpPr/>
                <p:nvPr/>
              </p:nvSpPr>
              <p:spPr>
                <a:xfrm>
                  <a:off x="833313" y="799695"/>
                  <a:ext cx="417541" cy="417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974" h="1192974" extrusionOk="0">
                      <a:moveTo>
                        <a:pt x="596519" y="0"/>
                      </a:moveTo>
                      <a:lnTo>
                        <a:pt x="646303" y="476186"/>
                      </a:lnTo>
                      <a:lnTo>
                        <a:pt x="1018286" y="174688"/>
                      </a:lnTo>
                      <a:lnTo>
                        <a:pt x="716788" y="546672"/>
                      </a:lnTo>
                      <a:lnTo>
                        <a:pt x="1192975" y="596519"/>
                      </a:lnTo>
                      <a:lnTo>
                        <a:pt x="716788" y="646303"/>
                      </a:lnTo>
                      <a:lnTo>
                        <a:pt x="1018286" y="1018286"/>
                      </a:lnTo>
                      <a:lnTo>
                        <a:pt x="646303" y="716788"/>
                      </a:lnTo>
                      <a:lnTo>
                        <a:pt x="596519" y="1192975"/>
                      </a:lnTo>
                      <a:lnTo>
                        <a:pt x="546672" y="716788"/>
                      </a:lnTo>
                      <a:lnTo>
                        <a:pt x="174752" y="1018286"/>
                      </a:lnTo>
                      <a:lnTo>
                        <a:pt x="476186" y="646303"/>
                      </a:lnTo>
                      <a:lnTo>
                        <a:pt x="0" y="596519"/>
                      </a:lnTo>
                      <a:lnTo>
                        <a:pt x="476186" y="546672"/>
                      </a:lnTo>
                      <a:lnTo>
                        <a:pt x="174752" y="174688"/>
                      </a:lnTo>
                      <a:lnTo>
                        <a:pt x="546672" y="47618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216;p20"/>
                <p:cNvSpPr/>
                <p:nvPr/>
              </p:nvSpPr>
              <p:spPr>
                <a:xfrm>
                  <a:off x="-114625" y="840765"/>
                  <a:ext cx="877200" cy="335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</p:grpSp>
          <p:grpSp>
            <p:nvGrpSpPr>
              <p:cNvPr id="217" name="Google Shape;217;p20"/>
              <p:cNvGrpSpPr/>
              <p:nvPr/>
            </p:nvGrpSpPr>
            <p:grpSpPr>
              <a:xfrm rot="5400000">
                <a:off x="-11586" y="168301"/>
                <a:ext cx="716946" cy="419326"/>
                <a:chOff x="7805583" y="280136"/>
                <a:chExt cx="412393" cy="241200"/>
              </a:xfrm>
            </p:grpSpPr>
            <p:sp>
              <p:nvSpPr>
                <p:cNvPr id="218" name="Google Shape;218;p20"/>
                <p:cNvSpPr/>
                <p:nvPr/>
              </p:nvSpPr>
              <p:spPr>
                <a:xfrm>
                  <a:off x="7976777" y="280136"/>
                  <a:ext cx="241200" cy="2412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  <p:sp>
              <p:nvSpPr>
                <p:cNvPr id="219" name="Google Shape;219;p20"/>
                <p:cNvSpPr/>
                <p:nvPr/>
              </p:nvSpPr>
              <p:spPr>
                <a:xfrm>
                  <a:off x="7805583" y="280136"/>
                  <a:ext cx="241200" cy="2412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65" r:id="rId8"/>
    <p:sldLayoutId id="2147483666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 txBox="1">
            <a:spLocks noGrp="1"/>
          </p:cNvSpPr>
          <p:nvPr>
            <p:ph type="ctrTitle"/>
          </p:nvPr>
        </p:nvSpPr>
        <p:spPr>
          <a:xfrm>
            <a:off x="3818268" y="2657474"/>
            <a:ext cx="5147932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Face Tracking Laser System</a:t>
            </a:r>
            <a:endParaRPr sz="3200" dirty="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pic>
        <p:nvPicPr>
          <p:cNvPr id="2050" name="Picture 2" descr="Army Charts New Path for Air and Missile Defense">
            <a:extLst>
              <a:ext uri="{FF2B5EF4-FFF2-40B4-BE49-F238E27FC236}">
                <a16:creationId xmlns:a16="http://schemas.microsoft.com/office/drawing/2014/main" id="{89A41468-78AA-6742-61CA-BE43C6E7B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84274"/>
            <a:ext cx="3553801" cy="20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>
            <a:spLocks noGrp="1"/>
          </p:cNvSpPr>
          <p:nvPr>
            <p:ph type="title"/>
          </p:nvPr>
        </p:nvSpPr>
        <p:spPr>
          <a:xfrm>
            <a:off x="2338374" y="379658"/>
            <a:ext cx="3885800" cy="552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Description:</a:t>
            </a:r>
            <a:endParaRPr dirty="0"/>
          </a:p>
        </p:txBody>
      </p:sp>
      <p:sp>
        <p:nvSpPr>
          <p:cNvPr id="363" name="Google Shape;363;p31"/>
          <p:cNvSpPr txBox="1">
            <a:spLocks noGrp="1"/>
          </p:cNvSpPr>
          <p:nvPr>
            <p:ph type="subTitle" idx="1"/>
          </p:nvPr>
        </p:nvSpPr>
        <p:spPr>
          <a:xfrm>
            <a:off x="205175" y="932508"/>
            <a:ext cx="8284775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/>
              <a:t>An </a:t>
            </a:r>
            <a:r>
              <a:rPr lang="en-US" sz="1400" b="1" dirty="0"/>
              <a:t>Automatic Missile Defense System </a:t>
            </a:r>
            <a:r>
              <a:rPr lang="en-US" sz="1400" dirty="0"/>
              <a:t>(AMDS) is a sophisticated military technology designed to detect, track, and intercept incoming missiles or other projectiles aimed at a defended area or asset.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00" dirty="0"/>
              <a:t> 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/>
              <a:t>The system operates autonomously or semi-autonomously, utilizing various sensors, data processing algorithms, and interception mechanisms to neutralize the threat in real-time.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grpSp>
        <p:nvGrpSpPr>
          <p:cNvPr id="366" name="Google Shape;366;p31"/>
          <p:cNvGrpSpPr/>
          <p:nvPr/>
        </p:nvGrpSpPr>
        <p:grpSpPr>
          <a:xfrm>
            <a:off x="742400" y="381776"/>
            <a:ext cx="1365479" cy="417541"/>
            <a:chOff x="980175" y="759031"/>
            <a:chExt cx="1365479" cy="417541"/>
          </a:xfrm>
        </p:grpSpPr>
        <p:sp>
          <p:nvSpPr>
            <p:cNvPr id="367" name="Google Shape;367;p31"/>
            <p:cNvSpPr/>
            <p:nvPr/>
          </p:nvSpPr>
          <p:spPr>
            <a:xfrm>
              <a:off x="1928113" y="759031"/>
              <a:ext cx="417541" cy="417541"/>
            </a:xfrm>
            <a:custGeom>
              <a:avLst/>
              <a:gdLst/>
              <a:ahLst/>
              <a:cxnLst/>
              <a:rect l="l" t="t" r="r" b="b"/>
              <a:pathLst>
                <a:path w="1192974" h="1192974" extrusionOk="0">
                  <a:moveTo>
                    <a:pt x="596519" y="0"/>
                  </a:moveTo>
                  <a:lnTo>
                    <a:pt x="646303" y="476186"/>
                  </a:lnTo>
                  <a:lnTo>
                    <a:pt x="1018286" y="174688"/>
                  </a:lnTo>
                  <a:lnTo>
                    <a:pt x="716788" y="546672"/>
                  </a:lnTo>
                  <a:lnTo>
                    <a:pt x="1192975" y="596519"/>
                  </a:lnTo>
                  <a:lnTo>
                    <a:pt x="716788" y="646303"/>
                  </a:lnTo>
                  <a:lnTo>
                    <a:pt x="1018286" y="1018286"/>
                  </a:lnTo>
                  <a:lnTo>
                    <a:pt x="646303" y="716788"/>
                  </a:lnTo>
                  <a:lnTo>
                    <a:pt x="596519" y="1192975"/>
                  </a:lnTo>
                  <a:lnTo>
                    <a:pt x="546672" y="716788"/>
                  </a:lnTo>
                  <a:lnTo>
                    <a:pt x="174752" y="1018286"/>
                  </a:lnTo>
                  <a:lnTo>
                    <a:pt x="476186" y="646303"/>
                  </a:lnTo>
                  <a:lnTo>
                    <a:pt x="0" y="596519"/>
                  </a:lnTo>
                  <a:lnTo>
                    <a:pt x="476186" y="546672"/>
                  </a:lnTo>
                  <a:lnTo>
                    <a:pt x="174752" y="174688"/>
                  </a:lnTo>
                  <a:lnTo>
                    <a:pt x="546672" y="4761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980175" y="800100"/>
              <a:ext cx="877200" cy="335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369" name="Google Shape;369;p31"/>
          <p:cNvSpPr/>
          <p:nvPr/>
        </p:nvSpPr>
        <p:spPr>
          <a:xfrm>
            <a:off x="7976050" y="51245"/>
            <a:ext cx="1027800" cy="1027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28" name="Picture 4" descr="Fundamental ballistic missile defense system. | Download Scientific Diagram">
            <a:extLst>
              <a:ext uri="{FF2B5EF4-FFF2-40B4-BE49-F238E27FC236}">
                <a16:creationId xmlns:a16="http://schemas.microsoft.com/office/drawing/2014/main" id="{228B1C74-2422-D554-8B60-F92F225DA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2787443"/>
            <a:ext cx="3541325" cy="218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63;p31">
            <a:extLst>
              <a:ext uri="{FF2B5EF4-FFF2-40B4-BE49-F238E27FC236}">
                <a16:creationId xmlns:a16="http://schemas.microsoft.com/office/drawing/2014/main" id="{50CFF6F9-F50E-23FE-DD57-24974C5967FE}"/>
              </a:ext>
            </a:extLst>
          </p:cNvPr>
          <p:cNvSpPr txBox="1">
            <a:spLocks/>
          </p:cNvSpPr>
          <p:nvPr/>
        </p:nvSpPr>
        <p:spPr>
          <a:xfrm>
            <a:off x="205175" y="2276924"/>
            <a:ext cx="5090725" cy="278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28600" indent="-228600">
              <a:buClr>
                <a:schemeClr val="dk1"/>
              </a:buClr>
              <a:buSzPts val="1100"/>
              <a:buFont typeface="Barlow"/>
              <a:buAutoNum type="arabicPeriod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  <a:lvl2pPr marL="914400" indent="-304800" algn="ctr">
              <a:spcBef>
                <a:spcPts val="1000"/>
              </a:spcBef>
              <a:buClr>
                <a:srgbClr val="E76A28"/>
              </a:buClr>
              <a:buSzPts val="1200"/>
              <a:buFont typeface="Nunito Light"/>
              <a:buAutoNum type="alphaLcPeriod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2pPr>
            <a:lvl3pPr marL="1371600" indent="-304800" algn="ctr">
              <a:buClr>
                <a:srgbClr val="E76A28"/>
              </a:buClr>
              <a:buSzPts val="1200"/>
              <a:buFont typeface="Nunito Light"/>
              <a:buAutoNum type="romanLcPeriod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3pPr>
            <a:lvl4pPr marL="1828800" indent="-304800" algn="ctr">
              <a:buClr>
                <a:srgbClr val="E76A28"/>
              </a:buClr>
              <a:buSzPts val="1200"/>
              <a:buFont typeface="Nunito Light"/>
              <a:buAutoNum type="arabicPeriod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4pPr>
            <a:lvl5pPr marL="2286000" indent="-304800" algn="ctr">
              <a:buClr>
                <a:srgbClr val="E76A28"/>
              </a:buClr>
              <a:buSzPts val="1200"/>
              <a:buFont typeface="Nunito Light"/>
              <a:buAutoNum type="alphaLcPeriod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5pPr>
            <a:lvl6pPr marL="2743200" indent="-304800" algn="ctr">
              <a:buClr>
                <a:srgbClr val="999999"/>
              </a:buClr>
              <a:buSzPts val="1200"/>
              <a:buFont typeface="Nunito Light"/>
              <a:buAutoNum type="romanLcPeriod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6pPr>
            <a:lvl7pPr marL="3200400" indent="-304800" algn="ctr">
              <a:buClr>
                <a:srgbClr val="999999"/>
              </a:buClr>
              <a:buSzPts val="1200"/>
              <a:buFont typeface="Nunito Light"/>
              <a:buAutoNum type="arabicPeriod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7pPr>
            <a:lvl8pPr marL="3657600" indent="-304800" algn="ctr">
              <a:buClr>
                <a:srgbClr val="999999"/>
              </a:buClr>
              <a:buSzPts val="1200"/>
              <a:buFont typeface="Nunito Light"/>
              <a:buAutoNum type="alphaLcPeriod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8pPr>
            <a:lvl9pPr marL="4114800" indent="-304800" algn="ctr">
              <a:buClr>
                <a:srgbClr val="999999"/>
              </a:buClr>
              <a:buSzPts val="1200"/>
              <a:buFont typeface="Nunito Light"/>
              <a:buAutoNum type="romanLcPeriod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9pPr>
          </a:lstStyle>
          <a:p>
            <a:pPr algn="just"/>
            <a:r>
              <a:rPr lang="en-US" sz="1200" dirty="0"/>
              <a:t>Design components, including sensors (radar, lidar), motors (servo, stepper), firing mechanism, microcontroller board (Arduino), and ammunition.</a:t>
            </a:r>
          </a:p>
          <a:p>
            <a:pPr algn="just"/>
            <a:r>
              <a:rPr lang="en-US" sz="1200" dirty="0"/>
              <a:t>Assemble the hardware components according to the design specifications, ensuring proper connections and compatibility between sensors, motors, and the firing mechanism.</a:t>
            </a:r>
          </a:p>
          <a:p>
            <a:pPr algn="just"/>
            <a:r>
              <a:rPr lang="en-US" sz="1200" dirty="0"/>
              <a:t>Integrate the sensors with the microcontroller board to enable data acquisition and processing for threat detection and tracking.</a:t>
            </a:r>
          </a:p>
          <a:p>
            <a:pPr algn="just"/>
            <a:r>
              <a:rPr lang="en-US" sz="1200" dirty="0"/>
              <a:t>Develop the software for the AMDS prototype, including control algorithms for sensor data processing, turret orientation control, and firing sequence execution.</a:t>
            </a:r>
          </a:p>
          <a:p>
            <a:pPr algn="just"/>
            <a:r>
              <a:rPr lang="en-US" sz="1200" dirty="0"/>
              <a:t>Implement feedback control loops to ensure accurate turret positioning and precise timing of firing actions.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"/>
          <p:cNvSpPr txBox="1">
            <a:spLocks noGrp="1"/>
          </p:cNvSpPr>
          <p:nvPr>
            <p:ph type="subTitle" idx="4"/>
          </p:nvPr>
        </p:nvSpPr>
        <p:spPr>
          <a:xfrm>
            <a:off x="5242354" y="1176574"/>
            <a:ext cx="28383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I</a:t>
            </a:r>
            <a:endParaRPr dirty="0"/>
          </a:p>
        </p:txBody>
      </p:sp>
      <p:sp>
        <p:nvSpPr>
          <p:cNvPr id="396" name="Google Shape;396;p33"/>
          <p:cNvSpPr txBox="1">
            <a:spLocks noGrp="1"/>
          </p:cNvSpPr>
          <p:nvPr>
            <p:ph type="title"/>
          </p:nvPr>
        </p:nvSpPr>
        <p:spPr>
          <a:xfrm>
            <a:off x="485050" y="296525"/>
            <a:ext cx="7704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397" name="Google Shape;397;p33"/>
          <p:cNvSpPr txBox="1">
            <a:spLocks noGrp="1"/>
          </p:cNvSpPr>
          <p:nvPr>
            <p:ph type="subTitle" idx="1"/>
          </p:nvPr>
        </p:nvSpPr>
        <p:spPr>
          <a:xfrm>
            <a:off x="5039154" y="1644599"/>
            <a:ext cx="3520645" cy="32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Develop AI algorithms to improve the accuracy of threat detection and classification, distinguishing between actual missile threats and false alarms.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Implement RL algorithms to learn optimal decision-making policies, considering factors such as missile trajectory, speed, and proximity to defended assets.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/>
              <a:t>Develop RL algorithms that continuously learn and update interception trajectories and timing based on feedback from sensor data and previous interception attempts.</a:t>
            </a:r>
            <a:endParaRPr lang="en" dirty="0"/>
          </a:p>
        </p:txBody>
      </p:sp>
      <p:sp>
        <p:nvSpPr>
          <p:cNvPr id="398" name="Google Shape;398;p33"/>
          <p:cNvSpPr txBox="1">
            <a:spLocks noGrp="1"/>
          </p:cNvSpPr>
          <p:nvPr>
            <p:ph type="subTitle" idx="2"/>
          </p:nvPr>
        </p:nvSpPr>
        <p:spPr>
          <a:xfrm>
            <a:off x="720000" y="1638274"/>
            <a:ext cx="3725000" cy="3054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Integrate unmanned ground vehicles (UGVs) into the AMDS for tasks such as reconnaissance, surveillance, or interception.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Develop algorithms for autonomous navigation and decision-making based on sensor inputs and mission objectives.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/>
              <a:t>Enhance the perception capabilities of robotic platforms through sensor fusion techniques, integrating data from multiple sensors (e.g., cameras, lidar, radar) to improve situational awareness.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/>
              <a:t>Design or procure a turret mechanism capable of aiming and firing in multiple directions. This turret should be capable of precise angular control to track and engage incoming threats effectively.</a:t>
            </a:r>
          </a:p>
          <a:p>
            <a:pPr marL="0" indent="0" algn="just"/>
            <a:endParaRPr lang="en-US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99" name="Google Shape;399;p33"/>
          <p:cNvSpPr txBox="1">
            <a:spLocks noGrp="1"/>
          </p:cNvSpPr>
          <p:nvPr>
            <p:ph type="subTitle" idx="3"/>
          </p:nvPr>
        </p:nvSpPr>
        <p:spPr>
          <a:xfrm>
            <a:off x="644245" y="1176575"/>
            <a:ext cx="28383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Robotics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5"/>
          <p:cNvSpPr txBox="1">
            <a:spLocks noGrp="1"/>
          </p:cNvSpPr>
          <p:nvPr>
            <p:ph type="title"/>
          </p:nvPr>
        </p:nvSpPr>
        <p:spPr>
          <a:xfrm>
            <a:off x="392449" y="221888"/>
            <a:ext cx="7704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Components</a:t>
            </a:r>
            <a:endParaRPr sz="2400" dirty="0"/>
          </a:p>
        </p:txBody>
      </p:sp>
      <p:sp>
        <p:nvSpPr>
          <p:cNvPr id="465" name="Google Shape;465;p35"/>
          <p:cNvSpPr txBox="1">
            <a:spLocks noGrp="1"/>
          </p:cNvSpPr>
          <p:nvPr>
            <p:ph type="subTitle" idx="1"/>
          </p:nvPr>
        </p:nvSpPr>
        <p:spPr>
          <a:xfrm>
            <a:off x="529582" y="1179730"/>
            <a:ext cx="2775321" cy="1635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Mechanism for aiming and firing, including azimuth (horizontal) and elevation (vertical) control. 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Motors (such as servo motors or stepper motors) for turret movement. 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Gear systems or pulleys for translating motor motion into turret movement.</a:t>
            </a:r>
            <a:endParaRPr dirty="0"/>
          </a:p>
        </p:txBody>
      </p:sp>
      <p:sp>
        <p:nvSpPr>
          <p:cNvPr id="469" name="Google Shape;469;p35"/>
          <p:cNvSpPr txBox="1">
            <a:spLocks noGrp="1"/>
          </p:cNvSpPr>
          <p:nvPr>
            <p:ph type="subTitle" idx="5"/>
          </p:nvPr>
        </p:nvSpPr>
        <p:spPr>
          <a:xfrm>
            <a:off x="595387" y="746045"/>
            <a:ext cx="3271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Turret Assembly</a:t>
            </a:r>
            <a:endParaRPr sz="1600" dirty="0"/>
          </a:p>
        </p:txBody>
      </p:sp>
      <p:grpSp>
        <p:nvGrpSpPr>
          <p:cNvPr id="472" name="Google Shape;472;p35"/>
          <p:cNvGrpSpPr/>
          <p:nvPr/>
        </p:nvGrpSpPr>
        <p:grpSpPr>
          <a:xfrm>
            <a:off x="-1869825" y="744031"/>
            <a:ext cx="1365479" cy="417541"/>
            <a:chOff x="980175" y="759031"/>
            <a:chExt cx="1365479" cy="417541"/>
          </a:xfrm>
        </p:grpSpPr>
        <p:sp>
          <p:nvSpPr>
            <p:cNvPr id="473" name="Google Shape;473;p35"/>
            <p:cNvSpPr/>
            <p:nvPr/>
          </p:nvSpPr>
          <p:spPr>
            <a:xfrm>
              <a:off x="1928113" y="759031"/>
              <a:ext cx="417541" cy="417541"/>
            </a:xfrm>
            <a:custGeom>
              <a:avLst/>
              <a:gdLst/>
              <a:ahLst/>
              <a:cxnLst/>
              <a:rect l="l" t="t" r="r" b="b"/>
              <a:pathLst>
                <a:path w="1192974" h="1192974" extrusionOk="0">
                  <a:moveTo>
                    <a:pt x="596519" y="0"/>
                  </a:moveTo>
                  <a:lnTo>
                    <a:pt x="646303" y="476186"/>
                  </a:lnTo>
                  <a:lnTo>
                    <a:pt x="1018286" y="174688"/>
                  </a:lnTo>
                  <a:lnTo>
                    <a:pt x="716788" y="546672"/>
                  </a:lnTo>
                  <a:lnTo>
                    <a:pt x="1192975" y="596519"/>
                  </a:lnTo>
                  <a:lnTo>
                    <a:pt x="716788" y="646303"/>
                  </a:lnTo>
                  <a:lnTo>
                    <a:pt x="1018286" y="1018286"/>
                  </a:lnTo>
                  <a:lnTo>
                    <a:pt x="646303" y="716788"/>
                  </a:lnTo>
                  <a:lnTo>
                    <a:pt x="596519" y="1192975"/>
                  </a:lnTo>
                  <a:lnTo>
                    <a:pt x="546672" y="716788"/>
                  </a:lnTo>
                  <a:lnTo>
                    <a:pt x="174752" y="1018286"/>
                  </a:lnTo>
                  <a:lnTo>
                    <a:pt x="476186" y="646303"/>
                  </a:lnTo>
                  <a:lnTo>
                    <a:pt x="0" y="596519"/>
                  </a:lnTo>
                  <a:lnTo>
                    <a:pt x="476186" y="546672"/>
                  </a:lnTo>
                  <a:lnTo>
                    <a:pt x="174752" y="174688"/>
                  </a:lnTo>
                  <a:lnTo>
                    <a:pt x="546672" y="4761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980175" y="800100"/>
              <a:ext cx="877200" cy="335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475" name="Google Shape;475;p35"/>
          <p:cNvSpPr/>
          <p:nvPr/>
        </p:nvSpPr>
        <p:spPr>
          <a:xfrm>
            <a:off x="-2634000" y="-934975"/>
            <a:ext cx="877200" cy="335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76" name="Google Shape;476;p35"/>
          <p:cNvGrpSpPr/>
          <p:nvPr/>
        </p:nvGrpSpPr>
        <p:grpSpPr>
          <a:xfrm rot="-5400000">
            <a:off x="-1534224" y="-1175707"/>
            <a:ext cx="1430173" cy="1043710"/>
            <a:chOff x="7218328" y="-1025906"/>
            <a:chExt cx="1602076" cy="1169161"/>
          </a:xfrm>
        </p:grpSpPr>
        <p:sp>
          <p:nvSpPr>
            <p:cNvPr id="477" name="Google Shape;477;p35"/>
            <p:cNvSpPr/>
            <p:nvPr/>
          </p:nvSpPr>
          <p:spPr>
            <a:xfrm>
              <a:off x="7218328" y="-1025906"/>
              <a:ext cx="1077341" cy="1169161"/>
            </a:xfrm>
            <a:custGeom>
              <a:avLst/>
              <a:gdLst/>
              <a:ahLst/>
              <a:cxnLst/>
              <a:rect l="l" t="t" r="r" b="b"/>
              <a:pathLst>
                <a:path w="1077341" h="1169161" extrusionOk="0">
                  <a:moveTo>
                    <a:pt x="1077341" y="1169162"/>
                  </a:moveTo>
                  <a:lnTo>
                    <a:pt x="1077341" y="538671"/>
                  </a:lnTo>
                  <a:cubicBezTo>
                    <a:pt x="1077341" y="241173"/>
                    <a:pt x="836168" y="0"/>
                    <a:pt x="538671" y="0"/>
                  </a:cubicBezTo>
                  <a:lnTo>
                    <a:pt x="538671" y="0"/>
                  </a:lnTo>
                  <a:cubicBezTo>
                    <a:pt x="241173" y="0"/>
                    <a:pt x="0" y="241173"/>
                    <a:pt x="0" y="538671"/>
                  </a:cubicBezTo>
                  <a:lnTo>
                    <a:pt x="0" y="1169162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7743063" y="-1025906"/>
              <a:ext cx="1077341" cy="1169161"/>
            </a:xfrm>
            <a:custGeom>
              <a:avLst/>
              <a:gdLst/>
              <a:ahLst/>
              <a:cxnLst/>
              <a:rect l="l" t="t" r="r" b="b"/>
              <a:pathLst>
                <a:path w="1077341" h="1169161" extrusionOk="0">
                  <a:moveTo>
                    <a:pt x="1077341" y="1169162"/>
                  </a:moveTo>
                  <a:lnTo>
                    <a:pt x="1077341" y="538671"/>
                  </a:lnTo>
                  <a:cubicBezTo>
                    <a:pt x="1077341" y="241173"/>
                    <a:pt x="836168" y="0"/>
                    <a:pt x="538670" y="0"/>
                  </a:cubicBezTo>
                  <a:lnTo>
                    <a:pt x="538670" y="0"/>
                  </a:lnTo>
                  <a:cubicBezTo>
                    <a:pt x="241173" y="0"/>
                    <a:pt x="0" y="241173"/>
                    <a:pt x="0" y="538671"/>
                  </a:cubicBezTo>
                  <a:lnTo>
                    <a:pt x="0" y="1169162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9" name="Google Shape;479;p35"/>
          <p:cNvSpPr/>
          <p:nvPr/>
        </p:nvSpPr>
        <p:spPr>
          <a:xfrm>
            <a:off x="-4732050" y="1954725"/>
            <a:ext cx="419100" cy="419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0" name="Google Shape;480;p35"/>
          <p:cNvSpPr/>
          <p:nvPr/>
        </p:nvSpPr>
        <p:spPr>
          <a:xfrm>
            <a:off x="-4732050" y="2478600"/>
            <a:ext cx="419100" cy="419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1" name="Google Shape;481;p35"/>
          <p:cNvSpPr/>
          <p:nvPr/>
        </p:nvSpPr>
        <p:spPr>
          <a:xfrm>
            <a:off x="-3742737" y="2609150"/>
            <a:ext cx="372000" cy="5181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82" name="Google Shape;482;p35"/>
          <p:cNvGrpSpPr/>
          <p:nvPr/>
        </p:nvGrpSpPr>
        <p:grpSpPr>
          <a:xfrm rot="5400000">
            <a:off x="-2993749" y="2147966"/>
            <a:ext cx="1430173" cy="1043710"/>
            <a:chOff x="7218328" y="-1025906"/>
            <a:chExt cx="1602076" cy="1169161"/>
          </a:xfrm>
        </p:grpSpPr>
        <p:sp>
          <p:nvSpPr>
            <p:cNvPr id="483" name="Google Shape;483;p35"/>
            <p:cNvSpPr/>
            <p:nvPr/>
          </p:nvSpPr>
          <p:spPr>
            <a:xfrm>
              <a:off x="7218328" y="-1025906"/>
              <a:ext cx="1077341" cy="1169161"/>
            </a:xfrm>
            <a:custGeom>
              <a:avLst/>
              <a:gdLst/>
              <a:ahLst/>
              <a:cxnLst/>
              <a:rect l="l" t="t" r="r" b="b"/>
              <a:pathLst>
                <a:path w="1077341" h="1169161" extrusionOk="0">
                  <a:moveTo>
                    <a:pt x="1077341" y="1169162"/>
                  </a:moveTo>
                  <a:lnTo>
                    <a:pt x="1077341" y="538671"/>
                  </a:lnTo>
                  <a:cubicBezTo>
                    <a:pt x="1077341" y="241173"/>
                    <a:pt x="836168" y="0"/>
                    <a:pt x="538671" y="0"/>
                  </a:cubicBezTo>
                  <a:lnTo>
                    <a:pt x="538671" y="0"/>
                  </a:lnTo>
                  <a:cubicBezTo>
                    <a:pt x="241173" y="0"/>
                    <a:pt x="0" y="241173"/>
                    <a:pt x="0" y="538671"/>
                  </a:cubicBezTo>
                  <a:lnTo>
                    <a:pt x="0" y="1169162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7743063" y="-1025906"/>
              <a:ext cx="1077341" cy="1169161"/>
            </a:xfrm>
            <a:custGeom>
              <a:avLst/>
              <a:gdLst/>
              <a:ahLst/>
              <a:cxnLst/>
              <a:rect l="l" t="t" r="r" b="b"/>
              <a:pathLst>
                <a:path w="1077341" h="1169161" extrusionOk="0">
                  <a:moveTo>
                    <a:pt x="1077341" y="1169162"/>
                  </a:moveTo>
                  <a:lnTo>
                    <a:pt x="1077341" y="538671"/>
                  </a:lnTo>
                  <a:cubicBezTo>
                    <a:pt x="1077341" y="241173"/>
                    <a:pt x="836168" y="0"/>
                    <a:pt x="538670" y="0"/>
                  </a:cubicBezTo>
                  <a:lnTo>
                    <a:pt x="538670" y="0"/>
                  </a:lnTo>
                  <a:cubicBezTo>
                    <a:pt x="241173" y="0"/>
                    <a:pt x="0" y="241173"/>
                    <a:pt x="0" y="538671"/>
                  </a:cubicBezTo>
                  <a:lnTo>
                    <a:pt x="0" y="1169162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5" name="Google Shape;485;p35"/>
          <p:cNvGrpSpPr/>
          <p:nvPr/>
        </p:nvGrpSpPr>
        <p:grpSpPr>
          <a:xfrm rot="5400000">
            <a:off x="-3501580" y="321383"/>
            <a:ext cx="1691037" cy="563796"/>
            <a:chOff x="-250955" y="-280117"/>
            <a:chExt cx="1691037" cy="563796"/>
          </a:xfrm>
        </p:grpSpPr>
        <p:grpSp>
          <p:nvGrpSpPr>
            <p:cNvPr id="486" name="Google Shape;486;p35"/>
            <p:cNvGrpSpPr/>
            <p:nvPr/>
          </p:nvGrpSpPr>
          <p:grpSpPr>
            <a:xfrm>
              <a:off x="-250955" y="-280117"/>
              <a:ext cx="964170" cy="563796"/>
              <a:chOff x="8364152" y="215196"/>
              <a:chExt cx="554599" cy="324300"/>
            </a:xfrm>
          </p:grpSpPr>
          <p:sp>
            <p:nvSpPr>
              <p:cNvPr id="487" name="Google Shape;487;p35"/>
              <p:cNvSpPr/>
              <p:nvPr/>
            </p:nvSpPr>
            <p:spPr>
              <a:xfrm>
                <a:off x="8594450" y="215196"/>
                <a:ext cx="324300" cy="3243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88" name="Google Shape;488;p35"/>
              <p:cNvSpPr/>
              <p:nvPr/>
            </p:nvSpPr>
            <p:spPr>
              <a:xfrm>
                <a:off x="8364152" y="215196"/>
                <a:ext cx="324300" cy="3243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sp>
          <p:nvSpPr>
            <p:cNvPr id="489" name="Google Shape;489;p35"/>
            <p:cNvSpPr/>
            <p:nvPr/>
          </p:nvSpPr>
          <p:spPr>
            <a:xfrm>
              <a:off x="876382" y="-280117"/>
              <a:ext cx="563700" cy="563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6" name="Google Shape;469;p35">
            <a:extLst>
              <a:ext uri="{FF2B5EF4-FFF2-40B4-BE49-F238E27FC236}">
                <a16:creationId xmlns:a16="http://schemas.microsoft.com/office/drawing/2014/main" id="{32B18906-F522-6DFC-69A4-74793A888541}"/>
              </a:ext>
            </a:extLst>
          </p:cNvPr>
          <p:cNvSpPr txBox="1">
            <a:spLocks/>
          </p:cNvSpPr>
          <p:nvPr/>
        </p:nvSpPr>
        <p:spPr>
          <a:xfrm>
            <a:off x="3579990" y="740973"/>
            <a:ext cx="327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IN" sz="1600" dirty="0"/>
              <a:t>Sensors</a:t>
            </a:r>
          </a:p>
        </p:txBody>
      </p:sp>
      <p:sp>
        <p:nvSpPr>
          <p:cNvPr id="7" name="Google Shape;465;p35">
            <a:extLst>
              <a:ext uri="{FF2B5EF4-FFF2-40B4-BE49-F238E27FC236}">
                <a16:creationId xmlns:a16="http://schemas.microsoft.com/office/drawing/2014/main" id="{2E5B8BD0-1221-2359-46DE-962B1288F2CD}"/>
              </a:ext>
            </a:extLst>
          </p:cNvPr>
          <p:cNvSpPr txBox="1">
            <a:spLocks/>
          </p:cNvSpPr>
          <p:nvPr/>
        </p:nvSpPr>
        <p:spPr>
          <a:xfrm>
            <a:off x="3548789" y="1179729"/>
            <a:ext cx="2420938" cy="182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/>
              <a:t>Radar sensor for detecting and tracking incoming threats.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/>
              <a:t>Radar sensor for detecting and tracking incoming threats.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/>
              <a:t>Infrared sensors for detecting heat signatures of missile launches or re-entry vehicles.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/>
              <a:t>Optical sensors for visual confirmation of threats.</a:t>
            </a:r>
          </a:p>
        </p:txBody>
      </p:sp>
      <p:sp>
        <p:nvSpPr>
          <p:cNvPr id="8" name="Google Shape;469;p35">
            <a:extLst>
              <a:ext uri="{FF2B5EF4-FFF2-40B4-BE49-F238E27FC236}">
                <a16:creationId xmlns:a16="http://schemas.microsoft.com/office/drawing/2014/main" id="{4B2EC11A-9FB5-F24C-5B26-42C827898290}"/>
              </a:ext>
            </a:extLst>
          </p:cNvPr>
          <p:cNvSpPr txBox="1">
            <a:spLocks/>
          </p:cNvSpPr>
          <p:nvPr/>
        </p:nvSpPr>
        <p:spPr>
          <a:xfrm>
            <a:off x="6000928" y="735901"/>
            <a:ext cx="327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IN" sz="1600" dirty="0"/>
              <a:t>Microcontroller</a:t>
            </a:r>
          </a:p>
        </p:txBody>
      </p:sp>
      <p:sp>
        <p:nvSpPr>
          <p:cNvPr id="9" name="Google Shape;465;p35">
            <a:extLst>
              <a:ext uri="{FF2B5EF4-FFF2-40B4-BE49-F238E27FC236}">
                <a16:creationId xmlns:a16="http://schemas.microsoft.com/office/drawing/2014/main" id="{498AEDF0-C338-18E6-341C-56CB1CFF796C}"/>
              </a:ext>
            </a:extLst>
          </p:cNvPr>
          <p:cNvSpPr txBox="1">
            <a:spLocks/>
          </p:cNvSpPr>
          <p:nvPr/>
        </p:nvSpPr>
        <p:spPr>
          <a:xfrm>
            <a:off x="6000928" y="1179729"/>
            <a:ext cx="2389737" cy="182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/>
              <a:t>Arduino board or similar microcontroller for processing sensor data and controlling turret movement and firing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/>
              <a:t>Raspberry-pi for additional processing power may be required for complex algorithms and decision-making</a:t>
            </a:r>
            <a:r>
              <a:rPr lang="en-US" dirty="0">
                <a:solidFill>
                  <a:srgbClr val="ECECEC"/>
                </a:solidFill>
                <a:latin typeface="Söhne"/>
              </a:rPr>
              <a:t>..</a:t>
            </a:r>
            <a:endParaRPr lang="en-US" dirty="0"/>
          </a:p>
        </p:txBody>
      </p:sp>
      <p:sp>
        <p:nvSpPr>
          <p:cNvPr id="2" name="Google Shape;469;p35">
            <a:extLst>
              <a:ext uri="{FF2B5EF4-FFF2-40B4-BE49-F238E27FC236}">
                <a16:creationId xmlns:a16="http://schemas.microsoft.com/office/drawing/2014/main" id="{8B06274D-1765-A1C7-A1F7-364337677E85}"/>
              </a:ext>
            </a:extLst>
          </p:cNvPr>
          <p:cNvSpPr txBox="1">
            <a:spLocks/>
          </p:cNvSpPr>
          <p:nvPr/>
        </p:nvSpPr>
        <p:spPr>
          <a:xfrm>
            <a:off x="3579990" y="3000220"/>
            <a:ext cx="327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IN" sz="1600" dirty="0"/>
              <a:t>Power supply</a:t>
            </a:r>
          </a:p>
        </p:txBody>
      </p:sp>
      <p:sp>
        <p:nvSpPr>
          <p:cNvPr id="3" name="Google Shape;469;p35">
            <a:extLst>
              <a:ext uri="{FF2B5EF4-FFF2-40B4-BE49-F238E27FC236}">
                <a16:creationId xmlns:a16="http://schemas.microsoft.com/office/drawing/2014/main" id="{2767AD24-C2FF-BDD4-77E5-1CF9BC4DF807}"/>
              </a:ext>
            </a:extLst>
          </p:cNvPr>
          <p:cNvSpPr txBox="1">
            <a:spLocks/>
          </p:cNvSpPr>
          <p:nvPr/>
        </p:nvSpPr>
        <p:spPr>
          <a:xfrm>
            <a:off x="747787" y="3020315"/>
            <a:ext cx="327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IN" sz="1600" dirty="0"/>
              <a:t>Firing Mechanism</a:t>
            </a:r>
          </a:p>
        </p:txBody>
      </p:sp>
      <p:sp>
        <p:nvSpPr>
          <p:cNvPr id="4" name="Google Shape;469;p35">
            <a:extLst>
              <a:ext uri="{FF2B5EF4-FFF2-40B4-BE49-F238E27FC236}">
                <a16:creationId xmlns:a16="http://schemas.microsoft.com/office/drawing/2014/main" id="{B471DFD3-CA27-EE58-BD62-A60387EF4112}"/>
              </a:ext>
            </a:extLst>
          </p:cNvPr>
          <p:cNvSpPr txBox="1">
            <a:spLocks/>
          </p:cNvSpPr>
          <p:nvPr/>
        </p:nvSpPr>
        <p:spPr>
          <a:xfrm>
            <a:off x="6000928" y="3029822"/>
            <a:ext cx="327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IN" sz="1600" dirty="0"/>
              <a:t>Communication Interfaces</a:t>
            </a:r>
          </a:p>
        </p:txBody>
      </p:sp>
      <p:sp>
        <p:nvSpPr>
          <p:cNvPr id="5" name="Google Shape;465;p35">
            <a:extLst>
              <a:ext uri="{FF2B5EF4-FFF2-40B4-BE49-F238E27FC236}">
                <a16:creationId xmlns:a16="http://schemas.microsoft.com/office/drawing/2014/main" id="{641853FD-A605-7FF5-74A8-66BB3611EE04}"/>
              </a:ext>
            </a:extLst>
          </p:cNvPr>
          <p:cNvSpPr txBox="1">
            <a:spLocks/>
          </p:cNvSpPr>
          <p:nvPr/>
        </p:nvSpPr>
        <p:spPr>
          <a:xfrm>
            <a:off x="6000928" y="3461920"/>
            <a:ext cx="2775321" cy="163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/>
              <a:t>Wired or wireless communication modules for data exchange between sensors, microcontroller board, and external systems.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/>
              <a:t>Ethernet, Wi-Fi, or Bluetooth modules for network connectivity and remote monitoring/control.</a:t>
            </a:r>
          </a:p>
        </p:txBody>
      </p:sp>
      <p:sp>
        <p:nvSpPr>
          <p:cNvPr id="10" name="Google Shape;465;p35">
            <a:extLst>
              <a:ext uri="{FF2B5EF4-FFF2-40B4-BE49-F238E27FC236}">
                <a16:creationId xmlns:a16="http://schemas.microsoft.com/office/drawing/2014/main" id="{9F08FB3F-11B4-303A-EC05-4813171FF4B5}"/>
              </a:ext>
            </a:extLst>
          </p:cNvPr>
          <p:cNvSpPr txBox="1">
            <a:spLocks/>
          </p:cNvSpPr>
          <p:nvPr/>
        </p:nvSpPr>
        <p:spPr>
          <a:xfrm>
            <a:off x="3370708" y="3411683"/>
            <a:ext cx="2775321" cy="163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/>
              <a:t>Batteries or power supply unit to provide electrical power to the system components.</a:t>
            </a:r>
          </a:p>
        </p:txBody>
      </p:sp>
      <p:sp>
        <p:nvSpPr>
          <p:cNvPr id="11" name="Google Shape;465;p35">
            <a:extLst>
              <a:ext uri="{FF2B5EF4-FFF2-40B4-BE49-F238E27FC236}">
                <a16:creationId xmlns:a16="http://schemas.microsoft.com/office/drawing/2014/main" id="{7569ACB3-3157-B8CF-B495-88DA4D2C49E6}"/>
              </a:ext>
            </a:extLst>
          </p:cNvPr>
          <p:cNvSpPr txBox="1">
            <a:spLocks/>
          </p:cNvSpPr>
          <p:nvPr/>
        </p:nvSpPr>
        <p:spPr>
          <a:xfrm>
            <a:off x="595387" y="3427542"/>
            <a:ext cx="2775321" cy="163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/>
              <a:t>Laser on target’s face.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/>
              <a:t>Safety mechanisms to prevent accidental firing and ensure safe operation.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495" name="Google Shape;495;p36"/>
          <p:cNvSpPr txBox="1">
            <a:spLocks noGrp="1"/>
          </p:cNvSpPr>
          <p:nvPr>
            <p:ph type="subTitle" idx="1"/>
          </p:nvPr>
        </p:nvSpPr>
        <p:spPr>
          <a:xfrm>
            <a:off x="855700" y="1602148"/>
            <a:ext cx="2318100" cy="1212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Designing the turret assembly and firing mechanism to withstand recoil forces generated during firing.</a:t>
            </a:r>
            <a:endParaRPr dirty="0"/>
          </a:p>
        </p:txBody>
      </p:sp>
      <p:sp>
        <p:nvSpPr>
          <p:cNvPr id="496" name="Google Shape;496;p36"/>
          <p:cNvSpPr txBox="1">
            <a:spLocks noGrp="1"/>
          </p:cNvSpPr>
          <p:nvPr>
            <p:ph type="subTitle" idx="2"/>
          </p:nvPr>
        </p:nvSpPr>
        <p:spPr>
          <a:xfrm>
            <a:off x="3413036" y="1606620"/>
            <a:ext cx="23181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Implementing control algorithms to regulate motor speed, position, and acceleration/deceleration profiles for precise turret positioning.</a:t>
            </a:r>
            <a:endParaRPr dirty="0"/>
          </a:p>
        </p:txBody>
      </p:sp>
      <p:sp>
        <p:nvSpPr>
          <p:cNvPr id="497" name="Google Shape;497;p36"/>
          <p:cNvSpPr txBox="1">
            <a:spLocks noGrp="1"/>
          </p:cNvSpPr>
          <p:nvPr>
            <p:ph type="subTitle" idx="3"/>
          </p:nvPr>
        </p:nvSpPr>
        <p:spPr>
          <a:xfrm>
            <a:off x="855700" y="3325713"/>
            <a:ext cx="2318100" cy="11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Utilize machine learning techniques such as deep learning and neural networks to analyze sensor data and identify patterns indicative of missile launches or trajectories.</a:t>
            </a:r>
            <a:endParaRPr dirty="0"/>
          </a:p>
        </p:txBody>
      </p:sp>
      <p:sp>
        <p:nvSpPr>
          <p:cNvPr id="498" name="Google Shape;498;p36"/>
          <p:cNvSpPr txBox="1">
            <a:spLocks noGrp="1"/>
          </p:cNvSpPr>
          <p:nvPr>
            <p:ph type="subTitle" idx="4"/>
          </p:nvPr>
        </p:nvSpPr>
        <p:spPr>
          <a:xfrm>
            <a:off x="3413036" y="3325713"/>
            <a:ext cx="23181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Implement RL algorithms to learn optimal decision-making policies, considering factors such as missile trajectory, speed, and proximity to defended assets.</a:t>
            </a:r>
            <a:endParaRPr dirty="0"/>
          </a:p>
        </p:txBody>
      </p:sp>
      <p:sp>
        <p:nvSpPr>
          <p:cNvPr id="499" name="Google Shape;499;p36"/>
          <p:cNvSpPr txBox="1">
            <a:spLocks noGrp="1"/>
          </p:cNvSpPr>
          <p:nvPr>
            <p:ph type="subTitle" idx="7"/>
          </p:nvPr>
        </p:nvSpPr>
        <p:spPr>
          <a:xfrm>
            <a:off x="855700" y="1223794"/>
            <a:ext cx="23181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1</a:t>
            </a:r>
            <a:endParaRPr/>
          </a:p>
        </p:txBody>
      </p:sp>
      <p:sp>
        <p:nvSpPr>
          <p:cNvPr id="500" name="Google Shape;500;p36"/>
          <p:cNvSpPr txBox="1">
            <a:spLocks noGrp="1"/>
          </p:cNvSpPr>
          <p:nvPr>
            <p:ph type="subTitle" idx="8"/>
          </p:nvPr>
        </p:nvSpPr>
        <p:spPr>
          <a:xfrm>
            <a:off x="3413036" y="1223794"/>
            <a:ext cx="2314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2</a:t>
            </a:r>
            <a:endParaRPr/>
          </a:p>
        </p:txBody>
      </p:sp>
      <p:sp>
        <p:nvSpPr>
          <p:cNvPr id="501" name="Google Shape;501;p36"/>
          <p:cNvSpPr txBox="1">
            <a:spLocks noGrp="1"/>
          </p:cNvSpPr>
          <p:nvPr>
            <p:ph type="subTitle" idx="9"/>
          </p:nvPr>
        </p:nvSpPr>
        <p:spPr>
          <a:xfrm>
            <a:off x="5970373" y="1223794"/>
            <a:ext cx="2314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3</a:t>
            </a:r>
            <a:endParaRPr dirty="0"/>
          </a:p>
        </p:txBody>
      </p:sp>
      <p:sp>
        <p:nvSpPr>
          <p:cNvPr id="502" name="Google Shape;502;p36"/>
          <p:cNvSpPr txBox="1">
            <a:spLocks noGrp="1"/>
          </p:cNvSpPr>
          <p:nvPr>
            <p:ph type="subTitle" idx="5"/>
          </p:nvPr>
        </p:nvSpPr>
        <p:spPr>
          <a:xfrm>
            <a:off x="5970373" y="1606620"/>
            <a:ext cx="23181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dirty="0"/>
              <a:t>Understanding the physics of sensor operation and signal processing techniques to extract relevant information from sensor data.</a:t>
            </a:r>
            <a:endParaRPr dirty="0"/>
          </a:p>
        </p:txBody>
      </p:sp>
      <p:sp>
        <p:nvSpPr>
          <p:cNvPr id="503" name="Google Shape;503;p36"/>
          <p:cNvSpPr txBox="1">
            <a:spLocks noGrp="1"/>
          </p:cNvSpPr>
          <p:nvPr>
            <p:ph type="subTitle" idx="6"/>
          </p:nvPr>
        </p:nvSpPr>
        <p:spPr>
          <a:xfrm>
            <a:off x="5970373" y="3325713"/>
            <a:ext cx="23181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 RL algorithms that continuously learn and update interception trajectories and timing based on feedback from sensor data and previous interception attempts.</a:t>
            </a:r>
            <a:endParaRPr dirty="0"/>
          </a:p>
        </p:txBody>
      </p:sp>
      <p:sp>
        <p:nvSpPr>
          <p:cNvPr id="504" name="Google Shape;504;p36"/>
          <p:cNvSpPr txBox="1">
            <a:spLocks noGrp="1"/>
          </p:cNvSpPr>
          <p:nvPr>
            <p:ph type="subTitle" idx="13"/>
          </p:nvPr>
        </p:nvSpPr>
        <p:spPr>
          <a:xfrm>
            <a:off x="855700" y="2944146"/>
            <a:ext cx="23133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4</a:t>
            </a:r>
            <a:endParaRPr/>
          </a:p>
        </p:txBody>
      </p:sp>
      <p:sp>
        <p:nvSpPr>
          <p:cNvPr id="505" name="Google Shape;505;p36"/>
          <p:cNvSpPr txBox="1">
            <a:spLocks noGrp="1"/>
          </p:cNvSpPr>
          <p:nvPr>
            <p:ph type="subTitle" idx="14"/>
          </p:nvPr>
        </p:nvSpPr>
        <p:spPr>
          <a:xfrm>
            <a:off x="3413036" y="2944146"/>
            <a:ext cx="2314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5</a:t>
            </a:r>
            <a:endParaRPr/>
          </a:p>
        </p:txBody>
      </p:sp>
      <p:sp>
        <p:nvSpPr>
          <p:cNvPr id="506" name="Google Shape;506;p36"/>
          <p:cNvSpPr txBox="1">
            <a:spLocks noGrp="1"/>
          </p:cNvSpPr>
          <p:nvPr>
            <p:ph type="subTitle" idx="15"/>
          </p:nvPr>
        </p:nvSpPr>
        <p:spPr>
          <a:xfrm>
            <a:off x="5970373" y="2944146"/>
            <a:ext cx="2314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6</a:t>
            </a:r>
            <a:endParaRPr/>
          </a:p>
        </p:txBody>
      </p:sp>
      <p:sp>
        <p:nvSpPr>
          <p:cNvPr id="507" name="Google Shape;507;p36"/>
          <p:cNvSpPr/>
          <p:nvPr/>
        </p:nvSpPr>
        <p:spPr>
          <a:xfrm>
            <a:off x="-3255200" y="-934975"/>
            <a:ext cx="877200" cy="335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508" name="Google Shape;508;p36"/>
          <p:cNvGrpSpPr/>
          <p:nvPr/>
        </p:nvGrpSpPr>
        <p:grpSpPr>
          <a:xfrm rot="-5400000">
            <a:off x="-2155424" y="-1175707"/>
            <a:ext cx="1430173" cy="1043710"/>
            <a:chOff x="7218328" y="-1025906"/>
            <a:chExt cx="1602076" cy="1169161"/>
          </a:xfrm>
        </p:grpSpPr>
        <p:sp>
          <p:nvSpPr>
            <p:cNvPr id="509" name="Google Shape;509;p36"/>
            <p:cNvSpPr/>
            <p:nvPr/>
          </p:nvSpPr>
          <p:spPr>
            <a:xfrm>
              <a:off x="7218328" y="-1025906"/>
              <a:ext cx="1077341" cy="1169161"/>
            </a:xfrm>
            <a:custGeom>
              <a:avLst/>
              <a:gdLst/>
              <a:ahLst/>
              <a:cxnLst/>
              <a:rect l="l" t="t" r="r" b="b"/>
              <a:pathLst>
                <a:path w="1077341" h="1169161" extrusionOk="0">
                  <a:moveTo>
                    <a:pt x="1077341" y="1169162"/>
                  </a:moveTo>
                  <a:lnTo>
                    <a:pt x="1077341" y="538671"/>
                  </a:lnTo>
                  <a:cubicBezTo>
                    <a:pt x="1077341" y="241173"/>
                    <a:pt x="836168" y="0"/>
                    <a:pt x="538671" y="0"/>
                  </a:cubicBezTo>
                  <a:lnTo>
                    <a:pt x="538671" y="0"/>
                  </a:lnTo>
                  <a:cubicBezTo>
                    <a:pt x="241173" y="0"/>
                    <a:pt x="0" y="241173"/>
                    <a:pt x="0" y="538671"/>
                  </a:cubicBezTo>
                  <a:lnTo>
                    <a:pt x="0" y="1169162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7743063" y="-1025906"/>
              <a:ext cx="1077341" cy="1169161"/>
            </a:xfrm>
            <a:custGeom>
              <a:avLst/>
              <a:gdLst/>
              <a:ahLst/>
              <a:cxnLst/>
              <a:rect l="l" t="t" r="r" b="b"/>
              <a:pathLst>
                <a:path w="1077341" h="1169161" extrusionOk="0">
                  <a:moveTo>
                    <a:pt x="1077341" y="1169162"/>
                  </a:moveTo>
                  <a:lnTo>
                    <a:pt x="1077341" y="538671"/>
                  </a:lnTo>
                  <a:cubicBezTo>
                    <a:pt x="1077341" y="241173"/>
                    <a:pt x="836168" y="0"/>
                    <a:pt x="538670" y="0"/>
                  </a:cubicBezTo>
                  <a:lnTo>
                    <a:pt x="538670" y="0"/>
                  </a:lnTo>
                  <a:cubicBezTo>
                    <a:pt x="241173" y="0"/>
                    <a:pt x="0" y="241173"/>
                    <a:pt x="0" y="538671"/>
                  </a:cubicBezTo>
                  <a:lnTo>
                    <a:pt x="0" y="1169162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1" name="Google Shape;511;p36"/>
          <p:cNvSpPr/>
          <p:nvPr/>
        </p:nvSpPr>
        <p:spPr>
          <a:xfrm>
            <a:off x="-4363937" y="2609150"/>
            <a:ext cx="372000" cy="5181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512" name="Google Shape;512;p36"/>
          <p:cNvGrpSpPr/>
          <p:nvPr/>
        </p:nvGrpSpPr>
        <p:grpSpPr>
          <a:xfrm rot="5400000">
            <a:off x="-3614949" y="2147966"/>
            <a:ext cx="1430173" cy="1043710"/>
            <a:chOff x="7218328" y="-1025906"/>
            <a:chExt cx="1602076" cy="1169161"/>
          </a:xfrm>
        </p:grpSpPr>
        <p:sp>
          <p:nvSpPr>
            <p:cNvPr id="513" name="Google Shape;513;p36"/>
            <p:cNvSpPr/>
            <p:nvPr/>
          </p:nvSpPr>
          <p:spPr>
            <a:xfrm>
              <a:off x="7218328" y="-1025906"/>
              <a:ext cx="1077341" cy="1169161"/>
            </a:xfrm>
            <a:custGeom>
              <a:avLst/>
              <a:gdLst/>
              <a:ahLst/>
              <a:cxnLst/>
              <a:rect l="l" t="t" r="r" b="b"/>
              <a:pathLst>
                <a:path w="1077341" h="1169161" extrusionOk="0">
                  <a:moveTo>
                    <a:pt x="1077341" y="1169162"/>
                  </a:moveTo>
                  <a:lnTo>
                    <a:pt x="1077341" y="538671"/>
                  </a:lnTo>
                  <a:cubicBezTo>
                    <a:pt x="1077341" y="241173"/>
                    <a:pt x="836168" y="0"/>
                    <a:pt x="538671" y="0"/>
                  </a:cubicBezTo>
                  <a:lnTo>
                    <a:pt x="538671" y="0"/>
                  </a:lnTo>
                  <a:cubicBezTo>
                    <a:pt x="241173" y="0"/>
                    <a:pt x="0" y="241173"/>
                    <a:pt x="0" y="538671"/>
                  </a:cubicBezTo>
                  <a:lnTo>
                    <a:pt x="0" y="1169162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7743063" y="-1025906"/>
              <a:ext cx="1077341" cy="1169161"/>
            </a:xfrm>
            <a:custGeom>
              <a:avLst/>
              <a:gdLst/>
              <a:ahLst/>
              <a:cxnLst/>
              <a:rect l="l" t="t" r="r" b="b"/>
              <a:pathLst>
                <a:path w="1077341" h="1169161" extrusionOk="0">
                  <a:moveTo>
                    <a:pt x="1077341" y="1169162"/>
                  </a:moveTo>
                  <a:lnTo>
                    <a:pt x="1077341" y="538671"/>
                  </a:lnTo>
                  <a:cubicBezTo>
                    <a:pt x="1077341" y="241173"/>
                    <a:pt x="836168" y="0"/>
                    <a:pt x="538670" y="0"/>
                  </a:cubicBezTo>
                  <a:lnTo>
                    <a:pt x="538670" y="0"/>
                  </a:lnTo>
                  <a:cubicBezTo>
                    <a:pt x="241173" y="0"/>
                    <a:pt x="0" y="241173"/>
                    <a:pt x="0" y="538671"/>
                  </a:cubicBezTo>
                  <a:lnTo>
                    <a:pt x="0" y="1169162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5" name="Google Shape;515;p36"/>
          <p:cNvSpPr/>
          <p:nvPr/>
        </p:nvSpPr>
        <p:spPr>
          <a:xfrm rot="5400000">
            <a:off x="-3559064" y="885099"/>
            <a:ext cx="563700" cy="563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phisticated and Minimalist Project Proposal by Slidesgo">
  <a:themeElements>
    <a:clrScheme name="Simple Light">
      <a:dk1>
        <a:srgbClr val="292021"/>
      </a:dk1>
      <a:lt1>
        <a:srgbClr val="F1EDEA"/>
      </a:lt1>
      <a:dk2>
        <a:srgbClr val="E8E3DF"/>
      </a:dk2>
      <a:lt2>
        <a:srgbClr val="BDAB9D"/>
      </a:lt2>
      <a:accent1>
        <a:srgbClr val="DCB0AD"/>
      </a:accent1>
      <a:accent2>
        <a:srgbClr val="AAB49B"/>
      </a:accent2>
      <a:accent3>
        <a:srgbClr val="648074"/>
      </a:accent3>
      <a:accent4>
        <a:srgbClr val="FFFFFF"/>
      </a:accent4>
      <a:accent5>
        <a:srgbClr val="FFFFFF"/>
      </a:accent5>
      <a:accent6>
        <a:srgbClr val="FFFFFF"/>
      </a:accent6>
      <a:hlink>
        <a:srgbClr val="2920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677</Words>
  <Application>Microsoft Office PowerPoint</Application>
  <PresentationFormat>On-screen Show (16:9)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DM Sans Medium</vt:lpstr>
      <vt:lpstr>Nunito Light</vt:lpstr>
      <vt:lpstr>DM Sans</vt:lpstr>
      <vt:lpstr>Barlow</vt:lpstr>
      <vt:lpstr>DM Sans Light</vt:lpstr>
      <vt:lpstr>Söhne</vt:lpstr>
      <vt:lpstr>Sophisticated and Minimalist Project Proposal by Slidesgo</vt:lpstr>
      <vt:lpstr>Face Tracking Laser System</vt:lpstr>
      <vt:lpstr>Description:</vt:lpstr>
      <vt:lpstr>Objectives</vt:lpstr>
      <vt:lpstr>Components</vt:lpstr>
      <vt:lpstr>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SOPHISTICATED AND MINIMALIST PROJECT PROPOSAL</dc:title>
  <cp:lastModifiedBy>hp</cp:lastModifiedBy>
  <cp:revision>26</cp:revision>
  <dcterms:modified xsi:type="dcterms:W3CDTF">2024-08-18T04:10:29Z</dcterms:modified>
</cp:coreProperties>
</file>