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6" autoAdjust="0"/>
    <p:restoredTop sz="94660"/>
  </p:normalViewPr>
  <p:slideViewPr>
    <p:cSldViewPr snapToGrid="0">
      <p:cViewPr>
        <p:scale>
          <a:sx n="40" d="100"/>
          <a:sy n="40" d="100"/>
        </p:scale>
        <p:origin x="1666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812D-85BE-E88E-5CB9-6EA1FCE5F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25D40-5E6A-F708-365D-78521353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5EDC1-1B89-FD31-D471-87F1D094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C273-D277-4ABD-AE45-72883F97F5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80A2B-70D8-2589-8E81-C1D3ED9A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EBA73-FC22-4837-B1A9-83A525CF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D750-2239-4417-8C03-B2222E08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F061-3AC5-5BFD-B5DF-4E9D8BA2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1EC2F-6290-8CA2-0C62-EBED916FC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F6F8-CBE1-59AE-687C-510CB89C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C273-D277-4ABD-AE45-72883F97F5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3851-B01E-24E7-FA1F-C6581169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962C-21EE-ADE2-7E87-56CA2C19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D750-2239-4417-8C03-B2222E08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0E163-8F20-6CD2-CEA4-A91CD7FCF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6CC9B-12CE-73E9-2075-AD73CD7E6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C51C-875B-1902-4BCE-5E5C8CD0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C273-D277-4ABD-AE45-72883F97F5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B536-1F9B-BCB9-6323-F33B2E88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3EF0-53D0-E496-DA61-AEBEE4C5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D750-2239-4417-8C03-B2222E08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B940-67F0-2D86-AB24-5171BF7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01CE-B27E-9DDB-FEFE-3EFA9271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76559-8336-2B9A-DD75-29F62DA1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C273-D277-4ABD-AE45-72883F97F5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FAA9-DAC4-9790-CCBB-06594CC8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F0C1C-1608-C3B9-336D-0CEC5A3A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D750-2239-4417-8C03-B2222E08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8DF4-5746-DF19-3577-C93A1EA8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4A8C3-8BD7-EEA0-EBD6-D3869712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47783-EACE-5B77-2226-BB58EED0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C273-D277-4ABD-AE45-72883F97F5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FCA81-0674-8F32-56FC-A4ADE60C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F673-BB98-5996-D5E7-E526B210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D750-2239-4417-8C03-B2222E08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A3C0-59DF-6AAE-28B0-7BFA0F79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CC99-2476-79A1-8410-7A0051AE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CCCDD-71BA-6241-F6B9-63951D472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027C4-CE26-A3E1-C6CE-AA34BDDA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C273-D277-4ABD-AE45-72883F97F5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D6442-2E4D-49D7-911D-1DC0CD6F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213B3-1E73-8CC1-98C8-04C2C0D5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D750-2239-4417-8C03-B2222E08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8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7C02-821C-8933-5B35-AD1CEFB9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BF01C-61EF-96F7-F444-C1031BC6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D1D7-6D76-359C-BD58-A611F289A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DBB02-6CC0-C8FD-F51D-3E90EF6B1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5766F-AF81-87E5-4B56-43E93B91C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11E96-A7B4-CD90-98B1-84315E8B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C273-D277-4ABD-AE45-72883F97F5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FBB72-783A-CB3F-6896-7541157B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D5D21-49D9-64F4-5C42-978BD9AD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D750-2239-4417-8C03-B2222E08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B5B7-A284-8837-7168-E429B686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DCEAA-2FDC-6FA4-13D1-8C54EAC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C273-D277-4ABD-AE45-72883F97F5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1F6E6-4F4B-8442-B999-89F7357C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79EA3-5CEB-3657-057D-9F13B22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D750-2239-4417-8C03-B2222E08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DFACE-5757-7F76-F5C3-22B040A2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C273-D277-4ABD-AE45-72883F97F5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F3CCF-69E1-98FE-A8A8-1BC9D383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B0D9A-EA8E-5C22-03CF-C21023FE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D750-2239-4417-8C03-B2222E08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1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311B-E98D-E29F-839F-6DF84D84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694C-8357-3286-D4CD-7AD551C17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0C484-02B4-96C2-A29D-B7A30CF7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683BA-1D5C-07B1-39CD-835FC844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C273-D277-4ABD-AE45-72883F97F5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D603-8DB5-4D88-65A8-AD6B6075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C22BB-49E0-7AFF-584C-A0282589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D750-2239-4417-8C03-B2222E08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6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73D0-3138-6758-CDBC-2138B580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073B4-9FD8-1364-3C2D-51F29D7CE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95296-CE8C-D5C1-EA24-B78E4D541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F313D-7F06-DEFA-654A-A23F510F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C273-D277-4ABD-AE45-72883F97F5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D0A8D-455C-5B06-FDAB-ED42DA3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7C808-53DF-F666-5FB9-07DFD6A9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D750-2239-4417-8C03-B2222E08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4DA8B-AFAD-ED4B-A596-49BEF92A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0A71-627B-D899-31E3-7AB2E92CE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AEC5C-C44B-A3D9-8C76-33D9B366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C273-D277-4ABD-AE45-72883F97F5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88D0-0058-73E4-1152-4F0B84683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84A3-DEBF-FADD-5A8B-C3CCFB615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6D750-2239-4417-8C03-B2222E08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bus.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CED9-B4C1-F5A8-DC5A-5B0BEFC30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2235200"/>
            <a:ext cx="104013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bus Scraping with Selenium &amp; Dynamic Filtering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0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07DD8-2891-CF87-20E6-39FAD1270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98F-45A8-FFAB-7A79-9589187A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7DC13-B02B-DC2A-92DD-758D613931C6}"/>
              </a:ext>
            </a:extLst>
          </p:cNvPr>
          <p:cNvSpPr txBox="1"/>
          <p:nvPr/>
        </p:nvSpPr>
        <p:spPr>
          <a:xfrm>
            <a:off x="838200" y="120080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/>
              <a:t>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D14AC-1AEB-4E2F-51C5-4D5850B8D868}"/>
              </a:ext>
            </a:extLst>
          </p:cNvPr>
          <p:cNvSpPr txBox="1"/>
          <p:nvPr/>
        </p:nvSpPr>
        <p:spPr>
          <a:xfrm>
            <a:off x="838200" y="4767202"/>
            <a:ext cx="10687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retrieve the route names and route links for each state.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page button we trigger that using 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find_element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method) which is an in-built to retrieve the elements using different tags in page source.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AB5B69-8AE6-A3A4-E4B1-19094657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4024"/>
            <a:ext cx="6986903" cy="3006048"/>
          </a:xfrm>
        </p:spPr>
      </p:pic>
    </p:spTree>
    <p:extLst>
      <p:ext uri="{BB962C8B-B14F-4D97-AF65-F5344CB8AC3E}">
        <p14:creationId xmlns:p14="http://schemas.microsoft.com/office/powerpoint/2010/main" val="173945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0EEAA-A434-6EBB-729D-95EA11974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7525-F09B-722E-6A3C-8C5FEF16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59636-CC87-FBBF-9D79-E59975E08A6E}"/>
              </a:ext>
            </a:extLst>
          </p:cNvPr>
          <p:cNvSpPr txBox="1"/>
          <p:nvPr/>
        </p:nvSpPr>
        <p:spPr>
          <a:xfrm>
            <a:off x="838200" y="120080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/>
              <a:t>Step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E5F4-7DD4-C92D-DB81-610F17F209B9}"/>
              </a:ext>
            </a:extLst>
          </p:cNvPr>
          <p:cNvSpPr txBox="1"/>
          <p:nvPr/>
        </p:nvSpPr>
        <p:spPr>
          <a:xfrm>
            <a:off x="838200" y="4767202"/>
            <a:ext cx="106870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looping inside each link all the other bus details are retrieved. For that we use scrolling method to scroll to the end of the page automatically.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C0F4CE-B4C2-2AC6-C4E3-399BBC6DE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78" y="2090798"/>
            <a:ext cx="7810185" cy="2309752"/>
          </a:xfrm>
        </p:spPr>
      </p:pic>
    </p:spTree>
    <p:extLst>
      <p:ext uri="{BB962C8B-B14F-4D97-AF65-F5344CB8AC3E}">
        <p14:creationId xmlns:p14="http://schemas.microsoft.com/office/powerpoint/2010/main" val="65325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949BA-9B5A-C083-2658-62516B08E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404D-BD6C-6860-E3C0-36DA715F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62316-8AAE-6D18-0C5D-A50E3CDCA092}"/>
              </a:ext>
            </a:extLst>
          </p:cNvPr>
          <p:cNvSpPr txBox="1"/>
          <p:nvPr/>
        </p:nvSpPr>
        <p:spPr>
          <a:xfrm>
            <a:off x="838200" y="120080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/>
              <a:t>Step 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6B1AA8-FA98-490C-3851-31F76D240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62" y="1867545"/>
            <a:ext cx="8964276" cy="2133898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21FD464E-D26A-8837-B444-99D62BA4C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F52B1C9-FBF4-30AA-0D2B-53285AF7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D5D68-DB4C-975E-1BC5-88857614935D}"/>
              </a:ext>
            </a:extLst>
          </p:cNvPr>
          <p:cNvSpPr txBox="1"/>
          <p:nvPr/>
        </p:nvSpPr>
        <p:spPr>
          <a:xfrm>
            <a:off x="1181100" y="4331633"/>
            <a:ext cx="9944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find_elements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locate elements on the page containing bus details such as name, type, departure and arrival times, duration, price, available seats, and ratings using XPath.</a:t>
            </a:r>
          </a:p>
        </p:txBody>
      </p:sp>
    </p:spTree>
    <p:extLst>
      <p:ext uri="{BB962C8B-B14F-4D97-AF65-F5344CB8AC3E}">
        <p14:creationId xmlns:p14="http://schemas.microsoft.com/office/powerpoint/2010/main" val="289524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71E3A-1D52-E64D-5C4C-3A5B8246E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4289-C775-488D-9193-42BE2732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87032-7BA7-8836-076F-179E3E743743}"/>
              </a:ext>
            </a:extLst>
          </p:cNvPr>
          <p:cNvSpPr txBox="1"/>
          <p:nvPr/>
        </p:nvSpPr>
        <p:spPr>
          <a:xfrm>
            <a:off x="838200" y="120080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/>
              <a:t>Step 6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9E1E378-C04E-C1C3-B9C8-0B43DCFE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D35FD0B-0DBD-5940-F105-CC337536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E33CE-1E37-4F2A-CAE0-C5463054668E}"/>
              </a:ext>
            </a:extLst>
          </p:cNvPr>
          <p:cNvSpPr txBox="1"/>
          <p:nvPr/>
        </p:nvSpPr>
        <p:spPr>
          <a:xfrm>
            <a:off x="1181100" y="4731683"/>
            <a:ext cx="9944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the text attribute of each element and appends it to the respective list.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and route names are appended in parallel to maintain consistency.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3BDA4-9E4B-289B-EC72-C4E030F11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724024"/>
            <a:ext cx="6641960" cy="2729811"/>
          </a:xfrm>
        </p:spPr>
      </p:pic>
    </p:spTree>
    <p:extLst>
      <p:ext uri="{BB962C8B-B14F-4D97-AF65-F5344CB8AC3E}">
        <p14:creationId xmlns:p14="http://schemas.microsoft.com/office/powerpoint/2010/main" val="173092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DE14F-9B1A-04FD-23BF-0B9DD7DB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7A14-4D63-7257-80BC-8AEE3A9F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5157BF1-A021-0D0C-E35C-320CDEC24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57A3300-14BA-0D2B-73C8-58EC0F6F2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85424-1CA7-A2CD-40D2-40DC42A840BD}"/>
              </a:ext>
            </a:extLst>
          </p:cNvPr>
          <p:cNvSpPr txBox="1"/>
          <p:nvPr/>
        </p:nvSpPr>
        <p:spPr>
          <a:xfrm>
            <a:off x="1314450" y="5130164"/>
            <a:ext cx="9944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your database(MySQL).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database in Database tool.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ABE3E0-C4DD-DB69-4C67-D6727F86D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6755"/>
            <a:ext cx="6081963" cy="3823409"/>
          </a:xfrm>
        </p:spPr>
      </p:pic>
    </p:spTree>
    <p:extLst>
      <p:ext uri="{BB962C8B-B14F-4D97-AF65-F5344CB8AC3E}">
        <p14:creationId xmlns:p14="http://schemas.microsoft.com/office/powerpoint/2010/main" val="247527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51066-9E2B-075D-92A3-61B11E735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9C60-7744-0281-A1C3-1F137A1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53A079F-BBAD-15A8-E6AA-8741FDC0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89A0DEA-2111-9C50-FB51-062F73AD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65989-2745-DB2E-721C-AA538FC5FFBF}"/>
              </a:ext>
            </a:extLst>
          </p:cNvPr>
          <p:cNvSpPr txBox="1"/>
          <p:nvPr/>
        </p:nvSpPr>
        <p:spPr>
          <a:xfrm>
            <a:off x="1600200" y="6003364"/>
            <a:ext cx="994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a table and insert values into the Database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FA2156-B108-3476-88D4-0FCC4A459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39" y="1343586"/>
            <a:ext cx="4096322" cy="333421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30B67-8C03-BF74-C94E-A50144DA0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39" y="4677801"/>
            <a:ext cx="706853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8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78B9A-92D3-3D05-7452-361E4A0A5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EDA7-BA47-26A3-0356-087A00D8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992BA7C-7B1B-D904-470F-C57133C48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A1C6436-B681-C414-6C3D-78E0A2E05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48ABE-0A62-46E7-D464-28656100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5125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open-source framework that simplifies the creation of interactive web applications for data science and machine learning projects.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users to build apps quickly using Python code with minimal setup, focusing on visualizing data and deploying machine learning models.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are highly customizable and provide real-time interactivity, enabling users to explore data dynamically.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integrates seamlessly with popular data libraries like Pandas and Matplotlib, making it an ideal tool for rapid prototyping and sharing insights.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5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6D38B-89CC-630A-6BBD-D9E9C3AB8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BFB7-5450-9875-811D-E7465EE1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data filtering – screenshot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52E2159-F2B5-F9DB-88FD-459EF4B8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7ACD8C8-30AD-077F-41C7-D3B6664B6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F940D-9632-0455-8EAE-A2162BF0D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731"/>
            <a:ext cx="9158197" cy="5075144"/>
          </a:xfrm>
        </p:spPr>
      </p:pic>
    </p:spTree>
    <p:extLst>
      <p:ext uri="{BB962C8B-B14F-4D97-AF65-F5344CB8AC3E}">
        <p14:creationId xmlns:p14="http://schemas.microsoft.com/office/powerpoint/2010/main" val="79432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3E278-522F-5052-9FDE-FAEC92A4C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4C85-76DC-545D-D01F-F3257AAE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data filtering – screenshot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EAF3B29-397E-E16A-27A9-5D406A40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5963003-2465-E2B1-F7BE-F77E97594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BB0331-8711-B6AC-2168-571D5EE35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5" y="1249362"/>
            <a:ext cx="9337440" cy="5243513"/>
          </a:xfrm>
        </p:spPr>
      </p:pic>
    </p:spTree>
    <p:extLst>
      <p:ext uri="{BB962C8B-B14F-4D97-AF65-F5344CB8AC3E}">
        <p14:creationId xmlns:p14="http://schemas.microsoft.com/office/powerpoint/2010/main" val="379764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64EEC-8A40-7262-8219-A471FF04E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0CF8-0DFD-5B30-EC04-02A23717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data filtering – screenshot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E713E3B-BDAE-BD1F-A328-DD531A99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257711C-1157-B96D-EA37-3A650A31D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7B7CA0-1F07-2A34-26F3-C4463504C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35" y="1192212"/>
            <a:ext cx="9439210" cy="5300663"/>
          </a:xfrm>
        </p:spPr>
      </p:pic>
    </p:spTree>
    <p:extLst>
      <p:ext uri="{BB962C8B-B14F-4D97-AF65-F5344CB8AC3E}">
        <p14:creationId xmlns:p14="http://schemas.microsoft.com/office/powerpoint/2010/main" val="192162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3970-B0F4-C501-3C8A-A462D8B8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061C-A214-AEE2-9CFA-E2F55E5C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Tools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Analysis/Filtering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44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5D5F8-4149-5697-1D07-8EF823306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2199-0099-C271-3B30-5814F990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data filtering – screenshot 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F60AEFF-76B7-29C1-124F-8782EABEE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D82F79B-447C-CCFB-DB28-097D95DE1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E833F1-D0E8-A23B-44AF-50AD56246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6" y="1325562"/>
            <a:ext cx="10515204" cy="5167313"/>
          </a:xfrm>
        </p:spPr>
      </p:pic>
    </p:spTree>
    <p:extLst>
      <p:ext uri="{BB962C8B-B14F-4D97-AF65-F5344CB8AC3E}">
        <p14:creationId xmlns:p14="http://schemas.microsoft.com/office/powerpoint/2010/main" val="4276257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7FC6C-0DFF-129E-233D-9CECB62FE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B3F4-285B-6683-5174-28734005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data filtering – screenshot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9891439-F80B-CDE7-5FE7-9A3D2E986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B71A91C-99F4-9DBC-FD7B-E53B97B3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AAB8ED-B53C-D74E-9A6A-229F67921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876680"/>
            <a:ext cx="10515600" cy="424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80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88F01-BE74-61A1-465A-DEDB4EBAE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F1A7-6A22-FFD4-705C-883DACBC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data filtering – screenshot 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084B14D-EB03-E03B-915D-FBB8FF18A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6EFFC47-52C8-B016-064F-B812A20B1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DCE970-EC76-6078-9EEC-ACBA0DF62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08" y="1825625"/>
            <a:ext cx="9872784" cy="4351338"/>
          </a:xfrm>
        </p:spPr>
      </p:pic>
    </p:spTree>
    <p:extLst>
      <p:ext uri="{BB962C8B-B14F-4D97-AF65-F5344CB8AC3E}">
        <p14:creationId xmlns:p14="http://schemas.microsoft.com/office/powerpoint/2010/main" val="3644952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0AD72-32D0-A73C-DE70-9417FF00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B858-C01A-1D35-A502-238B6ACD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data filtering – screenshot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6CE3500-B6DB-DB11-3CAC-A2867C9A0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73B985C-8E42-9471-D80A-5E9F8468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71759A-9287-B815-32AE-28102733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950"/>
            <a:ext cx="10515600" cy="4343400"/>
          </a:xfrm>
        </p:spPr>
      </p:pic>
    </p:spTree>
    <p:extLst>
      <p:ext uri="{BB962C8B-B14F-4D97-AF65-F5344CB8AC3E}">
        <p14:creationId xmlns:p14="http://schemas.microsoft.com/office/powerpoint/2010/main" val="72253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white text with a black background&#10;&#10;Description automatically generated">
            <a:extLst>
              <a:ext uri="{FF2B5EF4-FFF2-40B4-BE49-F238E27FC236}">
                <a16:creationId xmlns:a16="http://schemas.microsoft.com/office/drawing/2014/main" id="{E4311385-9094-3F0A-5CB5-60EF75440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706"/>
            <a:ext cx="12192000" cy="8128000"/>
          </a:xfrm>
        </p:spPr>
      </p:pic>
    </p:spTree>
    <p:extLst>
      <p:ext uri="{BB962C8B-B14F-4D97-AF65-F5344CB8AC3E}">
        <p14:creationId xmlns:p14="http://schemas.microsoft.com/office/powerpoint/2010/main" val="652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93F9-81F9-1856-FECC-D334B76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CB95-DE76-5527-50D3-A45D169D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endParaRPr lang="en-IN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This project uses Selenium to scrape bus route data from the 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Redbus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website and presents it in an interactive, user-friendly 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web application. Users can filter and analyse the data to make informed travel decisions.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Data will be scraped from the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Redbus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	Link- </a:t>
            </a:r>
            <a:r>
              <a:rPr lang="en-US" sz="24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https://www.redbus.in/</a:t>
            </a:r>
            <a:endParaRPr lang="en-US" sz="2400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App:</a:t>
            </a:r>
          </a:p>
          <a:p>
            <a:pPr marL="0" indent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Customized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using SQL for user-friendly and quick results.</a:t>
            </a:r>
            <a:b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8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B7EC-FA37-B3BF-5A9D-06899B8E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F51D-DEAF-6D75-8775-5854D5704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– Python 3.8 or higher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WebDriver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 / Any web browser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– MySQL / Any Database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4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EDCF-BE58-BAC5-F521-EC8B3862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B7A39-EF89-4845-EF8A-63B7A03C7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52" y="2038350"/>
            <a:ext cx="10178296" cy="3096572"/>
          </a:xfrm>
        </p:spPr>
      </p:pic>
    </p:spTree>
    <p:extLst>
      <p:ext uri="{BB962C8B-B14F-4D97-AF65-F5344CB8AC3E}">
        <p14:creationId xmlns:p14="http://schemas.microsoft.com/office/powerpoint/2010/main" val="398308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D4C6-6B8A-F8AD-B5B9-20ACAA76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91406-7946-277B-0DA3-CF82885A4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62" y="1783934"/>
            <a:ext cx="9660837" cy="4109621"/>
          </a:xfrm>
        </p:spPr>
      </p:pic>
    </p:spTree>
    <p:extLst>
      <p:ext uri="{BB962C8B-B14F-4D97-AF65-F5344CB8AC3E}">
        <p14:creationId xmlns:p14="http://schemas.microsoft.com/office/powerpoint/2010/main" val="196140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9CBD-B42B-4A4C-03E8-088CAFE1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C0DD-DE43-A090-0AC4-A6D3FFDE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is an open-source framework for automating web browsers, allowing users to simulate user interactions and test web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supports multiple programming languages, including Python and Java, and works with various browsers like Chrome, Firefox, and Safari.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WebDriver, its core component, interacts with web elements and performs actions such as clicks and form submissions.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widely used for functional testing and can integrate with tools for continuous integration and reporting.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1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711F-1204-AD6A-D4B8-D92D6046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793DF-C5D0-CC85-1B14-B7DDCD9D7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3478"/>
            <a:ext cx="10515600" cy="19156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9B5AC-621D-0251-9CE3-03E60354D001}"/>
              </a:ext>
            </a:extLst>
          </p:cNvPr>
          <p:cNvSpPr txBox="1"/>
          <p:nvPr/>
        </p:nvSpPr>
        <p:spPr>
          <a:xfrm>
            <a:off x="838200" y="1690688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/>
              <a:t>Step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C45FC-F233-E988-F205-5C4F6FF6CED5}"/>
              </a:ext>
            </a:extLst>
          </p:cNvPr>
          <p:cNvSpPr txBox="1"/>
          <p:nvPr/>
        </p:nvSpPr>
        <p:spPr>
          <a:xfrm>
            <a:off x="838200" y="5791200"/>
            <a:ext cx="106870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take the 10 states link as per the project requirement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9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ECC57-1A21-DD4F-3BF2-212D85968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0A8B-474A-228C-71D6-4B77A87E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F770C-EED8-5DE5-C23B-966C1D922B73}"/>
              </a:ext>
            </a:extLst>
          </p:cNvPr>
          <p:cNvSpPr txBox="1"/>
          <p:nvPr/>
        </p:nvSpPr>
        <p:spPr>
          <a:xfrm>
            <a:off x="838200" y="1690688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/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A4AA7-01C7-3501-23C5-E914B2437906}"/>
              </a:ext>
            </a:extLst>
          </p:cNvPr>
          <p:cNvSpPr txBox="1"/>
          <p:nvPr/>
        </p:nvSpPr>
        <p:spPr>
          <a:xfrm>
            <a:off x="838200" y="4767202"/>
            <a:ext cx="106870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Chrome() method(as we are using Chrome web browser). We get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 by get() method. Time lapse is given because we are giving time for the page to be loaded.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76D6991-25B2-9410-D8B1-E6AD1D4E2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65" y="2213908"/>
            <a:ext cx="9350470" cy="2096411"/>
          </a:xfrm>
        </p:spPr>
      </p:pic>
    </p:spTree>
    <p:extLst>
      <p:ext uri="{BB962C8B-B14F-4D97-AF65-F5344CB8AC3E}">
        <p14:creationId xmlns:p14="http://schemas.microsoft.com/office/powerpoint/2010/main" val="392512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616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Red bus Scraping with Selenium &amp; Dynamic Filtering using streamlit</vt:lpstr>
      <vt:lpstr>Table of Contents</vt:lpstr>
      <vt:lpstr>Project Overview</vt:lpstr>
      <vt:lpstr>Required Tools</vt:lpstr>
      <vt:lpstr>Python Libraries</vt:lpstr>
      <vt:lpstr>Python Libraries</vt:lpstr>
      <vt:lpstr>Data Scraping</vt:lpstr>
      <vt:lpstr>Selenium Coding</vt:lpstr>
      <vt:lpstr>Selenium Coding</vt:lpstr>
      <vt:lpstr>Selenium Coding</vt:lpstr>
      <vt:lpstr>Selenium Coding</vt:lpstr>
      <vt:lpstr>Selenium Coding</vt:lpstr>
      <vt:lpstr>Selenium Coding</vt:lpstr>
      <vt:lpstr>Data Storage</vt:lpstr>
      <vt:lpstr>Database Schema</vt:lpstr>
      <vt:lpstr>Streamlit Application</vt:lpstr>
      <vt:lpstr>Application with data filtering – screenshot 1</vt:lpstr>
      <vt:lpstr>Application with data filtering – screenshot 2</vt:lpstr>
      <vt:lpstr>Application with data filtering – screenshot 3</vt:lpstr>
      <vt:lpstr>Application with data filtering – screenshot 4</vt:lpstr>
      <vt:lpstr>Application with data filtering – screenshot 5</vt:lpstr>
      <vt:lpstr>Application with data filtering – screenshot 6</vt:lpstr>
      <vt:lpstr>Application with data filtering – screenshot 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guvi DS</dc:creator>
  <cp:lastModifiedBy>guvi DS</cp:lastModifiedBy>
  <cp:revision>1</cp:revision>
  <dcterms:created xsi:type="dcterms:W3CDTF">2024-12-03T04:19:14Z</dcterms:created>
  <dcterms:modified xsi:type="dcterms:W3CDTF">2024-12-03T05:09:50Z</dcterms:modified>
</cp:coreProperties>
</file>