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2" name=""/>
        <p:cNvGrpSpPr/>
        <p:nvPr/>
      </p:nvGrpSpPr>
      <p:grpSpPr>
        <a:xfrm>
          <a:off x="0" y="0"/>
          <a:ext cx="0" cy="0"/>
          <a:chOff x="0" y="0"/>
          <a:chExt cx="0" cy="0"/>
        </a:xfrm>
      </p:grpSpPr>
      <p:sp>
        <p:nvSpPr>
          <p:cNvPr id="10488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8/31/2024</a:t>
            </a:fld>
            <a:endParaRPr altLang="en-US" sz="1200" lang="zh-CN">
              <a:latin typeface="Calibri" pitchFamily="0" charset="0"/>
              <a:ea typeface="等线" pitchFamily="0" charset="0"/>
              <a:cs typeface="Calibri" pitchFamily="0" charset="0"/>
            </a:endParaRPr>
          </a:p>
        </p:txBody>
      </p:sp>
      <p:sp>
        <p:nvSpPr>
          <p:cNvPr id="1048807"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8"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9"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3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3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3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44"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0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1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1" name=""/>
        <p:cNvGrpSpPr/>
        <p:nvPr/>
      </p:nvGrpSpPr>
      <p:grpSpPr>
        <a:xfrm>
          <a:off x="0" y="0"/>
          <a:ext cx="0" cy="0"/>
          <a:chOff x="0" y="0"/>
          <a:chExt cx="0" cy="0"/>
        </a:xfrm>
      </p:grpSpPr>
      <p:sp>
        <p:nvSpPr>
          <p:cNvPr id="1048746"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7"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9" name=""/>
        <p:cNvGrpSpPr/>
        <p:nvPr/>
      </p:nvGrpSpPr>
      <p:grpSpPr>
        <a:xfrm>
          <a:off x="0" y="0"/>
          <a:ext cx="0" cy="0"/>
          <a:chOff x="0" y="0"/>
          <a:chExt cx="0" cy="0"/>
        </a:xfrm>
      </p:grpSpPr>
      <p:sp>
        <p:nvSpPr>
          <p:cNvPr id="1048787" name="文本框"/>
          <p:cNvSpPr>
            <a:spLocks noGrp="1"/>
          </p:cNvSpPr>
          <p:nvPr>
            <p:ph type="title"/>
          </p:nvPr>
        </p:nvSpPr>
        <p:spPr/>
        <p:txBody>
          <a:bodyPr/>
          <a:p>
            <a:r>
              <a:rPr altLang="en-US" lang="zh-CN" smtClean="0"/>
              <a:t>单击此处编辑母版标题样式</a:t>
            </a:r>
            <a:endParaRPr altLang="en-US" lang="zh-CN"/>
          </a:p>
        </p:txBody>
      </p:sp>
      <p:sp>
        <p:nvSpPr>
          <p:cNvPr id="104878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3" name=""/>
        <p:cNvGrpSpPr/>
        <p:nvPr/>
      </p:nvGrpSpPr>
      <p:grpSpPr>
        <a:xfrm>
          <a:off x="0" y="0"/>
          <a:ext cx="0" cy="0"/>
          <a:chOff x="0" y="0"/>
          <a:chExt cx="0" cy="0"/>
        </a:xfrm>
      </p:grpSpPr>
      <p:sp>
        <p:nvSpPr>
          <p:cNvPr id="104875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5"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8"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5" name=""/>
        <p:cNvGrpSpPr/>
        <p:nvPr/>
      </p:nvGrpSpPr>
      <p:grpSpPr>
        <a:xfrm>
          <a:off x="0" y="0"/>
          <a:ext cx="0" cy="0"/>
          <a:chOff x="0" y="0"/>
          <a:chExt cx="0" cy="0"/>
        </a:xfrm>
      </p:grpSpPr>
      <p:sp>
        <p:nvSpPr>
          <p:cNvPr id="104876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0"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6" name="文本框"/>
          <p:cNvSpPr>
            <a:spLocks noGrp="1"/>
          </p:cNvSpPr>
          <p:nvPr>
            <p:ph type="ftr" sz="quarter" idx="11"/>
          </p:nvPr>
        </p:nvSpPr>
        <p:spPr/>
        <p:txBody>
          <a:bodyPr/>
          <a:p>
            <a:endParaRPr altLang="en-US" lang="zh-CN"/>
          </a:p>
        </p:txBody>
      </p:sp>
      <p:sp>
        <p:nvSpPr>
          <p:cNvPr id="10487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6"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2" name=""/>
        <p:cNvGrpSpPr/>
        <p:nvPr/>
      </p:nvGrpSpPr>
      <p:grpSpPr>
        <a:xfrm>
          <a:off x="0" y="0"/>
          <a:ext cx="0" cy="0"/>
          <a:chOff x="0" y="0"/>
          <a:chExt cx="0" cy="0"/>
        </a:xfrm>
      </p:grpSpPr>
      <p:sp>
        <p:nvSpPr>
          <p:cNvPr id="1048751" name="文本框"/>
          <p:cNvSpPr>
            <a:spLocks noGrp="1"/>
          </p:cNvSpPr>
          <p:nvPr>
            <p:ph type="title"/>
          </p:nvPr>
        </p:nvSpPr>
        <p:spPr/>
        <p:txBody>
          <a:bodyPr/>
          <a:p>
            <a:r>
              <a:rPr altLang="en-US" lang="zh-CN" smtClean="0"/>
              <a:t>单击此处编辑母版标题样式</a:t>
            </a:r>
            <a:endParaRPr altLang="en-US" lang="zh-CN"/>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7" name=""/>
        <p:cNvGrpSpPr/>
        <p:nvPr/>
      </p:nvGrpSpPr>
      <p:grpSpPr>
        <a:xfrm>
          <a:off x="0" y="0"/>
          <a:ext cx="0" cy="0"/>
          <a:chOff x="0" y="0"/>
          <a:chExt cx="0" cy="0"/>
        </a:xfrm>
      </p:grpSpPr>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1" name=""/>
        <p:cNvGrpSpPr/>
        <p:nvPr/>
      </p:nvGrpSpPr>
      <p:grpSpPr>
        <a:xfrm>
          <a:off x="0" y="0"/>
          <a:ext cx="0" cy="0"/>
          <a:chOff x="0" y="0"/>
          <a:chExt cx="0" cy="0"/>
        </a:xfrm>
      </p:grpSpPr>
      <p:sp>
        <p:nvSpPr>
          <p:cNvPr id="104879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2" name="文本框"/>
          <p:cNvSpPr>
            <a:spLocks noGrp="1"/>
          </p:cNvSpPr>
          <p:nvPr>
            <p:ph type="ftr" sz="quarter" idx="11"/>
          </p:nvPr>
        </p:nvSpPr>
        <p:spPr/>
        <p:txBody>
          <a:bodyPr/>
          <a:p>
            <a:endParaRPr altLang="en-US" lang="zh-CN"/>
          </a:p>
        </p:txBody>
      </p:sp>
      <p:sp>
        <p:nvSpPr>
          <p:cNvPr id="10488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4" name=""/>
        <p:cNvGrpSpPr/>
        <p:nvPr/>
      </p:nvGrpSpPr>
      <p:grpSpPr>
        <a:xfrm>
          <a:off x="0" y="0"/>
          <a:ext cx="0" cy="0"/>
          <a:chOff x="0" y="0"/>
          <a:chExt cx="0" cy="0"/>
        </a:xfrm>
      </p:grpSpPr>
      <p:sp>
        <p:nvSpPr>
          <p:cNvPr id="104876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8"/>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810" name=""/>
          <p:cNvSpPr/>
          <p:nvPr/>
        </p:nvSpPr>
        <p:spPr>
          <a:xfrm rot="21592316">
            <a:off x="-148099" y="-1263126"/>
            <a:ext cx="12740447" cy="9150260"/>
          </a:xfrm>
          <a:prstGeom prst="rect"/>
          <a:solidFill>
            <a:srgbClr val="92D04F"/>
          </a:solidFill>
          <a:ln w="25400">
            <a:solidFill>
              <a:srgbClr val="666666"/>
            </a:solidFill>
          </a:ln>
        </p:spPr>
        <p:txBody>
          <a:bodyPr anchor="ctr"/>
          <a:p>
            <a:pPr algn="ctr"/>
            <a:endParaRPr lang="en-IN"/>
          </a:p>
        </p:txBody>
      </p:sp>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312218</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B. com general (commerce)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:GOVERNMENT ARTS AND SCIENCE COLLEGE,R. K NAGAR ,TONDIARPET , CHENNAI —81</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821"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71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2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2"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3" name="矩形"/>
          <p:cNvSpPr/>
          <p:nvPr/>
        </p:nvSpPr>
        <p:spPr>
          <a:xfrm rot="18449">
            <a:off x="1923888" y="1466012"/>
            <a:ext cx="6476069" cy="5171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a. Using the charts and graphs.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b. Collection of data from Kaggle.</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c. Cleaning unwanted data.</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d. Selection of data.</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e. Selection of analysis. (gender and department analysis)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g. Finding the results.</a:t>
            </a:r>
            <a:endParaRPr altLang="en-US" baseline="0" b="0" cap="none" sz="2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29"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822"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pic>
        <p:nvPicPr>
          <p:cNvPr id="2097168" name="图片"/>
          <p:cNvPicPr>
            <a:picLocks noChangeAspect="1"/>
          </p:cNvPicPr>
          <p:nvPr/>
        </p:nvPicPr>
        <p:blipFill>
          <a:blip xmlns:r="http://schemas.openxmlformats.org/officeDocument/2006/relationships" r:embed="rId1" cstate="print"/>
          <a:stretch>
            <a:fillRect/>
          </a:stretch>
        </p:blipFill>
        <p:spPr>
          <a:xfrm rot="0">
            <a:off x="1276330" y="1057258"/>
            <a:ext cx="6857895" cy="5619663"/>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823"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pic>
        <p:nvPicPr>
          <p:cNvPr id="2097169" name="图片"/>
          <p:cNvPicPr>
            <a:picLocks noChangeAspect="1"/>
          </p:cNvPicPr>
          <p:nvPr/>
        </p:nvPicPr>
        <p:blipFill>
          <a:blip xmlns:r="http://schemas.openxmlformats.org/officeDocument/2006/relationships" r:embed="rId1" cstate="print"/>
          <a:srcRect l="15321" t="30320" r="21049" b="46474"/>
          <a:stretch>
            <a:fillRect/>
          </a:stretch>
        </p:blipFill>
        <p:spPr>
          <a:xfrm rot="0">
            <a:off x="1128750" y="760614"/>
            <a:ext cx="7127215" cy="5548340"/>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824"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pic>
        <p:nvPicPr>
          <p:cNvPr id="2097170" name="图片"/>
          <p:cNvPicPr>
            <a:picLocks noChangeAspect="1"/>
          </p:cNvPicPr>
          <p:nvPr/>
        </p:nvPicPr>
        <p:blipFill>
          <a:blip xmlns:r="http://schemas.openxmlformats.org/officeDocument/2006/relationships" r:embed="rId1" cstate="print"/>
          <a:srcRect l="16716" t="56582" r="17013" b="19075"/>
          <a:stretch>
            <a:fillRect/>
          </a:stretch>
        </p:blipFill>
        <p:spPr>
          <a:xfrm rot="0">
            <a:off x="1126725" y="479293"/>
            <a:ext cx="6697248" cy="6187781"/>
          </a:xfrm>
          <a:prstGeom prst="rect"/>
          <a:noFill/>
          <a:ln w="12700" cap="flat" cmpd="sng">
            <a:noFill/>
            <a:prstDash val="solid"/>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40" name="文本框"/>
          <p:cNvSpPr>
            <a:spLocks noGrp="1"/>
          </p:cNvSpPr>
          <p:nvPr>
            <p:ph type="ctrTitle"/>
          </p:nvPr>
        </p:nvSpPr>
        <p:spPr>
          <a:xfrm rot="21597252">
            <a:off x="621515" y="978660"/>
            <a:ext cx="10367842" cy="428623"/>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latin typeface="Calibri" pitchFamily="0" charset="0"/>
                <a:ea typeface="宋体" pitchFamily="0" charset="0"/>
                <a:cs typeface="Lucida Sans" pitchFamily="0" charset="0"/>
              </a:rPr>
              <a:t>conclusion</a:t>
            </a:r>
            <a:endParaRPr altLang="en-US" baseline="0" b="1" cap="none" sz="2800" i="0" kern="0" lang="zh-CN" spc="0" strike="noStrike" u="none">
              <a:latin typeface="Calibri" pitchFamily="0" charset="0"/>
              <a:ea typeface="宋体" pitchFamily="0" charset="0"/>
              <a:cs typeface="Lucida Sans" pitchFamily="0" charset="0"/>
            </a:endParaRPr>
          </a:p>
        </p:txBody>
      </p:sp>
      <p:sp>
        <p:nvSpPr>
          <p:cNvPr id="1048825"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741" name="矩形"/>
          <p:cNvSpPr/>
          <p:nvPr/>
        </p:nvSpPr>
        <p:spPr>
          <a:xfrm rot="21588414">
            <a:off x="1342882" y="1881452"/>
            <a:ext cx="8213337" cy="4536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Finally I here by conclude that in my project the following outcomes: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1. With my project we can find the total number of employees.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altLang="en-US" baseline="0" b="0" cap="none" sz="2200" i="0" kern="1200" lang="zh-CN" spc="0" strike="noStrike" u="none">
              <a:solidFill>
                <a:schemeClr val="tx1"/>
              </a:solidFill>
              <a:latin typeface="Droid Sans" pitchFamily="0" charset="0"/>
              <a:ea typeface="宋体" pitchFamily="0" charset="0"/>
              <a:cs typeface="Lucida Sans" pitchFamily="0" charset="0"/>
            </a:endParaRPr>
          </a:p>
        </p:txBody>
      </p:sp>
      <p:sp>
        <p:nvSpPr>
          <p:cNvPr id="1048742" name="矩形"/>
          <p:cNvSpPr/>
          <p:nvPr/>
        </p:nvSpPr>
        <p:spPr>
          <a:xfrm rot="0">
            <a:off x="5467266" y="2806657"/>
            <a:ext cx="1257280" cy="358140"/>
          </a:xfrm>
          <a:prstGeom prst="rect"/>
          <a:noFill/>
          <a:ln w="12700" cap="flat" cmpd="sng">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6" name=""/>
        <p:cNvGrpSpPr/>
        <p:nvPr/>
      </p:nvGrpSpPr>
      <p:grpSpPr>
        <a:xfrm>
          <a:off x="0" y="0"/>
          <a:ext cx="0" cy="0"/>
          <a:chOff x="0" y="0"/>
          <a:chExt cx="0" cy="0"/>
        </a:xfrm>
      </p:grpSpPr>
      <p:sp>
        <p:nvSpPr>
          <p:cNvPr id="1048812"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7" name="组合"/>
          <p:cNvGrpSpPr/>
          <p:nvPr/>
        </p:nvGrpSpPr>
        <p:grpSpPr>
          <a:xfrm>
            <a:off x="7448612" y="0"/>
            <a:ext cx="4743794" cy="6858466"/>
            <a:chOff x="7448612" y="0"/>
            <a:chExt cx="4743794"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8"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13" name=""/>
          <p:cNvSpPr/>
          <p:nvPr/>
        </p:nvSpPr>
        <p:spPr>
          <a:xfrm rot="21592316">
            <a:off x="4301" y="-11107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1"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42" name="组合"/>
          <p:cNvGrpSpPr/>
          <p:nvPr/>
        </p:nvGrpSpPr>
        <p:grpSpPr>
          <a:xfrm>
            <a:off x="7448612" y="0"/>
            <a:ext cx="4743794" cy="6858466"/>
            <a:chOff x="7448612" y="0"/>
            <a:chExt cx="4743794"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cstate="print"/>
          <a:stretch>
            <a:fillRect/>
          </a:stretch>
        </p:blipFill>
        <p:spPr>
          <a:xfrm rot="0">
            <a:off x="10687050" y="6134100"/>
            <a:ext cx="247648" cy="247650"/>
          </a:xfrm>
          <a:prstGeom prst="rect"/>
          <a:noFill/>
          <a:ln w="12700" cap="flat" cmpd="sng">
            <a:noFill/>
            <a:prstDash val="solid"/>
            <a:miter/>
          </a:ln>
        </p:spPr>
      </p:pic>
      <p:grpSp>
        <p:nvGrpSpPr>
          <p:cNvPr id="43"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14"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cstate="print"/>
            <a:stretch>
              <a:fillRect/>
            </a:stretch>
          </p:blipFill>
          <p:spPr>
            <a:xfrm rot="0">
              <a:off x="7991475" y="2933700"/>
              <a:ext cx="2762249" cy="3257550"/>
            </a:xfrm>
            <a:prstGeom prst="rect"/>
            <a:noFill/>
            <a:ln w="12700" cap="flat" cmpd="sng">
              <a:noFill/>
              <a:prstDash val="solid"/>
              <a:miter/>
            </a:ln>
          </p:spPr>
        </p:pic>
      </p:grpSp>
      <p:sp>
        <p:nvSpPr>
          <p:cNvPr id="1048672"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15"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674" name="矩形"/>
          <p:cNvSpPr/>
          <p:nvPr/>
        </p:nvSpPr>
        <p:spPr>
          <a:xfrm rot="21571510">
            <a:off x="912090" y="2001319"/>
            <a:ext cx="5698300" cy="258064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1. To know the total working population.</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2. To know the total number of working male and female.</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3. To know the total number of department in the company.</a:t>
            </a:r>
            <a:endParaRPr altLang="en-US" baseline="0" b="0" cap="none" sz="24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816"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684" name="矩形"/>
          <p:cNvSpPr/>
          <p:nvPr/>
        </p:nvSpPr>
        <p:spPr>
          <a:xfrm rot="2102">
            <a:off x="838186" y="2353383"/>
            <a:ext cx="7201783" cy="25488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700" i="0" kern="1200" lang="en-US" spc="0" strike="noStrike" u="none">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altLang="en-US" baseline="0" b="0" cap="none" sz="27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17"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692" name="矩形"/>
          <p:cNvSpPr/>
          <p:nvPr/>
        </p:nvSpPr>
        <p:spPr>
          <a:xfrm rot="0">
            <a:off x="1771623" y="2057367"/>
            <a:ext cx="4762427" cy="34061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1.Management of the company</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2. Employees</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3.Researchers</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4.Statistical department</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5.Employers</a:t>
            </a:r>
            <a:endParaRPr altLang="en-US" baseline="0" b="0" cap="none" sz="25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8"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9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818"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700" name="矩形"/>
          <p:cNvSpPr/>
          <p:nvPr/>
        </p:nvSpPr>
        <p:spPr>
          <a:xfrm rot="21587072">
            <a:off x="3362273" y="2092291"/>
            <a:ext cx="4762427" cy="4003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I have used various techniques in excel like</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1.Conditional formatting: for finding the null values.</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2. Table: to make look the data in presentable and neat manner.</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3.alignment:to center the data so that it will look nice.</a:t>
            </a:r>
            <a:endParaRPr altLang="en-US" baseline="0" b="0" cap="none" sz="24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19"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705" name="矩形"/>
          <p:cNvSpPr/>
          <p:nvPr/>
        </p:nvSpPr>
        <p:spPr>
          <a:xfrm rot="36459">
            <a:off x="1562076" y="1562075"/>
            <a:ext cx="7559828" cy="4968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project are I. Employee id: alpha numeric.</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II. Name: alphabets.</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III. Gender: alphabet.</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IV. Salary: numbers.</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V. Start date: alpha numeric.</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VI. Employee type: alphabets.</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VII. Work location: alphabets.</a:t>
            </a:r>
            <a:endParaRPr altLang="en-US" baseline="0" b="0" cap="none" sz="21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09"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cstate="print"/>
          <a:stretch>
            <a:fillRect/>
          </a:stretch>
        </p:blipFill>
        <p:spPr>
          <a:xfrm rot="0">
            <a:off x="66675" y="3381373"/>
            <a:ext cx="2466975" cy="3419473"/>
          </a:xfrm>
          <a:prstGeom prst="rect"/>
          <a:noFill/>
          <a:ln w="12700" cap="flat" cmpd="sng">
            <a:noFill/>
            <a:prstDash val="solid"/>
            <a:miter/>
          </a:ln>
        </p:spPr>
      </p:pic>
      <p:sp>
        <p:nvSpPr>
          <p:cNvPr id="1048712"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4"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820" name=""/>
          <p:cNvSpPr/>
          <p:nvPr/>
        </p:nvSpPr>
        <p:spPr>
          <a:xfrm rot="21592316">
            <a:off x="-148099" y="-1263126"/>
            <a:ext cx="12740447" cy="9150260"/>
          </a:xfrm>
          <a:prstGeom prst="rect"/>
          <a:solidFill>
            <a:srgbClr val="92D04F"/>
          </a:solidFill>
          <a:ln w="25400">
            <a:solidFill>
              <a:srgbClr val="666666"/>
            </a:solidFill>
          </a:ln>
        </p:spPr>
        <p:txBody>
          <a:bodyPr anchor="ct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ctr"/>
            <a:endParaRPr lang="en-IN"/>
          </a:p>
        </p:txBody>
      </p:sp>
      <p:sp>
        <p:nvSpPr>
          <p:cNvPr id="1048715" name="矩形"/>
          <p:cNvSpPr/>
          <p:nvPr/>
        </p:nvSpPr>
        <p:spPr>
          <a:xfrm rot="25931">
            <a:off x="3143201" y="1755743"/>
            <a:ext cx="4762427" cy="3647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400" i="0" kern="1200" lang="en-US" spc="0" strike="noStrike" u="none">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altLang="en-US" baseline="0" b="0" cap="none" sz="34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2024-09-18T03:56:34Z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f2f8eab4e52b4d15971dfe31a72a3d8f</vt:lpwstr>
  </property>
</Properties>
</file>