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1"/>
  </p:notesMasterIdLst>
  <p:handoutMasterIdLst>
    <p:handoutMasterId r:id="rId112"/>
  </p:handoutMasterIdLst>
  <p:sldIdLst>
    <p:sldId id="256" r:id="rId5"/>
    <p:sldId id="275" r:id="rId6"/>
    <p:sldId id="277" r:id="rId7"/>
    <p:sldId id="278" r:id="rId8"/>
    <p:sldId id="279" r:id="rId9"/>
    <p:sldId id="265" r:id="rId10"/>
    <p:sldId id="281" r:id="rId11"/>
    <p:sldId id="280" r:id="rId12"/>
    <p:sldId id="291" r:id="rId13"/>
    <p:sldId id="282" r:id="rId14"/>
    <p:sldId id="283" r:id="rId15"/>
    <p:sldId id="284" r:id="rId16"/>
    <p:sldId id="285" r:id="rId17"/>
    <p:sldId id="286" r:id="rId18"/>
    <p:sldId id="287" r:id="rId19"/>
    <p:sldId id="288" r:id="rId20"/>
    <p:sldId id="289" r:id="rId21"/>
    <p:sldId id="304" r:id="rId22"/>
    <p:sldId id="312" r:id="rId23"/>
    <p:sldId id="313" r:id="rId24"/>
    <p:sldId id="305" r:id="rId25"/>
    <p:sldId id="306" r:id="rId26"/>
    <p:sldId id="307" r:id="rId27"/>
    <p:sldId id="314" r:id="rId28"/>
    <p:sldId id="315" r:id="rId29"/>
    <p:sldId id="316" r:id="rId30"/>
    <p:sldId id="308" r:id="rId31"/>
    <p:sldId id="309" r:id="rId32"/>
    <p:sldId id="327" r:id="rId33"/>
    <p:sldId id="310" r:id="rId34"/>
    <p:sldId id="311" r:id="rId35"/>
    <p:sldId id="317" r:id="rId36"/>
    <p:sldId id="318" r:id="rId37"/>
    <p:sldId id="319" r:id="rId38"/>
    <p:sldId id="320" r:id="rId39"/>
    <p:sldId id="321" r:id="rId40"/>
    <p:sldId id="322" r:id="rId41"/>
    <p:sldId id="328" r:id="rId42"/>
    <p:sldId id="323" r:id="rId43"/>
    <p:sldId id="324" r:id="rId44"/>
    <p:sldId id="325" r:id="rId45"/>
    <p:sldId id="326" r:id="rId46"/>
    <p:sldId id="329" r:id="rId47"/>
    <p:sldId id="330" r:id="rId48"/>
    <p:sldId id="332" r:id="rId49"/>
    <p:sldId id="331" r:id="rId50"/>
    <p:sldId id="333" r:id="rId51"/>
    <p:sldId id="334" r:id="rId52"/>
    <p:sldId id="335" r:id="rId53"/>
    <p:sldId id="336" r:id="rId54"/>
    <p:sldId id="337" r:id="rId55"/>
    <p:sldId id="338" r:id="rId56"/>
    <p:sldId id="303" r:id="rId57"/>
    <p:sldId id="292" r:id="rId58"/>
    <p:sldId id="293" r:id="rId59"/>
    <p:sldId id="294" r:id="rId60"/>
    <p:sldId id="295" r:id="rId61"/>
    <p:sldId id="296" r:id="rId62"/>
    <p:sldId id="297" r:id="rId63"/>
    <p:sldId id="298" r:id="rId64"/>
    <p:sldId id="299" r:id="rId65"/>
    <p:sldId id="300" r:id="rId66"/>
    <p:sldId id="302" r:id="rId67"/>
    <p:sldId id="339" r:id="rId68"/>
    <p:sldId id="340" r:id="rId69"/>
    <p:sldId id="343" r:id="rId70"/>
    <p:sldId id="341" r:id="rId71"/>
    <p:sldId id="342" r:id="rId72"/>
    <p:sldId id="344" r:id="rId73"/>
    <p:sldId id="345" r:id="rId74"/>
    <p:sldId id="346" r:id="rId75"/>
    <p:sldId id="347" r:id="rId76"/>
    <p:sldId id="348" r:id="rId77"/>
    <p:sldId id="349" r:id="rId78"/>
    <p:sldId id="350" r:id="rId79"/>
    <p:sldId id="351" r:id="rId80"/>
    <p:sldId id="352" r:id="rId81"/>
    <p:sldId id="366" r:id="rId82"/>
    <p:sldId id="367" r:id="rId83"/>
    <p:sldId id="368" r:id="rId84"/>
    <p:sldId id="373" r:id="rId85"/>
    <p:sldId id="372" r:id="rId86"/>
    <p:sldId id="374" r:id="rId87"/>
    <p:sldId id="375" r:id="rId88"/>
    <p:sldId id="376" r:id="rId89"/>
    <p:sldId id="369" r:id="rId90"/>
    <p:sldId id="370" r:id="rId91"/>
    <p:sldId id="371" r:id="rId92"/>
    <p:sldId id="377" r:id="rId93"/>
    <p:sldId id="378" r:id="rId94"/>
    <p:sldId id="379" r:id="rId95"/>
    <p:sldId id="380" r:id="rId96"/>
    <p:sldId id="353" r:id="rId97"/>
    <p:sldId id="354" r:id="rId98"/>
    <p:sldId id="355" r:id="rId99"/>
    <p:sldId id="357" r:id="rId100"/>
    <p:sldId id="358" r:id="rId101"/>
    <p:sldId id="359" r:id="rId102"/>
    <p:sldId id="356" r:id="rId103"/>
    <p:sldId id="360" r:id="rId104"/>
    <p:sldId id="361" r:id="rId105"/>
    <p:sldId id="362" r:id="rId106"/>
    <p:sldId id="363" r:id="rId107"/>
    <p:sldId id="364" r:id="rId108"/>
    <p:sldId id="365" r:id="rId109"/>
    <p:sldId id="290" r:id="rId1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F6E7680-89DC-411D-9DC0-28A0902291DB}">
          <p14:sldIdLst>
            <p14:sldId id="256"/>
            <p14:sldId id="275"/>
          </p14:sldIdLst>
        </p14:section>
        <p14:section name="Untitled Section" id="{112CD044-DB12-49C8-98FC-F5F40A30C524}">
          <p14:sldIdLst>
            <p14:sldId id="277"/>
            <p14:sldId id="278"/>
            <p14:sldId id="279"/>
            <p14:sldId id="265"/>
            <p14:sldId id="281"/>
            <p14:sldId id="280"/>
            <p14:sldId id="291"/>
            <p14:sldId id="282"/>
            <p14:sldId id="283"/>
            <p14:sldId id="284"/>
            <p14:sldId id="285"/>
            <p14:sldId id="286"/>
            <p14:sldId id="287"/>
            <p14:sldId id="288"/>
            <p14:sldId id="289"/>
            <p14:sldId id="304"/>
            <p14:sldId id="312"/>
            <p14:sldId id="313"/>
            <p14:sldId id="305"/>
            <p14:sldId id="306"/>
            <p14:sldId id="307"/>
            <p14:sldId id="314"/>
            <p14:sldId id="315"/>
            <p14:sldId id="316"/>
            <p14:sldId id="308"/>
            <p14:sldId id="309"/>
            <p14:sldId id="327"/>
            <p14:sldId id="310"/>
            <p14:sldId id="311"/>
            <p14:sldId id="317"/>
            <p14:sldId id="318"/>
            <p14:sldId id="319"/>
            <p14:sldId id="320"/>
            <p14:sldId id="321"/>
            <p14:sldId id="322"/>
            <p14:sldId id="328"/>
            <p14:sldId id="323"/>
            <p14:sldId id="324"/>
            <p14:sldId id="325"/>
            <p14:sldId id="326"/>
            <p14:sldId id="329"/>
            <p14:sldId id="330"/>
            <p14:sldId id="332"/>
            <p14:sldId id="331"/>
            <p14:sldId id="333"/>
            <p14:sldId id="334"/>
            <p14:sldId id="335"/>
            <p14:sldId id="336"/>
            <p14:sldId id="337"/>
            <p14:sldId id="338"/>
            <p14:sldId id="303"/>
            <p14:sldId id="292"/>
            <p14:sldId id="293"/>
            <p14:sldId id="294"/>
            <p14:sldId id="295"/>
            <p14:sldId id="296"/>
            <p14:sldId id="297"/>
            <p14:sldId id="298"/>
            <p14:sldId id="299"/>
            <p14:sldId id="300"/>
            <p14:sldId id="302"/>
            <p14:sldId id="339"/>
            <p14:sldId id="340"/>
            <p14:sldId id="343"/>
            <p14:sldId id="341"/>
            <p14:sldId id="342"/>
            <p14:sldId id="344"/>
            <p14:sldId id="345"/>
            <p14:sldId id="346"/>
            <p14:sldId id="347"/>
            <p14:sldId id="348"/>
            <p14:sldId id="349"/>
            <p14:sldId id="350"/>
            <p14:sldId id="351"/>
            <p14:sldId id="352"/>
            <p14:sldId id="366"/>
            <p14:sldId id="367"/>
            <p14:sldId id="368"/>
            <p14:sldId id="373"/>
            <p14:sldId id="372"/>
            <p14:sldId id="374"/>
            <p14:sldId id="375"/>
            <p14:sldId id="376"/>
            <p14:sldId id="369"/>
            <p14:sldId id="370"/>
            <p14:sldId id="371"/>
            <p14:sldId id="377"/>
            <p14:sldId id="378"/>
            <p14:sldId id="379"/>
            <p14:sldId id="380"/>
            <p14:sldId id="353"/>
            <p14:sldId id="354"/>
            <p14:sldId id="355"/>
            <p14:sldId id="357"/>
            <p14:sldId id="358"/>
            <p14:sldId id="359"/>
            <p14:sldId id="356"/>
            <p14:sldId id="360"/>
            <p14:sldId id="361"/>
            <p14:sldId id="362"/>
            <p14:sldId id="363"/>
            <p14:sldId id="364"/>
            <p14:sldId id="365"/>
            <p14:sldId id="290"/>
          </p14:sldIdLst>
        </p14:section>
      </p14:sectionLst>
    </p:ext>
    <p:ext uri="{EFAFB233-063F-42B5-8137-9DF3F51BA10A}">
      <p15:sldGuideLst xmlns:p15="http://schemas.microsoft.com/office/powerpoint/2012/main">
        <p15:guide id="1" orient="horz" pos="2160" userDrawn="1">
          <p15:clr>
            <a:srgbClr val="A4A3A4"/>
          </p15:clr>
        </p15:guide>
        <p15:guide id="8"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00"/>
    <a:srgbClr val="4603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showGuides="1">
      <p:cViewPr>
        <p:scale>
          <a:sx n="66" d="100"/>
          <a:sy n="66" d="100"/>
        </p:scale>
        <p:origin x="668" y="80"/>
      </p:cViewPr>
      <p:guideLst>
        <p:guide orient="horz" pos="2160"/>
        <p:guide pos="384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microsoft.com/office/2016/11/relationships/changesInfo" Target="changesInfos/changesInfo1.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handoutMaster" Target="handoutMasters/handoutMaster1.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presProps" Target="presProp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notesMaster" Target="notesMasters/notesMaster1.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kumar Sivasubramanian" userId="23a9ea5e-0364-41f8-acb0-e2f2da22e8fd" providerId="ADAL" clId="{9D4F51AB-29D7-4143-BD22-71D1B1A81427}"/>
    <pc:docChg chg="undo custSel addSld delSld modSld sldOrd">
      <pc:chgData name="Rajkumar Sivasubramanian" userId="23a9ea5e-0364-41f8-acb0-e2f2da22e8fd" providerId="ADAL" clId="{9D4F51AB-29D7-4143-BD22-71D1B1A81427}" dt="2019-04-16T07:08:39.124" v="489" actId="1076"/>
      <pc:docMkLst>
        <pc:docMk/>
      </pc:docMkLst>
      <pc:sldChg chg="modSp">
        <pc:chgData name="Rajkumar Sivasubramanian" userId="23a9ea5e-0364-41f8-acb0-e2f2da22e8fd" providerId="ADAL" clId="{9D4F51AB-29D7-4143-BD22-71D1B1A81427}" dt="2019-04-16T07:08:39.124" v="489" actId="1076"/>
        <pc:sldMkLst>
          <pc:docMk/>
          <pc:sldMk cId="953640329" sldId="290"/>
        </pc:sldMkLst>
        <pc:picChg chg="mod">
          <ac:chgData name="Rajkumar Sivasubramanian" userId="23a9ea5e-0364-41f8-acb0-e2f2da22e8fd" providerId="ADAL" clId="{9D4F51AB-29D7-4143-BD22-71D1B1A81427}" dt="2019-04-16T07:08:39.124" v="489" actId="1076"/>
          <ac:picMkLst>
            <pc:docMk/>
            <pc:sldMk cId="953640329" sldId="290"/>
            <ac:picMk id="7" creationId="{00000000-0000-0000-0000-000000000000}"/>
          </ac:picMkLst>
        </pc:picChg>
      </pc:sldChg>
      <pc:sldChg chg="modSp add">
        <pc:chgData name="Rajkumar Sivasubramanian" userId="23a9ea5e-0364-41f8-acb0-e2f2da22e8fd" providerId="ADAL" clId="{9D4F51AB-29D7-4143-BD22-71D1B1A81427}" dt="2019-04-15T14:44:43.733" v="31" actId="20577"/>
        <pc:sldMkLst>
          <pc:docMk/>
          <pc:sldMk cId="37502799" sldId="366"/>
        </pc:sldMkLst>
        <pc:spChg chg="mod">
          <ac:chgData name="Rajkumar Sivasubramanian" userId="23a9ea5e-0364-41f8-acb0-e2f2da22e8fd" providerId="ADAL" clId="{9D4F51AB-29D7-4143-BD22-71D1B1A81427}" dt="2019-04-15T14:44:43.733" v="31" actId="20577"/>
          <ac:spMkLst>
            <pc:docMk/>
            <pc:sldMk cId="37502799" sldId="366"/>
            <ac:spMk id="5" creationId="{333E97E2-0BC2-4CBC-98F4-FD560A04D035}"/>
          </ac:spMkLst>
        </pc:spChg>
      </pc:sldChg>
      <pc:sldChg chg="addSp delSp modSp add">
        <pc:chgData name="Rajkumar Sivasubramanian" userId="23a9ea5e-0364-41f8-acb0-e2f2da22e8fd" providerId="ADAL" clId="{9D4F51AB-29D7-4143-BD22-71D1B1A81427}" dt="2019-04-15T14:53:35.633" v="73" actId="1076"/>
        <pc:sldMkLst>
          <pc:docMk/>
          <pc:sldMk cId="3303723360" sldId="367"/>
        </pc:sldMkLst>
        <pc:spChg chg="mod">
          <ac:chgData name="Rajkumar Sivasubramanian" userId="23a9ea5e-0364-41f8-acb0-e2f2da22e8fd" providerId="ADAL" clId="{9D4F51AB-29D7-4143-BD22-71D1B1A81427}" dt="2019-04-15T14:45:02.553" v="57" actId="20577"/>
          <ac:spMkLst>
            <pc:docMk/>
            <pc:sldMk cId="3303723360" sldId="367"/>
            <ac:spMk id="2" creationId="{929020CD-56B5-4D29-99EF-8CC929321404}"/>
          </ac:spMkLst>
        </pc:spChg>
        <pc:spChg chg="del">
          <ac:chgData name="Rajkumar Sivasubramanian" userId="23a9ea5e-0364-41f8-acb0-e2f2da22e8fd" providerId="ADAL" clId="{9D4F51AB-29D7-4143-BD22-71D1B1A81427}" dt="2019-04-15T14:46:03.978" v="64" actId="478"/>
          <ac:spMkLst>
            <pc:docMk/>
            <pc:sldMk cId="3303723360" sldId="367"/>
            <ac:spMk id="3" creationId="{DE8F4111-E068-43C7-ADE4-D46724C7B912}"/>
          </ac:spMkLst>
        </pc:spChg>
        <pc:spChg chg="mod">
          <ac:chgData name="Rajkumar Sivasubramanian" userId="23a9ea5e-0364-41f8-acb0-e2f2da22e8fd" providerId="ADAL" clId="{9D4F51AB-29D7-4143-BD22-71D1B1A81427}" dt="2019-04-15T14:46:20.434" v="68" actId="1076"/>
          <ac:spMkLst>
            <pc:docMk/>
            <pc:sldMk cId="3303723360" sldId="367"/>
            <ac:spMk id="6" creationId="{C37057F7-EB18-4779-9B11-5916BE37D5A6}"/>
          </ac:spMkLst>
        </pc:spChg>
        <pc:graphicFrameChg chg="del modGraphic">
          <ac:chgData name="Rajkumar Sivasubramanian" userId="23a9ea5e-0364-41f8-acb0-e2f2da22e8fd" providerId="ADAL" clId="{9D4F51AB-29D7-4143-BD22-71D1B1A81427}" dt="2019-04-15T14:44:53.922" v="37" actId="478"/>
          <ac:graphicFrameMkLst>
            <pc:docMk/>
            <pc:sldMk cId="3303723360" sldId="367"/>
            <ac:graphicFrameMk id="9" creationId="{67388CE1-7DD7-4A6F-B4B3-BDD6FF3470A5}"/>
          </ac:graphicFrameMkLst>
        </pc:graphicFrameChg>
        <pc:picChg chg="add del mod">
          <ac:chgData name="Rajkumar Sivasubramanian" userId="23a9ea5e-0364-41f8-acb0-e2f2da22e8fd" providerId="ADAL" clId="{9D4F51AB-29D7-4143-BD22-71D1B1A81427}" dt="2019-04-15T14:53:29.594" v="70" actId="478"/>
          <ac:picMkLst>
            <pc:docMk/>
            <pc:sldMk cId="3303723360" sldId="367"/>
            <ac:picMk id="5" creationId="{85B60897-4CED-4390-B00B-E10BF07269C8}"/>
          </ac:picMkLst>
        </pc:picChg>
        <pc:picChg chg="del">
          <ac:chgData name="Rajkumar Sivasubramanian" userId="23a9ea5e-0364-41f8-acb0-e2f2da22e8fd" providerId="ADAL" clId="{9D4F51AB-29D7-4143-BD22-71D1B1A81427}" dt="2019-04-15T14:44:51.767" v="34" actId="478"/>
          <ac:picMkLst>
            <pc:docMk/>
            <pc:sldMk cId="3303723360" sldId="367"/>
            <ac:picMk id="1026" creationId="{C5B9BB29-790D-4B42-B8AC-6EE6C8BC4D79}"/>
          </ac:picMkLst>
        </pc:picChg>
        <pc:picChg chg="add mod">
          <ac:chgData name="Rajkumar Sivasubramanian" userId="23a9ea5e-0364-41f8-acb0-e2f2da22e8fd" providerId="ADAL" clId="{9D4F51AB-29D7-4143-BD22-71D1B1A81427}" dt="2019-04-15T14:53:35.633" v="73" actId="1076"/>
          <ac:picMkLst>
            <pc:docMk/>
            <pc:sldMk cId="3303723360" sldId="367"/>
            <ac:picMk id="1028" creationId="{8F54982E-8AE4-44E1-9B58-8C2E33F6E04B}"/>
          </ac:picMkLst>
        </pc:picChg>
        <pc:picChg chg="del">
          <ac:chgData name="Rajkumar Sivasubramanian" userId="23a9ea5e-0364-41f8-acb0-e2f2da22e8fd" providerId="ADAL" clId="{9D4F51AB-29D7-4143-BD22-71D1B1A81427}" dt="2019-04-15T14:44:52.226" v="35" actId="478"/>
          <ac:picMkLst>
            <pc:docMk/>
            <pc:sldMk cId="3303723360" sldId="367"/>
            <ac:picMk id="1030" creationId="{9C2DA800-A61A-48EB-B80D-70E1D3E1EFC7}"/>
          </ac:picMkLst>
        </pc:picChg>
        <pc:picChg chg="del">
          <ac:chgData name="Rajkumar Sivasubramanian" userId="23a9ea5e-0364-41f8-acb0-e2f2da22e8fd" providerId="ADAL" clId="{9D4F51AB-29D7-4143-BD22-71D1B1A81427}" dt="2019-04-15T14:44:53.200" v="36" actId="478"/>
          <ac:picMkLst>
            <pc:docMk/>
            <pc:sldMk cId="3303723360" sldId="367"/>
            <ac:picMk id="1034" creationId="{A43E4AB1-E325-43A6-8577-A99A502C0A9C}"/>
          </ac:picMkLst>
        </pc:picChg>
      </pc:sldChg>
      <pc:sldChg chg="delSp modSp add ord">
        <pc:chgData name="Rajkumar Sivasubramanian" userId="23a9ea5e-0364-41f8-acb0-e2f2da22e8fd" providerId="ADAL" clId="{9D4F51AB-29D7-4143-BD22-71D1B1A81427}" dt="2019-04-15T15:15:11.266" v="351" actId="2161"/>
        <pc:sldMkLst>
          <pc:docMk/>
          <pc:sldMk cId="2587168456" sldId="368"/>
        </pc:sldMkLst>
        <pc:spChg chg="mod">
          <ac:chgData name="Rajkumar Sivasubramanian" userId="23a9ea5e-0364-41f8-acb0-e2f2da22e8fd" providerId="ADAL" clId="{9D4F51AB-29D7-4143-BD22-71D1B1A81427}" dt="2019-04-15T14:55:54.567" v="124" actId="20577"/>
          <ac:spMkLst>
            <pc:docMk/>
            <pc:sldMk cId="2587168456" sldId="368"/>
            <ac:spMk id="2" creationId="{929020CD-56B5-4D29-99EF-8CC929321404}"/>
          </ac:spMkLst>
        </pc:spChg>
        <pc:spChg chg="mod">
          <ac:chgData name="Rajkumar Sivasubramanian" userId="23a9ea5e-0364-41f8-acb0-e2f2da22e8fd" providerId="ADAL" clId="{9D4F51AB-29D7-4143-BD22-71D1B1A81427}" dt="2019-04-15T14:55:48.210" v="109" actId="1076"/>
          <ac:spMkLst>
            <pc:docMk/>
            <pc:sldMk cId="2587168456" sldId="368"/>
            <ac:spMk id="6" creationId="{C37057F7-EB18-4779-9B11-5916BE37D5A6}"/>
          </ac:spMkLst>
        </pc:spChg>
        <pc:picChg chg="del">
          <ac:chgData name="Rajkumar Sivasubramanian" userId="23a9ea5e-0364-41f8-acb0-e2f2da22e8fd" providerId="ADAL" clId="{9D4F51AB-29D7-4143-BD22-71D1B1A81427}" dt="2019-04-15T14:54:48.698" v="90" actId="478"/>
          <ac:picMkLst>
            <pc:docMk/>
            <pc:sldMk cId="2587168456" sldId="368"/>
            <ac:picMk id="1028" creationId="{8F54982E-8AE4-44E1-9B58-8C2E33F6E04B}"/>
          </ac:picMkLst>
        </pc:picChg>
      </pc:sldChg>
      <pc:sldChg chg="modSp add">
        <pc:chgData name="Rajkumar Sivasubramanian" userId="23a9ea5e-0364-41f8-acb0-e2f2da22e8fd" providerId="ADAL" clId="{9D4F51AB-29D7-4143-BD22-71D1B1A81427}" dt="2019-04-15T14:56:03.439" v="126" actId="20577"/>
        <pc:sldMkLst>
          <pc:docMk/>
          <pc:sldMk cId="2550249307" sldId="369"/>
        </pc:sldMkLst>
        <pc:spChg chg="mod">
          <ac:chgData name="Rajkumar Sivasubramanian" userId="23a9ea5e-0364-41f8-acb0-e2f2da22e8fd" providerId="ADAL" clId="{9D4F51AB-29D7-4143-BD22-71D1B1A81427}" dt="2019-04-15T14:56:03.439" v="126" actId="20577"/>
          <ac:spMkLst>
            <pc:docMk/>
            <pc:sldMk cId="2550249307" sldId="369"/>
            <ac:spMk id="2" creationId="{929020CD-56B5-4D29-99EF-8CC929321404}"/>
          </ac:spMkLst>
        </pc:spChg>
      </pc:sldChg>
      <pc:sldChg chg="addSp delSp modSp add">
        <pc:chgData name="Rajkumar Sivasubramanian" userId="23a9ea5e-0364-41f8-acb0-e2f2da22e8fd" providerId="ADAL" clId="{9D4F51AB-29D7-4143-BD22-71D1B1A81427}" dt="2019-04-15T15:21:43.379" v="368" actId="6549"/>
        <pc:sldMkLst>
          <pc:docMk/>
          <pc:sldMk cId="3421329151" sldId="370"/>
        </pc:sldMkLst>
        <pc:spChg chg="mod">
          <ac:chgData name="Rajkumar Sivasubramanian" userId="23a9ea5e-0364-41f8-acb0-e2f2da22e8fd" providerId="ADAL" clId="{9D4F51AB-29D7-4143-BD22-71D1B1A81427}" dt="2019-04-15T14:57:22.933" v="139" actId="20577"/>
          <ac:spMkLst>
            <pc:docMk/>
            <pc:sldMk cId="3421329151" sldId="370"/>
            <ac:spMk id="2" creationId="{929020CD-56B5-4D29-99EF-8CC929321404}"/>
          </ac:spMkLst>
        </pc:spChg>
        <pc:spChg chg="add del">
          <ac:chgData name="Rajkumar Sivasubramanian" userId="23a9ea5e-0364-41f8-acb0-e2f2da22e8fd" providerId="ADAL" clId="{9D4F51AB-29D7-4143-BD22-71D1B1A81427}" dt="2019-04-15T14:57:51.367" v="142" actId="6549"/>
          <ac:spMkLst>
            <pc:docMk/>
            <pc:sldMk cId="3421329151" sldId="370"/>
            <ac:spMk id="3" creationId="{9409B9E6-6946-4AAC-86F7-90A8C1E12ED9}"/>
          </ac:spMkLst>
        </pc:spChg>
        <pc:spChg chg="add mod">
          <ac:chgData name="Rajkumar Sivasubramanian" userId="23a9ea5e-0364-41f8-acb0-e2f2da22e8fd" providerId="ADAL" clId="{9D4F51AB-29D7-4143-BD22-71D1B1A81427}" dt="2019-04-15T14:58:25.426" v="147" actId="14100"/>
          <ac:spMkLst>
            <pc:docMk/>
            <pc:sldMk cId="3421329151" sldId="370"/>
            <ac:spMk id="5" creationId="{7142DF27-2692-422F-BB3B-B572242D4ACF}"/>
          </ac:spMkLst>
        </pc:spChg>
        <pc:spChg chg="del">
          <ac:chgData name="Rajkumar Sivasubramanian" userId="23a9ea5e-0364-41f8-acb0-e2f2da22e8fd" providerId="ADAL" clId="{9D4F51AB-29D7-4143-BD22-71D1B1A81427}" dt="2019-04-15T14:57:18.827" v="128" actId="478"/>
          <ac:spMkLst>
            <pc:docMk/>
            <pc:sldMk cId="3421329151" sldId="370"/>
            <ac:spMk id="6" creationId="{C37057F7-EB18-4779-9B11-5916BE37D5A6}"/>
          </ac:spMkLst>
        </pc:spChg>
        <pc:spChg chg="add mod ord">
          <ac:chgData name="Rajkumar Sivasubramanian" userId="23a9ea5e-0364-41f8-acb0-e2f2da22e8fd" providerId="ADAL" clId="{9D4F51AB-29D7-4143-BD22-71D1B1A81427}" dt="2019-04-15T15:21:43.379" v="368" actId="6549"/>
          <ac:spMkLst>
            <pc:docMk/>
            <pc:sldMk cId="3421329151" sldId="370"/>
            <ac:spMk id="7" creationId="{6AE5F090-87F9-41DC-93CE-C20B3D33D72C}"/>
          </ac:spMkLst>
        </pc:spChg>
        <pc:spChg chg="add del">
          <ac:chgData name="Rajkumar Sivasubramanian" userId="23a9ea5e-0364-41f8-acb0-e2f2da22e8fd" providerId="ADAL" clId="{9D4F51AB-29D7-4143-BD22-71D1B1A81427}" dt="2019-04-15T14:58:50.260" v="152" actId="6549"/>
          <ac:spMkLst>
            <pc:docMk/>
            <pc:sldMk cId="3421329151" sldId="370"/>
            <ac:spMk id="8" creationId="{556A6AC5-A3BD-416C-B7AB-A74484E00478}"/>
          </ac:spMkLst>
        </pc:spChg>
        <pc:spChg chg="add mod">
          <ac:chgData name="Rajkumar Sivasubramanian" userId="23a9ea5e-0364-41f8-acb0-e2f2da22e8fd" providerId="ADAL" clId="{9D4F51AB-29D7-4143-BD22-71D1B1A81427}" dt="2019-04-15T15:03:17.832" v="180" actId="13822"/>
          <ac:spMkLst>
            <pc:docMk/>
            <pc:sldMk cId="3421329151" sldId="370"/>
            <ac:spMk id="10" creationId="{5A654D2E-2DF6-41E7-A79F-8FFDC385E12E}"/>
          </ac:spMkLst>
        </pc:spChg>
        <pc:spChg chg="add del">
          <ac:chgData name="Rajkumar Sivasubramanian" userId="23a9ea5e-0364-41f8-acb0-e2f2da22e8fd" providerId="ADAL" clId="{9D4F51AB-29D7-4143-BD22-71D1B1A81427}" dt="2019-04-15T15:21:39.169" v="365" actId="6549"/>
          <ac:spMkLst>
            <pc:docMk/>
            <pc:sldMk cId="3421329151" sldId="370"/>
            <ac:spMk id="11" creationId="{BE3D434D-8C6D-4A5D-84C1-73B7EF84AEB6}"/>
          </ac:spMkLst>
        </pc:spChg>
        <pc:picChg chg="add mod ord modCrop">
          <ac:chgData name="Rajkumar Sivasubramanian" userId="23a9ea5e-0364-41f8-acb0-e2f2da22e8fd" providerId="ADAL" clId="{9D4F51AB-29D7-4143-BD22-71D1B1A81427}" dt="2019-04-15T15:02:46.754" v="175" actId="1076"/>
          <ac:picMkLst>
            <pc:docMk/>
            <pc:sldMk cId="3421329151" sldId="370"/>
            <ac:picMk id="9" creationId="{ABD49F21-DA09-4344-870C-3D37686E8C3E}"/>
          </ac:picMkLst>
        </pc:picChg>
      </pc:sldChg>
      <pc:sldChg chg="delSp modSp add">
        <pc:chgData name="Rajkumar Sivasubramanian" userId="23a9ea5e-0364-41f8-acb0-e2f2da22e8fd" providerId="ADAL" clId="{9D4F51AB-29D7-4143-BD22-71D1B1A81427}" dt="2019-04-15T15:24:41.464" v="369" actId="1076"/>
        <pc:sldMkLst>
          <pc:docMk/>
          <pc:sldMk cId="3036042220" sldId="371"/>
        </pc:sldMkLst>
        <pc:spChg chg="mod">
          <ac:chgData name="Rajkumar Sivasubramanian" userId="23a9ea5e-0364-41f8-acb0-e2f2da22e8fd" providerId="ADAL" clId="{9D4F51AB-29D7-4143-BD22-71D1B1A81427}" dt="2019-04-15T15:03:47.734" v="198" actId="20577"/>
          <ac:spMkLst>
            <pc:docMk/>
            <pc:sldMk cId="3036042220" sldId="371"/>
            <ac:spMk id="2" creationId="{929020CD-56B5-4D29-99EF-8CC929321404}"/>
          </ac:spMkLst>
        </pc:spChg>
        <pc:spChg chg="mod">
          <ac:chgData name="Rajkumar Sivasubramanian" userId="23a9ea5e-0364-41f8-acb0-e2f2da22e8fd" providerId="ADAL" clId="{9D4F51AB-29D7-4143-BD22-71D1B1A81427}" dt="2019-04-15T15:24:41.464" v="369" actId="1076"/>
          <ac:spMkLst>
            <pc:docMk/>
            <pc:sldMk cId="3036042220" sldId="371"/>
            <ac:spMk id="5" creationId="{7142DF27-2692-422F-BB3B-B572242D4ACF}"/>
          </ac:spMkLst>
        </pc:spChg>
        <pc:spChg chg="del">
          <ac:chgData name="Rajkumar Sivasubramanian" userId="23a9ea5e-0364-41f8-acb0-e2f2da22e8fd" providerId="ADAL" clId="{9D4F51AB-29D7-4143-BD22-71D1B1A81427}" dt="2019-04-15T15:03:49.693" v="199" actId="478"/>
          <ac:spMkLst>
            <pc:docMk/>
            <pc:sldMk cId="3036042220" sldId="371"/>
            <ac:spMk id="7" creationId="{6AE5F090-87F9-41DC-93CE-C20B3D33D72C}"/>
          </ac:spMkLst>
        </pc:spChg>
        <pc:spChg chg="del">
          <ac:chgData name="Rajkumar Sivasubramanian" userId="23a9ea5e-0364-41f8-acb0-e2f2da22e8fd" providerId="ADAL" clId="{9D4F51AB-29D7-4143-BD22-71D1B1A81427}" dt="2019-04-15T15:03:50.797" v="201" actId="478"/>
          <ac:spMkLst>
            <pc:docMk/>
            <pc:sldMk cId="3036042220" sldId="371"/>
            <ac:spMk id="10" creationId="{5A654D2E-2DF6-41E7-A79F-8FFDC385E12E}"/>
          </ac:spMkLst>
        </pc:spChg>
        <pc:picChg chg="del">
          <ac:chgData name="Rajkumar Sivasubramanian" userId="23a9ea5e-0364-41f8-acb0-e2f2da22e8fd" providerId="ADAL" clId="{9D4F51AB-29D7-4143-BD22-71D1B1A81427}" dt="2019-04-15T15:03:50.354" v="200" actId="478"/>
          <ac:picMkLst>
            <pc:docMk/>
            <pc:sldMk cId="3036042220" sldId="371"/>
            <ac:picMk id="9" creationId="{ABD49F21-DA09-4344-870C-3D37686E8C3E}"/>
          </ac:picMkLst>
        </pc:picChg>
      </pc:sldChg>
      <pc:sldChg chg="add del">
        <pc:chgData name="Rajkumar Sivasubramanian" userId="23a9ea5e-0364-41f8-acb0-e2f2da22e8fd" providerId="ADAL" clId="{9D4F51AB-29D7-4143-BD22-71D1B1A81427}" dt="2019-04-15T15:03:55.843" v="204" actId="2161"/>
        <pc:sldMkLst>
          <pc:docMk/>
          <pc:sldMk cId="2328447391" sldId="372"/>
        </pc:sldMkLst>
      </pc:sldChg>
      <pc:sldChg chg="addSp delSp modSp add">
        <pc:chgData name="Rajkumar Sivasubramanian" userId="23a9ea5e-0364-41f8-acb0-e2f2da22e8fd" providerId="ADAL" clId="{9D4F51AB-29D7-4143-BD22-71D1B1A81427}" dt="2019-04-15T15:11:23.076" v="292" actId="14100"/>
        <pc:sldMkLst>
          <pc:docMk/>
          <pc:sldMk cId="4004338066" sldId="372"/>
        </pc:sldMkLst>
        <pc:spChg chg="mod">
          <ac:chgData name="Rajkumar Sivasubramanian" userId="23a9ea5e-0364-41f8-acb0-e2f2da22e8fd" providerId="ADAL" clId="{9D4F51AB-29D7-4143-BD22-71D1B1A81427}" dt="2019-04-15T15:05:42.998" v="231" actId="20577"/>
          <ac:spMkLst>
            <pc:docMk/>
            <pc:sldMk cId="4004338066" sldId="372"/>
            <ac:spMk id="2" creationId="{929020CD-56B5-4D29-99EF-8CC929321404}"/>
          </ac:spMkLst>
        </pc:spChg>
        <pc:spChg chg="add del">
          <ac:chgData name="Rajkumar Sivasubramanian" userId="23a9ea5e-0364-41f8-acb0-e2f2da22e8fd" providerId="ADAL" clId="{9D4F51AB-29D7-4143-BD22-71D1B1A81427}" dt="2019-04-15T15:06:18.946" v="236" actId="14100"/>
          <ac:spMkLst>
            <pc:docMk/>
            <pc:sldMk cId="4004338066" sldId="372"/>
            <ac:spMk id="3" creationId="{73E34D72-29DB-4CCE-8AC4-7E6D608C2401}"/>
          </ac:spMkLst>
        </pc:spChg>
        <pc:spChg chg="add del">
          <ac:chgData name="Rajkumar Sivasubramanian" userId="23a9ea5e-0364-41f8-acb0-e2f2da22e8fd" providerId="ADAL" clId="{9D4F51AB-29D7-4143-BD22-71D1B1A81427}" dt="2019-04-15T15:06:21.040" v="238" actId="14100"/>
          <ac:spMkLst>
            <pc:docMk/>
            <pc:sldMk cId="4004338066" sldId="372"/>
            <ac:spMk id="5" creationId="{3820F8B6-E0E1-4C95-909C-35F907720DE6}"/>
          </ac:spMkLst>
        </pc:spChg>
        <pc:spChg chg="del mod">
          <ac:chgData name="Rajkumar Sivasubramanian" userId="23a9ea5e-0364-41f8-acb0-e2f2da22e8fd" providerId="ADAL" clId="{9D4F51AB-29D7-4143-BD22-71D1B1A81427}" dt="2019-04-15T15:05:56.535" v="232" actId="478"/>
          <ac:spMkLst>
            <pc:docMk/>
            <pc:sldMk cId="4004338066" sldId="372"/>
            <ac:spMk id="6" creationId="{C37057F7-EB18-4779-9B11-5916BE37D5A6}"/>
          </ac:spMkLst>
        </pc:spChg>
        <pc:spChg chg="add mod">
          <ac:chgData name="Rajkumar Sivasubramanian" userId="23a9ea5e-0364-41f8-acb0-e2f2da22e8fd" providerId="ADAL" clId="{9D4F51AB-29D7-4143-BD22-71D1B1A81427}" dt="2019-04-15T15:10:36.545" v="279" actId="14100"/>
          <ac:spMkLst>
            <pc:docMk/>
            <pc:sldMk cId="4004338066" sldId="372"/>
            <ac:spMk id="7" creationId="{BA2C89BF-DFC9-4491-B3F7-D635FFB40B15}"/>
          </ac:spMkLst>
        </pc:spChg>
        <pc:spChg chg="add del">
          <ac:chgData name="Rajkumar Sivasubramanian" userId="23a9ea5e-0364-41f8-acb0-e2f2da22e8fd" providerId="ADAL" clId="{9D4F51AB-29D7-4143-BD22-71D1B1A81427}" dt="2019-04-15T15:10:29.645" v="275" actId="14100"/>
          <ac:spMkLst>
            <pc:docMk/>
            <pc:sldMk cId="4004338066" sldId="372"/>
            <ac:spMk id="8" creationId="{DB1C5725-AAB8-4FDA-B538-9B323D9A7F38}"/>
          </ac:spMkLst>
        </pc:spChg>
        <pc:spChg chg="add del mod">
          <ac:chgData name="Rajkumar Sivasubramanian" userId="23a9ea5e-0364-41f8-acb0-e2f2da22e8fd" providerId="ADAL" clId="{9D4F51AB-29D7-4143-BD22-71D1B1A81427}" dt="2019-04-15T15:10:54.689" v="286" actId="478"/>
          <ac:spMkLst>
            <pc:docMk/>
            <pc:sldMk cId="4004338066" sldId="372"/>
            <ac:spMk id="9" creationId="{A1FA4B72-1D15-475B-A71C-82AD3357E24E}"/>
          </ac:spMkLst>
        </pc:spChg>
        <pc:spChg chg="add del">
          <ac:chgData name="Rajkumar Sivasubramanian" userId="23a9ea5e-0364-41f8-acb0-e2f2da22e8fd" providerId="ADAL" clId="{9D4F51AB-29D7-4143-BD22-71D1B1A81427}" dt="2019-04-15T15:11:15.035" v="288" actId="14100"/>
          <ac:spMkLst>
            <pc:docMk/>
            <pc:sldMk cId="4004338066" sldId="372"/>
            <ac:spMk id="10" creationId="{38CD23B1-D373-4563-A88B-B94CB2634B25}"/>
          </ac:spMkLst>
        </pc:spChg>
        <pc:spChg chg="add del">
          <ac:chgData name="Rajkumar Sivasubramanian" userId="23a9ea5e-0364-41f8-acb0-e2f2da22e8fd" providerId="ADAL" clId="{9D4F51AB-29D7-4143-BD22-71D1B1A81427}" dt="2019-04-15T15:10:46.505" v="283" actId="478"/>
          <ac:spMkLst>
            <pc:docMk/>
            <pc:sldMk cId="4004338066" sldId="372"/>
            <ac:spMk id="11" creationId="{A6D4A996-FAB9-40BE-8E7C-A4BED84C4D85}"/>
          </ac:spMkLst>
        </pc:spChg>
        <pc:spChg chg="add del">
          <ac:chgData name="Rajkumar Sivasubramanian" userId="23a9ea5e-0364-41f8-acb0-e2f2da22e8fd" providerId="ADAL" clId="{9D4F51AB-29D7-4143-BD22-71D1B1A81427}" dt="2019-04-15T15:10:45.564" v="282" actId="478"/>
          <ac:spMkLst>
            <pc:docMk/>
            <pc:sldMk cId="4004338066" sldId="372"/>
            <ac:spMk id="12" creationId="{3812C41F-54E8-4A79-9CE3-E2F51ABCD7BF}"/>
          </ac:spMkLst>
        </pc:spChg>
        <pc:spChg chg="add mod">
          <ac:chgData name="Rajkumar Sivasubramanian" userId="23a9ea5e-0364-41f8-acb0-e2f2da22e8fd" providerId="ADAL" clId="{9D4F51AB-29D7-4143-BD22-71D1B1A81427}" dt="2019-04-15T15:11:23.076" v="292" actId="14100"/>
          <ac:spMkLst>
            <pc:docMk/>
            <pc:sldMk cId="4004338066" sldId="372"/>
            <ac:spMk id="13" creationId="{53E5F0F2-753F-4E0E-A085-087ACE1C7D32}"/>
          </ac:spMkLst>
        </pc:spChg>
        <pc:picChg chg="del">
          <ac:chgData name="Rajkumar Sivasubramanian" userId="23a9ea5e-0364-41f8-acb0-e2f2da22e8fd" providerId="ADAL" clId="{9D4F51AB-29D7-4143-BD22-71D1B1A81427}" dt="2019-04-15T15:05:32.718" v="210" actId="478"/>
          <ac:picMkLst>
            <pc:docMk/>
            <pc:sldMk cId="4004338066" sldId="372"/>
            <ac:picMk id="1028" creationId="{8F54982E-8AE4-44E1-9B58-8C2E33F6E04B}"/>
          </ac:picMkLst>
        </pc:picChg>
      </pc:sldChg>
      <pc:sldChg chg="addSp delSp modSp add">
        <pc:chgData name="Rajkumar Sivasubramanian" userId="23a9ea5e-0364-41f8-acb0-e2f2da22e8fd" providerId="ADAL" clId="{9D4F51AB-29D7-4143-BD22-71D1B1A81427}" dt="2019-04-15T15:08:46.841" v="273" actId="14100"/>
        <pc:sldMkLst>
          <pc:docMk/>
          <pc:sldMk cId="3588051060" sldId="373"/>
        </pc:sldMkLst>
        <pc:spChg chg="mod">
          <ac:chgData name="Rajkumar Sivasubramanian" userId="23a9ea5e-0364-41f8-acb0-e2f2da22e8fd" providerId="ADAL" clId="{9D4F51AB-29D7-4143-BD22-71D1B1A81427}" dt="2019-04-15T15:07:18.065" v="255" actId="20577"/>
          <ac:spMkLst>
            <pc:docMk/>
            <pc:sldMk cId="3588051060" sldId="373"/>
            <ac:spMk id="2" creationId="{929020CD-56B5-4D29-99EF-8CC929321404}"/>
          </ac:spMkLst>
        </pc:spChg>
        <pc:spChg chg="add del">
          <ac:chgData name="Rajkumar Sivasubramanian" userId="23a9ea5e-0364-41f8-acb0-e2f2da22e8fd" providerId="ADAL" clId="{9D4F51AB-29D7-4143-BD22-71D1B1A81427}" dt="2019-04-15T15:07:26.540" v="257" actId="14100"/>
          <ac:spMkLst>
            <pc:docMk/>
            <pc:sldMk cId="3588051060" sldId="373"/>
            <ac:spMk id="3" creationId="{66C3EB67-3413-40C5-9CCA-5A54D6D296D4}"/>
          </ac:spMkLst>
        </pc:spChg>
        <pc:spChg chg="add del">
          <ac:chgData name="Rajkumar Sivasubramanian" userId="23a9ea5e-0364-41f8-acb0-e2f2da22e8fd" providerId="ADAL" clId="{9D4F51AB-29D7-4143-BD22-71D1B1A81427}" dt="2019-04-15T15:08:26.228" v="266" actId="14100"/>
          <ac:spMkLst>
            <pc:docMk/>
            <pc:sldMk cId="3588051060" sldId="373"/>
            <ac:spMk id="5" creationId="{26B6702C-BB3B-4CC3-B3D9-71B06739E918}"/>
          </ac:spMkLst>
        </pc:spChg>
        <pc:spChg chg="add mod">
          <ac:chgData name="Rajkumar Sivasubramanian" userId="23a9ea5e-0364-41f8-acb0-e2f2da22e8fd" providerId="ADAL" clId="{9D4F51AB-29D7-4143-BD22-71D1B1A81427}" dt="2019-04-15T15:08:35.021" v="271" actId="122"/>
          <ac:spMkLst>
            <pc:docMk/>
            <pc:sldMk cId="3588051060" sldId="373"/>
            <ac:spMk id="6" creationId="{890BB852-E915-4061-B844-209D07F2CC8B}"/>
          </ac:spMkLst>
        </pc:spChg>
        <pc:spChg chg="mod">
          <ac:chgData name="Rajkumar Sivasubramanian" userId="23a9ea5e-0364-41f8-acb0-e2f2da22e8fd" providerId="ADAL" clId="{9D4F51AB-29D7-4143-BD22-71D1B1A81427}" dt="2019-04-15T15:08:46.841" v="273" actId="14100"/>
          <ac:spMkLst>
            <pc:docMk/>
            <pc:sldMk cId="3588051060" sldId="373"/>
            <ac:spMk id="7" creationId="{BA2C89BF-DFC9-4491-B3F7-D635FFB40B15}"/>
          </ac:spMkLst>
        </pc:spChg>
        <pc:spChg chg="del">
          <ac:chgData name="Rajkumar Sivasubramanian" userId="23a9ea5e-0364-41f8-acb0-e2f2da22e8fd" providerId="ADAL" clId="{9D4F51AB-29D7-4143-BD22-71D1B1A81427}" dt="2019-04-15T15:07:28.424" v="259" actId="478"/>
          <ac:spMkLst>
            <pc:docMk/>
            <pc:sldMk cId="3588051060" sldId="373"/>
            <ac:spMk id="9" creationId="{A1FA4B72-1D15-475B-A71C-82AD3357E24E}"/>
          </ac:spMkLst>
        </pc:spChg>
      </pc:sldChg>
      <pc:sldChg chg="modSp add">
        <pc:chgData name="Rajkumar Sivasubramanian" userId="23a9ea5e-0364-41f8-acb0-e2f2da22e8fd" providerId="ADAL" clId="{9D4F51AB-29D7-4143-BD22-71D1B1A81427}" dt="2019-04-15T15:11:51.724" v="295" actId="14100"/>
        <pc:sldMkLst>
          <pc:docMk/>
          <pc:sldMk cId="2052544461" sldId="374"/>
        </pc:sldMkLst>
        <pc:spChg chg="mod">
          <ac:chgData name="Rajkumar Sivasubramanian" userId="23a9ea5e-0364-41f8-acb0-e2f2da22e8fd" providerId="ADAL" clId="{9D4F51AB-29D7-4143-BD22-71D1B1A81427}" dt="2019-04-15T15:11:36.862" v="293" actId="14100"/>
          <ac:spMkLst>
            <pc:docMk/>
            <pc:sldMk cId="2052544461" sldId="374"/>
            <ac:spMk id="7" creationId="{BA2C89BF-DFC9-4491-B3F7-D635FFB40B15}"/>
          </ac:spMkLst>
        </pc:spChg>
        <pc:spChg chg="mod">
          <ac:chgData name="Rajkumar Sivasubramanian" userId="23a9ea5e-0364-41f8-acb0-e2f2da22e8fd" providerId="ADAL" clId="{9D4F51AB-29D7-4143-BD22-71D1B1A81427}" dt="2019-04-15T15:11:51.724" v="295" actId="14100"/>
          <ac:spMkLst>
            <pc:docMk/>
            <pc:sldMk cId="2052544461" sldId="374"/>
            <ac:spMk id="9" creationId="{A1FA4B72-1D15-475B-A71C-82AD3357E24E}"/>
          </ac:spMkLst>
        </pc:spChg>
      </pc:sldChg>
      <pc:sldChg chg="addSp delSp modSp add">
        <pc:chgData name="Rajkumar Sivasubramanian" userId="23a9ea5e-0364-41f8-acb0-e2f2da22e8fd" providerId="ADAL" clId="{9D4F51AB-29D7-4143-BD22-71D1B1A81427}" dt="2019-04-15T15:13:49.888" v="340" actId="1076"/>
        <pc:sldMkLst>
          <pc:docMk/>
          <pc:sldMk cId="3427790808" sldId="375"/>
        </pc:sldMkLst>
        <pc:spChg chg="mod">
          <ac:chgData name="Rajkumar Sivasubramanian" userId="23a9ea5e-0364-41f8-acb0-e2f2da22e8fd" providerId="ADAL" clId="{9D4F51AB-29D7-4143-BD22-71D1B1A81427}" dt="2019-04-15T15:12:01.376" v="310" actId="20577"/>
          <ac:spMkLst>
            <pc:docMk/>
            <pc:sldMk cId="3427790808" sldId="375"/>
            <ac:spMk id="2" creationId="{929020CD-56B5-4D29-99EF-8CC929321404}"/>
          </ac:spMkLst>
        </pc:spChg>
        <pc:spChg chg="add del">
          <ac:chgData name="Rajkumar Sivasubramanian" userId="23a9ea5e-0364-41f8-acb0-e2f2da22e8fd" providerId="ADAL" clId="{9D4F51AB-29D7-4143-BD22-71D1B1A81427}" dt="2019-04-15T15:12:22.282" v="314" actId="1076"/>
          <ac:spMkLst>
            <pc:docMk/>
            <pc:sldMk cId="3427790808" sldId="375"/>
            <ac:spMk id="3" creationId="{2AD7D61B-3F72-4068-B556-F6E19F943240}"/>
          </ac:spMkLst>
        </pc:spChg>
        <pc:spChg chg="add del mod">
          <ac:chgData name="Rajkumar Sivasubramanian" userId="23a9ea5e-0364-41f8-acb0-e2f2da22e8fd" providerId="ADAL" clId="{9D4F51AB-29D7-4143-BD22-71D1B1A81427}" dt="2019-04-15T15:12:52.081" v="319" actId="478"/>
          <ac:spMkLst>
            <pc:docMk/>
            <pc:sldMk cId="3427790808" sldId="375"/>
            <ac:spMk id="5" creationId="{6EE19833-4B0D-4B38-88BF-AE4009029354}"/>
          </ac:spMkLst>
        </pc:spChg>
        <pc:spChg chg="add del">
          <ac:chgData name="Rajkumar Sivasubramanian" userId="23a9ea5e-0364-41f8-acb0-e2f2da22e8fd" providerId="ADAL" clId="{9D4F51AB-29D7-4143-BD22-71D1B1A81427}" dt="2019-04-15T15:13:08.304" v="321" actId="1076"/>
          <ac:spMkLst>
            <pc:docMk/>
            <pc:sldMk cId="3427790808" sldId="375"/>
            <ac:spMk id="6" creationId="{64EBE8BD-2CAD-4EEF-92C9-EC3D30B2B298}"/>
          </ac:spMkLst>
        </pc:spChg>
        <pc:spChg chg="del">
          <ac:chgData name="Rajkumar Sivasubramanian" userId="23a9ea5e-0364-41f8-acb0-e2f2da22e8fd" providerId="ADAL" clId="{9D4F51AB-29D7-4143-BD22-71D1B1A81427}" dt="2019-04-15T15:12:10.228" v="311" actId="478"/>
          <ac:spMkLst>
            <pc:docMk/>
            <pc:sldMk cId="3427790808" sldId="375"/>
            <ac:spMk id="7" creationId="{BA2C89BF-DFC9-4491-B3F7-D635FFB40B15}"/>
          </ac:spMkLst>
        </pc:spChg>
        <pc:spChg chg="add del">
          <ac:chgData name="Rajkumar Sivasubramanian" userId="23a9ea5e-0364-41f8-acb0-e2f2da22e8fd" providerId="ADAL" clId="{9D4F51AB-29D7-4143-BD22-71D1B1A81427}" dt="2019-04-15T15:13:16.905" v="325" actId="1076"/>
          <ac:spMkLst>
            <pc:docMk/>
            <pc:sldMk cId="3427790808" sldId="375"/>
            <ac:spMk id="8" creationId="{3570465B-BC49-4840-9534-9F8B8A30CB7B}"/>
          </ac:spMkLst>
        </pc:spChg>
        <pc:spChg chg="mod">
          <ac:chgData name="Rajkumar Sivasubramanian" userId="23a9ea5e-0364-41f8-acb0-e2f2da22e8fd" providerId="ADAL" clId="{9D4F51AB-29D7-4143-BD22-71D1B1A81427}" dt="2019-04-15T15:13:49.888" v="340" actId="1076"/>
          <ac:spMkLst>
            <pc:docMk/>
            <pc:sldMk cId="3427790808" sldId="375"/>
            <ac:spMk id="9" creationId="{A1FA4B72-1D15-475B-A71C-82AD3357E24E}"/>
          </ac:spMkLst>
        </pc:spChg>
        <pc:spChg chg="add mod">
          <ac:chgData name="Rajkumar Sivasubramanian" userId="23a9ea5e-0364-41f8-acb0-e2f2da22e8fd" providerId="ADAL" clId="{9D4F51AB-29D7-4143-BD22-71D1B1A81427}" dt="2019-04-15T15:13:46.015" v="339" actId="114"/>
          <ac:spMkLst>
            <pc:docMk/>
            <pc:sldMk cId="3427790808" sldId="375"/>
            <ac:spMk id="10" creationId="{CA4D2C4A-0CCC-425F-993C-E6D6BC741CF1}"/>
          </ac:spMkLst>
        </pc:spChg>
      </pc:sldChg>
      <pc:sldChg chg="addSp delSp modSp add">
        <pc:chgData name="Rajkumar Sivasubramanian" userId="23a9ea5e-0364-41f8-acb0-e2f2da22e8fd" providerId="ADAL" clId="{9D4F51AB-29D7-4143-BD22-71D1B1A81427}" dt="2019-04-15T15:14:28.505" v="349" actId="2161"/>
        <pc:sldMkLst>
          <pc:docMk/>
          <pc:sldMk cId="680262634" sldId="376"/>
        </pc:sldMkLst>
        <pc:spChg chg="add del">
          <ac:chgData name="Rajkumar Sivasubramanian" userId="23a9ea5e-0364-41f8-acb0-e2f2da22e8fd" providerId="ADAL" clId="{9D4F51AB-29D7-4143-BD22-71D1B1A81427}" dt="2019-04-15T15:14:06.068" v="343" actId="2161"/>
          <ac:spMkLst>
            <pc:docMk/>
            <pc:sldMk cId="680262634" sldId="376"/>
            <ac:spMk id="3" creationId="{F49A6561-4978-44A7-8981-5D2CAB71687E}"/>
          </ac:spMkLst>
        </pc:spChg>
        <pc:spChg chg="add del">
          <ac:chgData name="Rajkumar Sivasubramanian" userId="23a9ea5e-0364-41f8-acb0-e2f2da22e8fd" providerId="ADAL" clId="{9D4F51AB-29D7-4143-BD22-71D1B1A81427}" dt="2019-04-15T15:14:23.031" v="347" actId="2161"/>
          <ac:spMkLst>
            <pc:docMk/>
            <pc:sldMk cId="680262634" sldId="376"/>
            <ac:spMk id="5" creationId="{B2D5EC72-60F9-48C7-A94C-A238320FD72B}"/>
          </ac:spMkLst>
        </pc:spChg>
        <pc:spChg chg="mod">
          <ac:chgData name="Rajkumar Sivasubramanian" userId="23a9ea5e-0364-41f8-acb0-e2f2da22e8fd" providerId="ADAL" clId="{9D4F51AB-29D7-4143-BD22-71D1B1A81427}" dt="2019-04-15T15:14:08.554" v="345" actId="14100"/>
          <ac:spMkLst>
            <pc:docMk/>
            <pc:sldMk cId="680262634" sldId="376"/>
            <ac:spMk id="9" creationId="{A1FA4B72-1D15-475B-A71C-82AD3357E24E}"/>
          </ac:spMkLst>
        </pc:spChg>
        <pc:spChg chg="mod">
          <ac:chgData name="Rajkumar Sivasubramanian" userId="23a9ea5e-0364-41f8-acb0-e2f2da22e8fd" providerId="ADAL" clId="{9D4F51AB-29D7-4143-BD22-71D1B1A81427}" dt="2019-04-15T15:14:28.505" v="349" actId="2161"/>
          <ac:spMkLst>
            <pc:docMk/>
            <pc:sldMk cId="680262634" sldId="376"/>
            <ac:spMk id="10" creationId="{CA4D2C4A-0CCC-425F-993C-E6D6BC741CF1}"/>
          </ac:spMkLst>
        </pc:spChg>
      </pc:sldChg>
      <pc:sldChg chg="addSp modSp add">
        <pc:chgData name="Rajkumar Sivasubramanian" userId="23a9ea5e-0364-41f8-acb0-e2f2da22e8fd" providerId="ADAL" clId="{9D4F51AB-29D7-4143-BD22-71D1B1A81427}" dt="2019-04-15T15:27:01.808" v="386" actId="1076"/>
        <pc:sldMkLst>
          <pc:docMk/>
          <pc:sldMk cId="1506642381" sldId="377"/>
        </pc:sldMkLst>
        <pc:spChg chg="mod">
          <ac:chgData name="Rajkumar Sivasubramanian" userId="23a9ea5e-0364-41f8-acb0-e2f2da22e8fd" providerId="ADAL" clId="{9D4F51AB-29D7-4143-BD22-71D1B1A81427}" dt="2019-04-15T15:24:57.625" v="375" actId="20577"/>
          <ac:spMkLst>
            <pc:docMk/>
            <pc:sldMk cId="1506642381" sldId="377"/>
            <ac:spMk id="2" creationId="{929020CD-56B5-4D29-99EF-8CC929321404}"/>
          </ac:spMkLst>
        </pc:spChg>
        <pc:spChg chg="mod">
          <ac:chgData name="Rajkumar Sivasubramanian" userId="23a9ea5e-0364-41f8-acb0-e2f2da22e8fd" providerId="ADAL" clId="{9D4F51AB-29D7-4143-BD22-71D1B1A81427}" dt="2019-04-15T15:26:55.408" v="383" actId="1076"/>
          <ac:spMkLst>
            <pc:docMk/>
            <pc:sldMk cId="1506642381" sldId="377"/>
            <ac:spMk id="5" creationId="{7142DF27-2692-422F-BB3B-B572242D4ACF}"/>
          </ac:spMkLst>
        </pc:spChg>
        <pc:picChg chg="add mod">
          <ac:chgData name="Rajkumar Sivasubramanian" userId="23a9ea5e-0364-41f8-acb0-e2f2da22e8fd" providerId="ADAL" clId="{9D4F51AB-29D7-4143-BD22-71D1B1A81427}" dt="2019-04-15T15:27:01.808" v="386" actId="1076"/>
          <ac:picMkLst>
            <pc:docMk/>
            <pc:sldMk cId="1506642381" sldId="377"/>
            <ac:picMk id="11266" creationId="{2FCAC7C6-1967-4A15-872B-210A5C64D0C8}"/>
          </ac:picMkLst>
        </pc:picChg>
      </pc:sldChg>
      <pc:sldChg chg="addSp delSp modSp add">
        <pc:chgData name="Rajkumar Sivasubramanian" userId="23a9ea5e-0364-41f8-acb0-e2f2da22e8fd" providerId="ADAL" clId="{9D4F51AB-29D7-4143-BD22-71D1B1A81427}" dt="2019-04-15T15:29:12.594" v="393" actId="2161"/>
        <pc:sldMkLst>
          <pc:docMk/>
          <pc:sldMk cId="1645691001" sldId="378"/>
        </pc:sldMkLst>
        <pc:spChg chg="add del">
          <ac:chgData name="Rajkumar Sivasubramanian" userId="23a9ea5e-0364-41f8-acb0-e2f2da22e8fd" providerId="ADAL" clId="{9D4F51AB-29D7-4143-BD22-71D1B1A81427}" dt="2019-04-15T15:29:07.099" v="391" actId="2161"/>
          <ac:spMkLst>
            <pc:docMk/>
            <pc:sldMk cId="1645691001" sldId="378"/>
            <ac:spMk id="3" creationId="{90B7F0B1-6C72-4257-A140-6D21A0AAEB6D}"/>
          </ac:spMkLst>
        </pc:spChg>
        <pc:spChg chg="mod">
          <ac:chgData name="Rajkumar Sivasubramanian" userId="23a9ea5e-0364-41f8-acb0-e2f2da22e8fd" providerId="ADAL" clId="{9D4F51AB-29D7-4143-BD22-71D1B1A81427}" dt="2019-04-15T15:29:12.594" v="393" actId="2161"/>
          <ac:spMkLst>
            <pc:docMk/>
            <pc:sldMk cId="1645691001" sldId="378"/>
            <ac:spMk id="5" creationId="{7142DF27-2692-422F-BB3B-B572242D4ACF}"/>
          </ac:spMkLst>
        </pc:spChg>
        <pc:picChg chg="del">
          <ac:chgData name="Rajkumar Sivasubramanian" userId="23a9ea5e-0364-41f8-acb0-e2f2da22e8fd" providerId="ADAL" clId="{9D4F51AB-29D7-4143-BD22-71D1B1A81427}" dt="2019-04-15T15:28:51.615" v="388" actId="478"/>
          <ac:picMkLst>
            <pc:docMk/>
            <pc:sldMk cId="1645691001" sldId="378"/>
            <ac:picMk id="11266" creationId="{2FCAC7C6-1967-4A15-872B-210A5C64D0C8}"/>
          </ac:picMkLst>
        </pc:picChg>
      </pc:sldChg>
      <pc:sldChg chg="addSp delSp modSp add">
        <pc:chgData name="Rajkumar Sivasubramanian" userId="23a9ea5e-0364-41f8-acb0-e2f2da22e8fd" providerId="ADAL" clId="{9D4F51AB-29D7-4143-BD22-71D1B1A81427}" dt="2019-04-15T15:54:32.102" v="473" actId="2165"/>
        <pc:sldMkLst>
          <pc:docMk/>
          <pc:sldMk cId="2696966292" sldId="379"/>
        </pc:sldMkLst>
        <pc:spChg chg="del">
          <ac:chgData name="Rajkumar Sivasubramanian" userId="23a9ea5e-0364-41f8-acb0-e2f2da22e8fd" providerId="ADAL" clId="{9D4F51AB-29D7-4143-BD22-71D1B1A81427}" dt="2019-04-15T15:31:52.952" v="395" actId="478"/>
          <ac:spMkLst>
            <pc:docMk/>
            <pc:sldMk cId="2696966292" sldId="379"/>
            <ac:spMk id="5" creationId="{7142DF27-2692-422F-BB3B-B572242D4ACF}"/>
          </ac:spMkLst>
        </pc:spChg>
        <pc:graphicFrameChg chg="add mod modGraphic">
          <ac:chgData name="Rajkumar Sivasubramanian" userId="23a9ea5e-0364-41f8-acb0-e2f2da22e8fd" providerId="ADAL" clId="{9D4F51AB-29D7-4143-BD22-71D1B1A81427}" dt="2019-04-15T15:54:32.102" v="473" actId="2165"/>
          <ac:graphicFrameMkLst>
            <pc:docMk/>
            <pc:sldMk cId="2696966292" sldId="379"/>
            <ac:graphicFrameMk id="3" creationId="{A235BACA-4369-428F-A946-A865B8786C0A}"/>
          </ac:graphicFrameMkLst>
        </pc:graphicFrameChg>
      </pc:sldChg>
      <pc:sldChg chg="modSp add">
        <pc:chgData name="Rajkumar Sivasubramanian" userId="23a9ea5e-0364-41f8-acb0-e2f2da22e8fd" providerId="ADAL" clId="{9D4F51AB-29D7-4143-BD22-71D1B1A81427}" dt="2019-04-15T15:55:04.815" v="488" actId="2161"/>
        <pc:sldMkLst>
          <pc:docMk/>
          <pc:sldMk cId="819932683" sldId="380"/>
        </pc:sldMkLst>
        <pc:graphicFrameChg chg="mod modGraphic">
          <ac:chgData name="Rajkumar Sivasubramanian" userId="23a9ea5e-0364-41f8-acb0-e2f2da22e8fd" providerId="ADAL" clId="{9D4F51AB-29D7-4143-BD22-71D1B1A81427}" dt="2019-04-15T15:55:04.815" v="488" actId="2161"/>
          <ac:graphicFrameMkLst>
            <pc:docMk/>
            <pc:sldMk cId="819932683" sldId="380"/>
            <ac:graphicFrameMk id="3" creationId="{A235BACA-4369-428F-A946-A865B8786C0A}"/>
          </ac:graphicFrameMkLst>
        </pc:graphicFrameChg>
      </pc:sldChg>
    </pc:docChg>
  </pc:docChgLst>
  <pc:docChgLst>
    <pc:chgData name="Rajkumar Sivasubramanian" userId="23a9ea5e-0364-41f8-acb0-e2f2da22e8fd" providerId="ADAL" clId="{95CEA2FE-0627-4BD0-96DB-CAF639712B9D}"/>
    <pc:docChg chg="undo custSel addSld delSld modSld sldOrd modSection">
      <pc:chgData name="Rajkumar Sivasubramanian" userId="23a9ea5e-0364-41f8-acb0-e2f2da22e8fd" providerId="ADAL" clId="{95CEA2FE-0627-4BD0-96DB-CAF639712B9D}" dt="2019-01-04T11:53:34.821" v="3347"/>
      <pc:docMkLst>
        <pc:docMk/>
      </pc:docMkLst>
      <pc:sldChg chg="ord">
        <pc:chgData name="Rajkumar Sivasubramanian" userId="23a9ea5e-0364-41f8-acb0-e2f2da22e8fd" providerId="ADAL" clId="{95CEA2FE-0627-4BD0-96DB-CAF639712B9D}" dt="2018-12-11T05:45:52.532" v="0" actId="20577"/>
        <pc:sldMkLst>
          <pc:docMk/>
          <pc:sldMk cId="1437231395" sldId="265"/>
        </pc:sldMkLst>
      </pc:sldChg>
      <pc:sldChg chg="modSp ord">
        <pc:chgData name="Rajkumar Sivasubramanian" userId="23a9ea5e-0364-41f8-acb0-e2f2da22e8fd" providerId="ADAL" clId="{95CEA2FE-0627-4BD0-96DB-CAF639712B9D}" dt="2018-12-11T05:54:58.770" v="29" actId="6549"/>
        <pc:sldMkLst>
          <pc:docMk/>
          <pc:sldMk cId="1901592283" sldId="280"/>
        </pc:sldMkLst>
        <pc:spChg chg="mod">
          <ac:chgData name="Rajkumar Sivasubramanian" userId="23a9ea5e-0364-41f8-acb0-e2f2da22e8fd" providerId="ADAL" clId="{95CEA2FE-0627-4BD0-96DB-CAF639712B9D}" dt="2018-12-11T05:54:58.770" v="29" actId="6549"/>
          <ac:spMkLst>
            <pc:docMk/>
            <pc:sldMk cId="1901592283" sldId="280"/>
            <ac:spMk id="10" creationId="{03C08C6D-BE1A-47E8-9E28-FB38E0BD99ED}"/>
          </ac:spMkLst>
        </pc:spChg>
      </pc:sldChg>
      <pc:sldChg chg="modSp ord">
        <pc:chgData name="Rajkumar Sivasubramanian" userId="23a9ea5e-0364-41f8-acb0-e2f2da22e8fd" providerId="ADAL" clId="{95CEA2FE-0627-4BD0-96DB-CAF639712B9D}" dt="2018-12-11T05:46:51.456" v="17" actId="20577"/>
        <pc:sldMkLst>
          <pc:docMk/>
          <pc:sldMk cId="3843678708" sldId="281"/>
        </pc:sldMkLst>
        <pc:spChg chg="mod">
          <ac:chgData name="Rajkumar Sivasubramanian" userId="23a9ea5e-0364-41f8-acb0-e2f2da22e8fd" providerId="ADAL" clId="{95CEA2FE-0627-4BD0-96DB-CAF639712B9D}" dt="2018-12-11T05:46:51.456" v="17" actId="20577"/>
          <ac:spMkLst>
            <pc:docMk/>
            <pc:sldMk cId="3843678708" sldId="281"/>
            <ac:spMk id="10" creationId="{03C08C6D-BE1A-47E8-9E28-FB38E0BD99ED}"/>
          </ac:spMkLst>
        </pc:spChg>
      </pc:sldChg>
      <pc:sldChg chg="modSp">
        <pc:chgData name="Rajkumar Sivasubramanian" userId="23a9ea5e-0364-41f8-acb0-e2f2da22e8fd" providerId="ADAL" clId="{95CEA2FE-0627-4BD0-96DB-CAF639712B9D}" dt="2018-12-11T05:59:01.031" v="34" actId="20577"/>
        <pc:sldMkLst>
          <pc:docMk/>
          <pc:sldMk cId="3021207900" sldId="282"/>
        </pc:sldMkLst>
        <pc:spChg chg="mod">
          <ac:chgData name="Rajkumar Sivasubramanian" userId="23a9ea5e-0364-41f8-acb0-e2f2da22e8fd" providerId="ADAL" clId="{95CEA2FE-0627-4BD0-96DB-CAF639712B9D}" dt="2018-12-11T05:59:01.031" v="34" actId="20577"/>
          <ac:spMkLst>
            <pc:docMk/>
            <pc:sldMk cId="3021207900" sldId="282"/>
            <ac:spMk id="7" creationId="{00000000-0000-0000-0000-000000000000}"/>
          </ac:spMkLst>
        </pc:spChg>
      </pc:sldChg>
      <pc:sldChg chg="modSp">
        <pc:chgData name="Rajkumar Sivasubramanian" userId="23a9ea5e-0364-41f8-acb0-e2f2da22e8fd" providerId="ADAL" clId="{95CEA2FE-0627-4BD0-96DB-CAF639712B9D}" dt="2018-12-11T05:59:07.566" v="35" actId="20577"/>
        <pc:sldMkLst>
          <pc:docMk/>
          <pc:sldMk cId="4152073484" sldId="283"/>
        </pc:sldMkLst>
        <pc:spChg chg="mod">
          <ac:chgData name="Rajkumar Sivasubramanian" userId="23a9ea5e-0364-41f8-acb0-e2f2da22e8fd" providerId="ADAL" clId="{95CEA2FE-0627-4BD0-96DB-CAF639712B9D}" dt="2018-12-11T05:59:07.566" v="35" actId="20577"/>
          <ac:spMkLst>
            <pc:docMk/>
            <pc:sldMk cId="4152073484" sldId="283"/>
            <ac:spMk id="7" creationId="{00000000-0000-0000-0000-000000000000}"/>
          </ac:spMkLst>
        </pc:spChg>
      </pc:sldChg>
      <pc:sldChg chg="modSp">
        <pc:chgData name="Rajkumar Sivasubramanian" userId="23a9ea5e-0364-41f8-acb0-e2f2da22e8fd" providerId="ADAL" clId="{95CEA2FE-0627-4BD0-96DB-CAF639712B9D}" dt="2018-12-11T05:59:12.012" v="37" actId="20577"/>
        <pc:sldMkLst>
          <pc:docMk/>
          <pc:sldMk cId="2805896101" sldId="284"/>
        </pc:sldMkLst>
        <pc:spChg chg="mod">
          <ac:chgData name="Rajkumar Sivasubramanian" userId="23a9ea5e-0364-41f8-acb0-e2f2da22e8fd" providerId="ADAL" clId="{95CEA2FE-0627-4BD0-96DB-CAF639712B9D}" dt="2018-12-11T05:59:12.012" v="37" actId="20577"/>
          <ac:spMkLst>
            <pc:docMk/>
            <pc:sldMk cId="2805896101" sldId="284"/>
            <ac:spMk id="7" creationId="{00000000-0000-0000-0000-000000000000}"/>
          </ac:spMkLst>
        </pc:spChg>
      </pc:sldChg>
      <pc:sldChg chg="modSp">
        <pc:chgData name="Rajkumar Sivasubramanian" userId="23a9ea5e-0364-41f8-acb0-e2f2da22e8fd" providerId="ADAL" clId="{95CEA2FE-0627-4BD0-96DB-CAF639712B9D}" dt="2018-12-11T05:59:19.234" v="38" actId="20577"/>
        <pc:sldMkLst>
          <pc:docMk/>
          <pc:sldMk cId="135611239" sldId="285"/>
        </pc:sldMkLst>
        <pc:spChg chg="mod">
          <ac:chgData name="Rajkumar Sivasubramanian" userId="23a9ea5e-0364-41f8-acb0-e2f2da22e8fd" providerId="ADAL" clId="{95CEA2FE-0627-4BD0-96DB-CAF639712B9D}" dt="2018-12-11T05:59:19.234" v="38" actId="20577"/>
          <ac:spMkLst>
            <pc:docMk/>
            <pc:sldMk cId="135611239" sldId="285"/>
            <ac:spMk id="7" creationId="{00000000-0000-0000-0000-000000000000}"/>
          </ac:spMkLst>
        </pc:spChg>
      </pc:sldChg>
      <pc:sldChg chg="addSp delSp modSp add">
        <pc:chgData name="Rajkumar Sivasubramanian" userId="23a9ea5e-0364-41f8-acb0-e2f2da22e8fd" providerId="ADAL" clId="{95CEA2FE-0627-4BD0-96DB-CAF639712B9D}" dt="2018-12-13T07:02:57.395" v="78" actId="113"/>
        <pc:sldMkLst>
          <pc:docMk/>
          <pc:sldMk cId="2707831162" sldId="292"/>
        </pc:sldMkLst>
        <pc:spChg chg="mod">
          <ac:chgData name="Rajkumar Sivasubramanian" userId="23a9ea5e-0364-41f8-acb0-e2f2da22e8fd" providerId="ADAL" clId="{95CEA2FE-0627-4BD0-96DB-CAF639712B9D}" dt="2018-12-12T09:15:37.073" v="55" actId="20577"/>
          <ac:spMkLst>
            <pc:docMk/>
            <pc:sldMk cId="2707831162" sldId="292"/>
            <ac:spMk id="2" creationId="{929020CD-56B5-4D29-99EF-8CC929321404}"/>
          </ac:spMkLst>
        </pc:spChg>
        <pc:spChg chg="del">
          <ac:chgData name="Rajkumar Sivasubramanian" userId="23a9ea5e-0364-41f8-acb0-e2f2da22e8fd" providerId="ADAL" clId="{95CEA2FE-0627-4BD0-96DB-CAF639712B9D}" dt="2018-12-13T05:30:34.465" v="56" actId="478"/>
          <ac:spMkLst>
            <pc:docMk/>
            <pc:sldMk cId="2707831162" sldId="292"/>
            <ac:spMk id="3" creationId="{F2C407F7-460E-4D33-A188-0DAFFF621B0A}"/>
          </ac:spMkLst>
        </pc:spChg>
        <pc:spChg chg="add mod">
          <ac:chgData name="Rajkumar Sivasubramanian" userId="23a9ea5e-0364-41f8-acb0-e2f2da22e8fd" providerId="ADAL" clId="{95CEA2FE-0627-4BD0-96DB-CAF639712B9D}" dt="2018-12-13T07:02:51.493" v="76" actId="113"/>
          <ac:spMkLst>
            <pc:docMk/>
            <pc:sldMk cId="2707831162" sldId="292"/>
            <ac:spMk id="5" creationId="{7837A9F1-9579-4F3A-9A1E-C7FCF4B34F75}"/>
          </ac:spMkLst>
        </pc:spChg>
        <pc:spChg chg="add mod">
          <ac:chgData name="Rajkumar Sivasubramanian" userId="23a9ea5e-0364-41f8-acb0-e2f2da22e8fd" providerId="ADAL" clId="{95CEA2FE-0627-4BD0-96DB-CAF639712B9D}" dt="2018-12-13T07:02:41.946" v="70" actId="1076"/>
          <ac:spMkLst>
            <pc:docMk/>
            <pc:sldMk cId="2707831162" sldId="292"/>
            <ac:spMk id="6" creationId="{73647CE8-77AE-46DA-B887-64B9B171BE62}"/>
          </ac:spMkLst>
        </pc:spChg>
        <pc:spChg chg="add del">
          <ac:chgData name="Rajkumar Sivasubramanian" userId="23a9ea5e-0364-41f8-acb0-e2f2da22e8fd" providerId="ADAL" clId="{95CEA2FE-0627-4BD0-96DB-CAF639712B9D}" dt="2018-12-13T07:02:57.395" v="78" actId="113"/>
          <ac:spMkLst>
            <pc:docMk/>
            <pc:sldMk cId="2707831162" sldId="292"/>
            <ac:spMk id="7" creationId="{FE45B3EB-7A1C-4AA5-8652-C7622AE6817C}"/>
          </ac:spMkLst>
        </pc:spChg>
      </pc:sldChg>
      <pc:sldChg chg="addSp delSp modSp add">
        <pc:chgData name="Rajkumar Sivasubramanian" userId="23a9ea5e-0364-41f8-acb0-e2f2da22e8fd" providerId="ADAL" clId="{95CEA2FE-0627-4BD0-96DB-CAF639712B9D}" dt="2018-12-13T07:54:28.937" v="438" actId="1076"/>
        <pc:sldMkLst>
          <pc:docMk/>
          <pc:sldMk cId="2979477061" sldId="293"/>
        </pc:sldMkLst>
        <pc:spChg chg="mod">
          <ac:chgData name="Rajkumar Sivasubramanian" userId="23a9ea5e-0364-41f8-acb0-e2f2da22e8fd" providerId="ADAL" clId="{95CEA2FE-0627-4BD0-96DB-CAF639712B9D}" dt="2018-12-13T07:53:38.140" v="420" actId="20577"/>
          <ac:spMkLst>
            <pc:docMk/>
            <pc:sldMk cId="2979477061" sldId="293"/>
            <ac:spMk id="2" creationId="{929020CD-56B5-4D29-99EF-8CC929321404}"/>
          </ac:spMkLst>
        </pc:spChg>
        <pc:spChg chg="add del mod">
          <ac:chgData name="Rajkumar Sivasubramanian" userId="23a9ea5e-0364-41f8-acb0-e2f2da22e8fd" providerId="ADAL" clId="{95CEA2FE-0627-4BD0-96DB-CAF639712B9D}" dt="2018-12-13T07:09:29.879" v="112" actId="478"/>
          <ac:spMkLst>
            <pc:docMk/>
            <pc:sldMk cId="2979477061" sldId="293"/>
            <ac:spMk id="3" creationId="{9C30804C-C7EB-40A2-A09F-D204FE58FFEE}"/>
          </ac:spMkLst>
        </pc:spChg>
        <pc:spChg chg="del">
          <ac:chgData name="Rajkumar Sivasubramanian" userId="23a9ea5e-0364-41f8-acb0-e2f2da22e8fd" providerId="ADAL" clId="{95CEA2FE-0627-4BD0-96DB-CAF639712B9D}" dt="2018-12-13T07:05:35.683" v="81" actId="478"/>
          <ac:spMkLst>
            <pc:docMk/>
            <pc:sldMk cId="2979477061" sldId="293"/>
            <ac:spMk id="5" creationId="{7837A9F1-9579-4F3A-9A1E-C7FCF4B34F75}"/>
          </ac:spMkLst>
        </pc:spChg>
        <pc:spChg chg="del">
          <ac:chgData name="Rajkumar Sivasubramanian" userId="23a9ea5e-0364-41f8-acb0-e2f2da22e8fd" providerId="ADAL" clId="{95CEA2FE-0627-4BD0-96DB-CAF639712B9D}" dt="2018-12-13T07:05:33.396" v="80" actId="478"/>
          <ac:spMkLst>
            <pc:docMk/>
            <pc:sldMk cId="2979477061" sldId="293"/>
            <ac:spMk id="6" creationId="{73647CE8-77AE-46DA-B887-64B9B171BE62}"/>
          </ac:spMkLst>
        </pc:spChg>
        <pc:spChg chg="add del mod">
          <ac:chgData name="Rajkumar Sivasubramanian" userId="23a9ea5e-0364-41f8-acb0-e2f2da22e8fd" providerId="ADAL" clId="{95CEA2FE-0627-4BD0-96DB-CAF639712B9D}" dt="2018-12-13T07:10:00.917" v="120" actId="478"/>
          <ac:spMkLst>
            <pc:docMk/>
            <pc:sldMk cId="2979477061" sldId="293"/>
            <ac:spMk id="7" creationId="{08074260-6F28-43EB-91DD-A52A4B4FF4A1}"/>
          </ac:spMkLst>
        </pc:spChg>
        <pc:spChg chg="add del mod">
          <ac:chgData name="Rajkumar Sivasubramanian" userId="23a9ea5e-0364-41f8-acb0-e2f2da22e8fd" providerId="ADAL" clId="{95CEA2FE-0627-4BD0-96DB-CAF639712B9D}" dt="2018-12-13T07:12:11.939" v="220" actId="478"/>
          <ac:spMkLst>
            <pc:docMk/>
            <pc:sldMk cId="2979477061" sldId="293"/>
            <ac:spMk id="8" creationId="{2B03C70E-51C5-49A9-B2C4-1F0FDC20F5C1}"/>
          </ac:spMkLst>
        </pc:spChg>
        <pc:spChg chg="add del mod">
          <ac:chgData name="Rajkumar Sivasubramanian" userId="23a9ea5e-0364-41f8-acb0-e2f2da22e8fd" providerId="ADAL" clId="{95CEA2FE-0627-4BD0-96DB-CAF639712B9D}" dt="2018-12-13T07:12:11.939" v="220" actId="478"/>
          <ac:spMkLst>
            <pc:docMk/>
            <pc:sldMk cId="2979477061" sldId="293"/>
            <ac:spMk id="9" creationId="{2426760C-6817-428F-835C-DA9A084AF6DA}"/>
          </ac:spMkLst>
        </pc:spChg>
        <pc:spChg chg="add del mod">
          <ac:chgData name="Rajkumar Sivasubramanian" userId="23a9ea5e-0364-41f8-acb0-e2f2da22e8fd" providerId="ADAL" clId="{95CEA2FE-0627-4BD0-96DB-CAF639712B9D}" dt="2018-12-13T07:12:11.939" v="220" actId="478"/>
          <ac:spMkLst>
            <pc:docMk/>
            <pc:sldMk cId="2979477061" sldId="293"/>
            <ac:spMk id="10" creationId="{9F445943-2766-4AF6-A9E3-B999CE5E7490}"/>
          </ac:spMkLst>
        </pc:spChg>
        <pc:spChg chg="add del mod">
          <ac:chgData name="Rajkumar Sivasubramanian" userId="23a9ea5e-0364-41f8-acb0-e2f2da22e8fd" providerId="ADAL" clId="{95CEA2FE-0627-4BD0-96DB-CAF639712B9D}" dt="2018-12-13T07:12:11.939" v="220" actId="478"/>
          <ac:spMkLst>
            <pc:docMk/>
            <pc:sldMk cId="2979477061" sldId="293"/>
            <ac:spMk id="11" creationId="{8424C379-23E7-4CF4-A2A5-E157CF67C62D}"/>
          </ac:spMkLst>
        </pc:spChg>
        <pc:spChg chg="add del mod">
          <ac:chgData name="Rajkumar Sivasubramanian" userId="23a9ea5e-0364-41f8-acb0-e2f2da22e8fd" providerId="ADAL" clId="{95CEA2FE-0627-4BD0-96DB-CAF639712B9D}" dt="2018-12-13T07:12:11.939" v="220" actId="478"/>
          <ac:spMkLst>
            <pc:docMk/>
            <pc:sldMk cId="2979477061" sldId="293"/>
            <ac:spMk id="12" creationId="{C1F58365-6EF6-4B62-8E92-B1BB159F0E62}"/>
          </ac:spMkLst>
        </pc:spChg>
        <pc:spChg chg="add del mod">
          <ac:chgData name="Rajkumar Sivasubramanian" userId="23a9ea5e-0364-41f8-acb0-e2f2da22e8fd" providerId="ADAL" clId="{95CEA2FE-0627-4BD0-96DB-CAF639712B9D}" dt="2018-12-13T07:12:11.939" v="220" actId="478"/>
          <ac:spMkLst>
            <pc:docMk/>
            <pc:sldMk cId="2979477061" sldId="293"/>
            <ac:spMk id="13" creationId="{9C91C1BD-01C6-4CD9-B6CE-E7C6642906A0}"/>
          </ac:spMkLst>
        </pc:spChg>
        <pc:spChg chg="add del mod">
          <ac:chgData name="Rajkumar Sivasubramanian" userId="23a9ea5e-0364-41f8-acb0-e2f2da22e8fd" providerId="ADAL" clId="{95CEA2FE-0627-4BD0-96DB-CAF639712B9D}" dt="2018-12-13T07:12:30.526" v="224" actId="478"/>
          <ac:spMkLst>
            <pc:docMk/>
            <pc:sldMk cId="2979477061" sldId="293"/>
            <ac:spMk id="14" creationId="{0C97A029-8818-4F84-BFC3-FDDB96D7FF1B}"/>
          </ac:spMkLst>
        </pc:spChg>
        <pc:spChg chg="add del mod">
          <ac:chgData name="Rajkumar Sivasubramanian" userId="23a9ea5e-0364-41f8-acb0-e2f2da22e8fd" providerId="ADAL" clId="{95CEA2FE-0627-4BD0-96DB-CAF639712B9D}" dt="2018-12-13T07:16:27.730" v="341" actId="478"/>
          <ac:spMkLst>
            <pc:docMk/>
            <pc:sldMk cId="2979477061" sldId="293"/>
            <ac:spMk id="18" creationId="{B2E43FF6-99FB-4BD3-8165-EAA5D0DED74B}"/>
          </ac:spMkLst>
        </pc:spChg>
        <pc:spChg chg="add del mod">
          <ac:chgData name="Rajkumar Sivasubramanian" userId="23a9ea5e-0364-41f8-acb0-e2f2da22e8fd" providerId="ADAL" clId="{95CEA2FE-0627-4BD0-96DB-CAF639712B9D}" dt="2018-12-13T07:16:27.730" v="341" actId="478"/>
          <ac:spMkLst>
            <pc:docMk/>
            <pc:sldMk cId="2979477061" sldId="293"/>
            <ac:spMk id="19" creationId="{7CF553CF-0E72-46A3-8434-762801937968}"/>
          </ac:spMkLst>
        </pc:spChg>
        <pc:spChg chg="add del mod">
          <ac:chgData name="Rajkumar Sivasubramanian" userId="23a9ea5e-0364-41f8-acb0-e2f2da22e8fd" providerId="ADAL" clId="{95CEA2FE-0627-4BD0-96DB-CAF639712B9D}" dt="2018-12-13T07:16:27.730" v="341" actId="478"/>
          <ac:spMkLst>
            <pc:docMk/>
            <pc:sldMk cId="2979477061" sldId="293"/>
            <ac:spMk id="20" creationId="{3AB8EE8F-B0B0-4F13-8C23-12AE410611A5}"/>
          </ac:spMkLst>
        </pc:spChg>
        <pc:spChg chg="add del mod">
          <ac:chgData name="Rajkumar Sivasubramanian" userId="23a9ea5e-0364-41f8-acb0-e2f2da22e8fd" providerId="ADAL" clId="{95CEA2FE-0627-4BD0-96DB-CAF639712B9D}" dt="2018-12-13T07:16:27.730" v="341" actId="478"/>
          <ac:spMkLst>
            <pc:docMk/>
            <pc:sldMk cId="2979477061" sldId="293"/>
            <ac:spMk id="21" creationId="{E90959BF-FAE8-43A4-BAF7-6F9891A57E91}"/>
          </ac:spMkLst>
        </pc:spChg>
        <pc:spChg chg="add del mod">
          <ac:chgData name="Rajkumar Sivasubramanian" userId="23a9ea5e-0364-41f8-acb0-e2f2da22e8fd" providerId="ADAL" clId="{95CEA2FE-0627-4BD0-96DB-CAF639712B9D}" dt="2018-12-13T07:16:27.730" v="341" actId="478"/>
          <ac:spMkLst>
            <pc:docMk/>
            <pc:sldMk cId="2979477061" sldId="293"/>
            <ac:spMk id="22" creationId="{B9A2510A-1C7C-4C7A-9171-3983793AD3C5}"/>
          </ac:spMkLst>
        </pc:spChg>
        <pc:spChg chg="add del">
          <ac:chgData name="Rajkumar Sivasubramanian" userId="23a9ea5e-0364-41f8-acb0-e2f2da22e8fd" providerId="ADAL" clId="{95CEA2FE-0627-4BD0-96DB-CAF639712B9D}" dt="2018-12-13T07:48:25.949" v="364" actId="478"/>
          <ac:spMkLst>
            <pc:docMk/>
            <pc:sldMk cId="2979477061" sldId="293"/>
            <ac:spMk id="23" creationId="{CC7B403D-4EA1-42E9-B59A-AB5A7357F35C}"/>
          </ac:spMkLst>
        </pc:spChg>
        <pc:spChg chg="add del mod">
          <ac:chgData name="Rajkumar Sivasubramanian" userId="23a9ea5e-0364-41f8-acb0-e2f2da22e8fd" providerId="ADAL" clId="{95CEA2FE-0627-4BD0-96DB-CAF639712B9D}" dt="2018-12-13T07:51:03.383" v="370" actId="478"/>
          <ac:spMkLst>
            <pc:docMk/>
            <pc:sldMk cId="2979477061" sldId="293"/>
            <ac:spMk id="24" creationId="{A5B8A1F0-51CE-4030-8151-7DC6E78FD6FC}"/>
          </ac:spMkLst>
        </pc:spChg>
        <pc:spChg chg="add del mod">
          <ac:chgData name="Rajkumar Sivasubramanian" userId="23a9ea5e-0364-41f8-acb0-e2f2da22e8fd" providerId="ADAL" clId="{95CEA2FE-0627-4BD0-96DB-CAF639712B9D}" dt="2018-12-13T07:51:17.087" v="374" actId="478"/>
          <ac:spMkLst>
            <pc:docMk/>
            <pc:sldMk cId="2979477061" sldId="293"/>
            <ac:spMk id="25" creationId="{09ABC2C6-08B0-4D2E-AE24-1F4EE0764FFD}"/>
          </ac:spMkLst>
        </pc:spChg>
        <pc:spChg chg="add del mod">
          <ac:chgData name="Rajkumar Sivasubramanian" userId="23a9ea5e-0364-41f8-acb0-e2f2da22e8fd" providerId="ADAL" clId="{95CEA2FE-0627-4BD0-96DB-CAF639712B9D}" dt="2018-12-13T07:53:05.100" v="385" actId="478"/>
          <ac:spMkLst>
            <pc:docMk/>
            <pc:sldMk cId="2979477061" sldId="293"/>
            <ac:spMk id="26" creationId="{032BE2E2-203B-4CB4-9748-D7D57D660F31}"/>
          </ac:spMkLst>
        </pc:spChg>
        <pc:spChg chg="add del mod">
          <ac:chgData name="Rajkumar Sivasubramanian" userId="23a9ea5e-0364-41f8-acb0-e2f2da22e8fd" providerId="ADAL" clId="{95CEA2FE-0627-4BD0-96DB-CAF639712B9D}" dt="2018-12-13T07:53:02.360" v="384" actId="478"/>
          <ac:spMkLst>
            <pc:docMk/>
            <pc:sldMk cId="2979477061" sldId="293"/>
            <ac:spMk id="27" creationId="{1AC32998-13AB-4AFB-9A95-E5AE21AC09A9}"/>
          </ac:spMkLst>
        </pc:spChg>
        <pc:spChg chg="add del">
          <ac:chgData name="Rajkumar Sivasubramanian" userId="23a9ea5e-0364-41f8-acb0-e2f2da22e8fd" providerId="ADAL" clId="{95CEA2FE-0627-4BD0-96DB-CAF639712B9D}" dt="2018-12-13T07:53:09.882" v="391" actId="1076"/>
          <ac:spMkLst>
            <pc:docMk/>
            <pc:sldMk cId="2979477061" sldId="293"/>
            <ac:spMk id="28" creationId="{6515B6FB-308A-4334-BE61-6EB02FD1A049}"/>
          </ac:spMkLst>
        </pc:spChg>
        <pc:spChg chg="add mod">
          <ac:chgData name="Rajkumar Sivasubramanian" userId="23a9ea5e-0364-41f8-acb0-e2f2da22e8fd" providerId="ADAL" clId="{95CEA2FE-0627-4BD0-96DB-CAF639712B9D}" dt="2018-12-13T07:54:28.937" v="438" actId="1076"/>
          <ac:spMkLst>
            <pc:docMk/>
            <pc:sldMk cId="2979477061" sldId="293"/>
            <ac:spMk id="29" creationId="{7CD83145-5502-4097-9FB5-9507024A99EC}"/>
          </ac:spMkLst>
        </pc:spChg>
        <pc:graphicFrameChg chg="add del mod">
          <ac:chgData name="Rajkumar Sivasubramanian" userId="23a9ea5e-0364-41f8-acb0-e2f2da22e8fd" providerId="ADAL" clId="{95CEA2FE-0627-4BD0-96DB-CAF639712B9D}" dt="2018-12-13T07:12:53.959" v="229" actId="478"/>
          <ac:graphicFrameMkLst>
            <pc:docMk/>
            <pc:sldMk cId="2979477061" sldId="293"/>
            <ac:graphicFrameMk id="15" creationId="{C8F15A69-E3E8-49C0-AA14-816559F20A24}"/>
          </ac:graphicFrameMkLst>
        </pc:graphicFrameChg>
        <pc:graphicFrameChg chg="add del mod">
          <ac:chgData name="Rajkumar Sivasubramanian" userId="23a9ea5e-0364-41f8-acb0-e2f2da22e8fd" providerId="ADAL" clId="{95CEA2FE-0627-4BD0-96DB-CAF639712B9D}" dt="2018-12-13T07:13:27.176" v="240" actId="478"/>
          <ac:graphicFrameMkLst>
            <pc:docMk/>
            <pc:sldMk cId="2979477061" sldId="293"/>
            <ac:graphicFrameMk id="16" creationId="{4D7064AE-CB72-48C8-9DAE-596352869912}"/>
          </ac:graphicFrameMkLst>
        </pc:graphicFrameChg>
        <pc:graphicFrameChg chg="add del mod">
          <ac:chgData name="Rajkumar Sivasubramanian" userId="23a9ea5e-0364-41f8-acb0-e2f2da22e8fd" providerId="ADAL" clId="{95CEA2FE-0627-4BD0-96DB-CAF639712B9D}" dt="2018-12-13T07:14:30.871" v="263" actId="478"/>
          <ac:graphicFrameMkLst>
            <pc:docMk/>
            <pc:sldMk cId="2979477061" sldId="293"/>
            <ac:graphicFrameMk id="17" creationId="{28242C1D-17F8-4D4D-8341-C15CDCD1B6A1}"/>
          </ac:graphicFrameMkLst>
        </pc:graphicFrameChg>
      </pc:sldChg>
      <pc:sldChg chg="addSp delSp modSp add">
        <pc:chgData name="Rajkumar Sivasubramanian" userId="23a9ea5e-0364-41f8-acb0-e2f2da22e8fd" providerId="ADAL" clId="{95CEA2FE-0627-4BD0-96DB-CAF639712B9D}" dt="2018-12-13T07:55:45.233" v="471" actId="207"/>
        <pc:sldMkLst>
          <pc:docMk/>
          <pc:sldMk cId="3091865652" sldId="294"/>
        </pc:sldMkLst>
        <pc:spChg chg="mod">
          <ac:chgData name="Rajkumar Sivasubramanian" userId="23a9ea5e-0364-41f8-acb0-e2f2da22e8fd" providerId="ADAL" clId="{95CEA2FE-0627-4BD0-96DB-CAF639712B9D}" dt="2018-12-13T07:55:45.233" v="471" actId="207"/>
          <ac:spMkLst>
            <pc:docMk/>
            <pc:sldMk cId="3091865652" sldId="294"/>
            <ac:spMk id="2" creationId="{929020CD-56B5-4D29-99EF-8CC929321404}"/>
          </ac:spMkLst>
        </pc:spChg>
        <pc:spChg chg="add del">
          <ac:chgData name="Rajkumar Sivasubramanian" userId="23a9ea5e-0364-41f8-acb0-e2f2da22e8fd" providerId="ADAL" clId="{95CEA2FE-0627-4BD0-96DB-CAF639712B9D}" dt="2018-12-13T07:55:00.189" v="454" actId="207"/>
          <ac:spMkLst>
            <pc:docMk/>
            <pc:sldMk cId="3091865652" sldId="294"/>
            <ac:spMk id="3" creationId="{17BE98B5-6A20-4401-BFFA-6AFFCBC58249}"/>
          </ac:spMkLst>
        </pc:spChg>
        <pc:spChg chg="add mod">
          <ac:chgData name="Rajkumar Sivasubramanian" userId="23a9ea5e-0364-41f8-acb0-e2f2da22e8fd" providerId="ADAL" clId="{95CEA2FE-0627-4BD0-96DB-CAF639712B9D}" dt="2018-12-13T07:55:09.416" v="461" actId="122"/>
          <ac:spMkLst>
            <pc:docMk/>
            <pc:sldMk cId="3091865652" sldId="294"/>
            <ac:spMk id="5" creationId="{3A99C0E9-19B2-4268-89D4-D7B2CFE23A2F}"/>
          </ac:spMkLst>
        </pc:spChg>
        <pc:spChg chg="del">
          <ac:chgData name="Rajkumar Sivasubramanian" userId="23a9ea5e-0364-41f8-acb0-e2f2da22e8fd" providerId="ADAL" clId="{95CEA2FE-0627-4BD0-96DB-CAF639712B9D}" dt="2018-12-13T07:54:44.453" v="440" actId="478"/>
          <ac:spMkLst>
            <pc:docMk/>
            <pc:sldMk cId="3091865652" sldId="294"/>
            <ac:spMk id="29" creationId="{7CD83145-5502-4097-9FB5-9507024A99EC}"/>
          </ac:spMkLst>
        </pc:spChg>
      </pc:sldChg>
      <pc:sldChg chg="modSp add">
        <pc:chgData name="Rajkumar Sivasubramanian" userId="23a9ea5e-0364-41f8-acb0-e2f2da22e8fd" providerId="ADAL" clId="{95CEA2FE-0627-4BD0-96DB-CAF639712B9D}" dt="2018-12-13T07:55:50.967" v="473" actId="20577"/>
        <pc:sldMkLst>
          <pc:docMk/>
          <pc:sldMk cId="399301300" sldId="295"/>
        </pc:sldMkLst>
        <pc:spChg chg="mod">
          <ac:chgData name="Rajkumar Sivasubramanian" userId="23a9ea5e-0364-41f8-acb0-e2f2da22e8fd" providerId="ADAL" clId="{95CEA2FE-0627-4BD0-96DB-CAF639712B9D}" dt="2018-12-13T07:55:48.081" v="472" actId="207"/>
          <ac:spMkLst>
            <pc:docMk/>
            <pc:sldMk cId="399301300" sldId="295"/>
            <ac:spMk id="2" creationId="{929020CD-56B5-4D29-99EF-8CC929321404}"/>
          </ac:spMkLst>
        </pc:spChg>
        <pc:spChg chg="mod">
          <ac:chgData name="Rajkumar Sivasubramanian" userId="23a9ea5e-0364-41f8-acb0-e2f2da22e8fd" providerId="ADAL" clId="{95CEA2FE-0627-4BD0-96DB-CAF639712B9D}" dt="2018-12-13T07:55:50.967" v="473" actId="20577"/>
          <ac:spMkLst>
            <pc:docMk/>
            <pc:sldMk cId="399301300" sldId="295"/>
            <ac:spMk id="5" creationId="{3A99C0E9-19B2-4268-89D4-D7B2CFE23A2F}"/>
          </ac:spMkLst>
        </pc:spChg>
      </pc:sldChg>
      <pc:sldChg chg="modSp add">
        <pc:chgData name="Rajkumar Sivasubramanian" userId="23a9ea5e-0364-41f8-acb0-e2f2da22e8fd" providerId="ADAL" clId="{95CEA2FE-0627-4BD0-96DB-CAF639712B9D}" dt="2018-12-13T07:56:10.570" v="489" actId="113"/>
        <pc:sldMkLst>
          <pc:docMk/>
          <pc:sldMk cId="208939864" sldId="296"/>
        </pc:sldMkLst>
        <pc:spChg chg="mod">
          <ac:chgData name="Rajkumar Sivasubramanian" userId="23a9ea5e-0364-41f8-acb0-e2f2da22e8fd" providerId="ADAL" clId="{95CEA2FE-0627-4BD0-96DB-CAF639712B9D}" dt="2018-12-13T07:56:02.994" v="488" actId="20577"/>
          <ac:spMkLst>
            <pc:docMk/>
            <pc:sldMk cId="208939864" sldId="296"/>
            <ac:spMk id="2" creationId="{929020CD-56B5-4D29-99EF-8CC929321404}"/>
          </ac:spMkLst>
        </pc:spChg>
        <pc:spChg chg="mod">
          <ac:chgData name="Rajkumar Sivasubramanian" userId="23a9ea5e-0364-41f8-acb0-e2f2da22e8fd" providerId="ADAL" clId="{95CEA2FE-0627-4BD0-96DB-CAF639712B9D}" dt="2018-12-13T07:56:10.570" v="489" actId="113"/>
          <ac:spMkLst>
            <pc:docMk/>
            <pc:sldMk cId="208939864" sldId="296"/>
            <ac:spMk id="5" creationId="{3A99C0E9-19B2-4268-89D4-D7B2CFE23A2F}"/>
          </ac:spMkLst>
        </pc:spChg>
      </pc:sldChg>
      <pc:sldChg chg="modSp add">
        <pc:chgData name="Rajkumar Sivasubramanian" userId="23a9ea5e-0364-41f8-acb0-e2f2da22e8fd" providerId="ADAL" clId="{95CEA2FE-0627-4BD0-96DB-CAF639712B9D}" dt="2018-12-13T07:56:38.620" v="502" actId="113"/>
        <pc:sldMkLst>
          <pc:docMk/>
          <pc:sldMk cId="845358899" sldId="297"/>
        </pc:sldMkLst>
        <pc:spChg chg="mod">
          <ac:chgData name="Rajkumar Sivasubramanian" userId="23a9ea5e-0364-41f8-acb0-e2f2da22e8fd" providerId="ADAL" clId="{95CEA2FE-0627-4BD0-96DB-CAF639712B9D}" dt="2018-12-13T07:56:19.248" v="499" actId="20577"/>
          <ac:spMkLst>
            <pc:docMk/>
            <pc:sldMk cId="845358899" sldId="297"/>
            <ac:spMk id="2" creationId="{929020CD-56B5-4D29-99EF-8CC929321404}"/>
          </ac:spMkLst>
        </pc:spChg>
        <pc:spChg chg="mod">
          <ac:chgData name="Rajkumar Sivasubramanian" userId="23a9ea5e-0364-41f8-acb0-e2f2da22e8fd" providerId="ADAL" clId="{95CEA2FE-0627-4BD0-96DB-CAF639712B9D}" dt="2018-12-13T07:56:38.620" v="502" actId="113"/>
          <ac:spMkLst>
            <pc:docMk/>
            <pc:sldMk cId="845358899" sldId="297"/>
            <ac:spMk id="5" creationId="{3A99C0E9-19B2-4268-89D4-D7B2CFE23A2F}"/>
          </ac:spMkLst>
        </pc:spChg>
      </pc:sldChg>
      <pc:sldChg chg="addSp delSp modSp add">
        <pc:chgData name="Rajkumar Sivasubramanian" userId="23a9ea5e-0364-41f8-acb0-e2f2da22e8fd" providerId="ADAL" clId="{95CEA2FE-0627-4BD0-96DB-CAF639712B9D}" dt="2018-12-13T08:37:16.134" v="535" actId="207"/>
        <pc:sldMkLst>
          <pc:docMk/>
          <pc:sldMk cId="455017577" sldId="298"/>
        </pc:sldMkLst>
        <pc:spChg chg="mod">
          <ac:chgData name="Rajkumar Sivasubramanian" userId="23a9ea5e-0364-41f8-acb0-e2f2da22e8fd" providerId="ADAL" clId="{95CEA2FE-0627-4BD0-96DB-CAF639712B9D}" dt="2018-12-13T07:56:56.409" v="512" actId="20577"/>
          <ac:spMkLst>
            <pc:docMk/>
            <pc:sldMk cId="455017577" sldId="298"/>
            <ac:spMk id="2" creationId="{929020CD-56B5-4D29-99EF-8CC929321404}"/>
          </ac:spMkLst>
        </pc:spChg>
        <pc:spChg chg="add del">
          <ac:chgData name="Rajkumar Sivasubramanian" userId="23a9ea5e-0364-41f8-acb0-e2f2da22e8fd" providerId="ADAL" clId="{95CEA2FE-0627-4BD0-96DB-CAF639712B9D}" dt="2018-12-13T07:57:13.259" v="520" actId="207"/>
          <ac:spMkLst>
            <pc:docMk/>
            <pc:sldMk cId="455017577" sldId="298"/>
            <ac:spMk id="3" creationId="{618B4A18-565A-4FE1-A585-0E99FDFDE4DB}"/>
          </ac:spMkLst>
        </pc:spChg>
        <pc:spChg chg="del">
          <ac:chgData name="Rajkumar Sivasubramanian" userId="23a9ea5e-0364-41f8-acb0-e2f2da22e8fd" providerId="ADAL" clId="{95CEA2FE-0627-4BD0-96DB-CAF639712B9D}" dt="2018-12-13T07:57:15.209" v="521" actId="478"/>
          <ac:spMkLst>
            <pc:docMk/>
            <pc:sldMk cId="455017577" sldId="298"/>
            <ac:spMk id="5" creationId="{3A99C0E9-19B2-4268-89D4-D7B2CFE23A2F}"/>
          </ac:spMkLst>
        </pc:spChg>
        <pc:spChg chg="add del">
          <ac:chgData name="Rajkumar Sivasubramanian" userId="23a9ea5e-0364-41f8-acb0-e2f2da22e8fd" providerId="ADAL" clId="{95CEA2FE-0627-4BD0-96DB-CAF639712B9D}" dt="2018-12-13T07:57:12.827" v="519" actId="207"/>
          <ac:spMkLst>
            <pc:docMk/>
            <pc:sldMk cId="455017577" sldId="298"/>
            <ac:spMk id="6" creationId="{2E4AFAA3-0915-4964-BC37-A3020670EEAE}"/>
          </ac:spMkLst>
        </pc:spChg>
        <pc:spChg chg="add del">
          <ac:chgData name="Rajkumar Sivasubramanian" userId="23a9ea5e-0364-41f8-acb0-e2f2da22e8fd" providerId="ADAL" clId="{95CEA2FE-0627-4BD0-96DB-CAF639712B9D}" dt="2018-12-13T07:57:12.579" v="518" actId="207"/>
          <ac:spMkLst>
            <pc:docMk/>
            <pc:sldMk cId="455017577" sldId="298"/>
            <ac:spMk id="7" creationId="{0D8C9350-2ADD-4317-B9B2-8A4B80130F39}"/>
          </ac:spMkLst>
        </pc:spChg>
        <pc:spChg chg="add del">
          <ac:chgData name="Rajkumar Sivasubramanian" userId="23a9ea5e-0364-41f8-acb0-e2f2da22e8fd" providerId="ADAL" clId="{95CEA2FE-0627-4BD0-96DB-CAF639712B9D}" dt="2018-12-13T07:57:12.356" v="517" actId="207"/>
          <ac:spMkLst>
            <pc:docMk/>
            <pc:sldMk cId="455017577" sldId="298"/>
            <ac:spMk id="8" creationId="{6282C309-6978-4E68-BA8C-4BE0B15D954B}"/>
          </ac:spMkLst>
        </pc:spChg>
        <pc:spChg chg="add del">
          <ac:chgData name="Rajkumar Sivasubramanian" userId="23a9ea5e-0364-41f8-acb0-e2f2da22e8fd" providerId="ADAL" clId="{95CEA2FE-0627-4BD0-96DB-CAF639712B9D}" dt="2018-12-13T07:57:21.052" v="523" actId="207"/>
          <ac:spMkLst>
            <pc:docMk/>
            <pc:sldMk cId="455017577" sldId="298"/>
            <ac:spMk id="9" creationId="{11830E52-2BDF-41FE-BAF8-694097E79578}"/>
          </ac:spMkLst>
        </pc:spChg>
        <pc:spChg chg="add del">
          <ac:chgData name="Rajkumar Sivasubramanian" userId="23a9ea5e-0364-41f8-acb0-e2f2da22e8fd" providerId="ADAL" clId="{95CEA2FE-0627-4BD0-96DB-CAF639712B9D}" dt="2018-12-13T08:36:45.249" v="526" actId="478"/>
          <ac:spMkLst>
            <pc:docMk/>
            <pc:sldMk cId="455017577" sldId="298"/>
            <ac:spMk id="10" creationId="{6C7ECA5B-3605-4B83-84A6-034AC5DEC95D}"/>
          </ac:spMkLst>
        </pc:spChg>
        <pc:spChg chg="add del mod">
          <ac:chgData name="Rajkumar Sivasubramanian" userId="23a9ea5e-0364-41f8-acb0-e2f2da22e8fd" providerId="ADAL" clId="{95CEA2FE-0627-4BD0-96DB-CAF639712B9D}" dt="2018-12-13T08:36:52.070" v="528" actId="478"/>
          <ac:spMkLst>
            <pc:docMk/>
            <pc:sldMk cId="455017577" sldId="298"/>
            <ac:spMk id="11" creationId="{397BBBE5-04C5-4D36-93DB-6867096B4F52}"/>
          </ac:spMkLst>
        </pc:spChg>
        <pc:spChg chg="add del">
          <ac:chgData name="Rajkumar Sivasubramanian" userId="23a9ea5e-0364-41f8-acb0-e2f2da22e8fd" providerId="ADAL" clId="{95CEA2FE-0627-4BD0-96DB-CAF639712B9D}" dt="2018-12-13T08:36:54.554" v="530" actId="207"/>
          <ac:spMkLst>
            <pc:docMk/>
            <pc:sldMk cId="455017577" sldId="298"/>
            <ac:spMk id="12" creationId="{46E71D57-98AC-4F50-BB71-C03690A6AF40}"/>
          </ac:spMkLst>
        </pc:spChg>
        <pc:spChg chg="add mod">
          <ac:chgData name="Rajkumar Sivasubramanian" userId="23a9ea5e-0364-41f8-acb0-e2f2da22e8fd" providerId="ADAL" clId="{95CEA2FE-0627-4BD0-96DB-CAF639712B9D}" dt="2018-12-13T08:37:16.134" v="535" actId="207"/>
          <ac:spMkLst>
            <pc:docMk/>
            <pc:sldMk cId="455017577" sldId="298"/>
            <ac:spMk id="13" creationId="{ED81D382-9547-4A63-BAA6-3392948797C6}"/>
          </ac:spMkLst>
        </pc:spChg>
      </pc:sldChg>
      <pc:sldChg chg="addSp delSp modSp add">
        <pc:chgData name="Rajkumar Sivasubramanian" userId="23a9ea5e-0364-41f8-acb0-e2f2da22e8fd" providerId="ADAL" clId="{95CEA2FE-0627-4BD0-96DB-CAF639712B9D}" dt="2018-12-13T09:40:05.113" v="878" actId="12100"/>
        <pc:sldMkLst>
          <pc:docMk/>
          <pc:sldMk cId="2354109778" sldId="299"/>
        </pc:sldMkLst>
        <pc:spChg chg="mod">
          <ac:chgData name="Rajkumar Sivasubramanian" userId="23a9ea5e-0364-41f8-acb0-e2f2da22e8fd" providerId="ADAL" clId="{95CEA2FE-0627-4BD0-96DB-CAF639712B9D}" dt="2018-12-13T08:37:50.245" v="567" actId="20577"/>
          <ac:spMkLst>
            <pc:docMk/>
            <pc:sldMk cId="2354109778" sldId="299"/>
            <ac:spMk id="2" creationId="{929020CD-56B5-4D29-99EF-8CC929321404}"/>
          </ac:spMkLst>
        </pc:spChg>
        <pc:spChg chg="del">
          <ac:chgData name="Rajkumar Sivasubramanian" userId="23a9ea5e-0364-41f8-acb0-e2f2da22e8fd" providerId="ADAL" clId="{95CEA2FE-0627-4BD0-96DB-CAF639712B9D}" dt="2018-12-13T08:37:53.251" v="568" actId="478"/>
          <ac:spMkLst>
            <pc:docMk/>
            <pc:sldMk cId="2354109778" sldId="299"/>
            <ac:spMk id="13" creationId="{ED81D382-9547-4A63-BAA6-3392948797C6}"/>
          </ac:spMkLst>
        </pc:spChg>
        <pc:graphicFrameChg chg="add mod">
          <ac:chgData name="Rajkumar Sivasubramanian" userId="23a9ea5e-0364-41f8-acb0-e2f2da22e8fd" providerId="ADAL" clId="{95CEA2FE-0627-4BD0-96DB-CAF639712B9D}" dt="2018-12-13T09:40:05.113" v="878" actId="12100"/>
          <ac:graphicFrameMkLst>
            <pc:docMk/>
            <pc:sldMk cId="2354109778" sldId="299"/>
            <ac:graphicFrameMk id="3" creationId="{062BF614-3BD1-4B2D-B8B3-C9DB02340737}"/>
          </ac:graphicFrameMkLst>
        </pc:graphicFrameChg>
      </pc:sldChg>
      <pc:sldChg chg="addSp delSp modSp add">
        <pc:chgData name="Rajkumar Sivasubramanian" userId="23a9ea5e-0364-41f8-acb0-e2f2da22e8fd" providerId="ADAL" clId="{95CEA2FE-0627-4BD0-96DB-CAF639712B9D}" dt="2018-12-13T09:50:47.536" v="969" actId="478"/>
        <pc:sldMkLst>
          <pc:docMk/>
          <pc:sldMk cId="363022732" sldId="300"/>
        </pc:sldMkLst>
        <pc:spChg chg="mod">
          <ac:chgData name="Rajkumar Sivasubramanian" userId="23a9ea5e-0364-41f8-acb0-e2f2da22e8fd" providerId="ADAL" clId="{95CEA2FE-0627-4BD0-96DB-CAF639712B9D}" dt="2018-12-13T09:44:24.597" v="927" actId="20577"/>
          <ac:spMkLst>
            <pc:docMk/>
            <pc:sldMk cId="363022732" sldId="300"/>
            <ac:spMk id="2" creationId="{929020CD-56B5-4D29-99EF-8CC929321404}"/>
          </ac:spMkLst>
        </pc:spChg>
        <pc:spChg chg="add del mod">
          <ac:chgData name="Rajkumar Sivasubramanian" userId="23a9ea5e-0364-41f8-acb0-e2f2da22e8fd" providerId="ADAL" clId="{95CEA2FE-0627-4BD0-96DB-CAF639712B9D}" dt="2018-12-13T09:41:24.517" v="888" actId="478"/>
          <ac:spMkLst>
            <pc:docMk/>
            <pc:sldMk cId="363022732" sldId="300"/>
            <ac:spMk id="5" creationId="{E6403C53-E86F-4F7D-B67A-D4A0BB6ADD51}"/>
          </ac:spMkLst>
        </pc:spChg>
        <pc:spChg chg="add mod">
          <ac:chgData name="Rajkumar Sivasubramanian" userId="23a9ea5e-0364-41f8-acb0-e2f2da22e8fd" providerId="ADAL" clId="{95CEA2FE-0627-4BD0-96DB-CAF639712B9D}" dt="2018-12-13T09:49:05.765" v="956" actId="1076"/>
          <ac:spMkLst>
            <pc:docMk/>
            <pc:sldMk cId="363022732" sldId="300"/>
            <ac:spMk id="6" creationId="{192DB495-333E-4BF3-B2E6-F78092A7291D}"/>
          </ac:spMkLst>
        </pc:spChg>
        <pc:spChg chg="add del">
          <ac:chgData name="Rajkumar Sivasubramanian" userId="23a9ea5e-0364-41f8-acb0-e2f2da22e8fd" providerId="ADAL" clId="{95CEA2FE-0627-4BD0-96DB-CAF639712B9D}" dt="2018-12-13T09:50:28.634" v="962" actId="478"/>
          <ac:spMkLst>
            <pc:docMk/>
            <pc:sldMk cId="363022732" sldId="300"/>
            <ac:spMk id="7" creationId="{8A3EF969-1E37-4FA2-9CF1-994EF202EA8C}"/>
          </ac:spMkLst>
        </pc:spChg>
        <pc:graphicFrameChg chg="add del mod">
          <ac:chgData name="Rajkumar Sivasubramanian" userId="23a9ea5e-0364-41f8-acb0-e2f2da22e8fd" providerId="ADAL" clId="{95CEA2FE-0627-4BD0-96DB-CAF639712B9D}" dt="2018-12-13T09:50:47.536" v="969" actId="478"/>
          <ac:graphicFrameMkLst>
            <pc:docMk/>
            <pc:sldMk cId="363022732" sldId="300"/>
            <ac:graphicFrameMk id="3" creationId="{062BF614-3BD1-4B2D-B8B3-C9DB02340737}"/>
          </ac:graphicFrameMkLst>
        </pc:graphicFrameChg>
        <pc:picChg chg="add del mod">
          <ac:chgData name="Rajkumar Sivasubramanian" userId="23a9ea5e-0364-41f8-acb0-e2f2da22e8fd" providerId="ADAL" clId="{95CEA2FE-0627-4BD0-96DB-CAF639712B9D}" dt="2018-12-13T09:50:47.034" v="968" actId="478"/>
          <ac:picMkLst>
            <pc:docMk/>
            <pc:sldMk cId="363022732" sldId="300"/>
            <ac:picMk id="8" creationId="{DF2BA1B7-3893-49EC-AB5A-858C29341C3D}"/>
          </ac:picMkLst>
        </pc:picChg>
      </pc:sldChg>
      <pc:sldChg chg="addSp delSp modSp add">
        <pc:chgData name="Rajkumar Sivasubramanian" userId="23a9ea5e-0364-41f8-acb0-e2f2da22e8fd" providerId="ADAL" clId="{95CEA2FE-0627-4BD0-96DB-CAF639712B9D}" dt="2018-12-13T09:47:56.492" v="945" actId="20577"/>
        <pc:sldMkLst>
          <pc:docMk/>
          <pc:sldMk cId="2211661359" sldId="302"/>
        </pc:sldMkLst>
        <pc:spChg chg="add mod">
          <ac:chgData name="Rajkumar Sivasubramanian" userId="23a9ea5e-0364-41f8-acb0-e2f2da22e8fd" providerId="ADAL" clId="{95CEA2FE-0627-4BD0-96DB-CAF639712B9D}" dt="2018-12-13T09:47:56.492" v="945" actId="20577"/>
          <ac:spMkLst>
            <pc:docMk/>
            <pc:sldMk cId="2211661359" sldId="302"/>
            <ac:spMk id="5" creationId="{146DF6F8-D299-4901-98F1-3960ADBD7592}"/>
          </ac:spMkLst>
        </pc:spChg>
        <pc:spChg chg="del">
          <ac:chgData name="Rajkumar Sivasubramanian" userId="23a9ea5e-0364-41f8-acb0-e2f2da22e8fd" providerId="ADAL" clId="{95CEA2FE-0627-4BD0-96DB-CAF639712B9D}" dt="2018-12-13T09:45:19.972" v="932" actId="478"/>
          <ac:spMkLst>
            <pc:docMk/>
            <pc:sldMk cId="2211661359" sldId="302"/>
            <ac:spMk id="6" creationId="{192DB495-333E-4BF3-B2E6-F78092A7291D}"/>
          </ac:spMkLst>
        </pc:spChg>
        <pc:graphicFrameChg chg="del">
          <ac:chgData name="Rajkumar Sivasubramanian" userId="23a9ea5e-0364-41f8-acb0-e2f2da22e8fd" providerId="ADAL" clId="{95CEA2FE-0627-4BD0-96DB-CAF639712B9D}" dt="2018-12-13T09:45:17.404" v="931" actId="478"/>
          <ac:graphicFrameMkLst>
            <pc:docMk/>
            <pc:sldMk cId="2211661359" sldId="302"/>
            <ac:graphicFrameMk id="3" creationId="{062BF614-3BD1-4B2D-B8B3-C9DB02340737}"/>
          </ac:graphicFrameMkLst>
        </pc:graphicFrameChg>
      </pc:sldChg>
      <pc:sldChg chg="modSp add">
        <pc:chgData name="Rajkumar Sivasubramanian" userId="23a9ea5e-0364-41f8-acb0-e2f2da22e8fd" providerId="ADAL" clId="{95CEA2FE-0627-4BD0-96DB-CAF639712B9D}" dt="2018-12-13T09:56:13.195" v="982" actId="122"/>
        <pc:sldMkLst>
          <pc:docMk/>
          <pc:sldMk cId="3651103999" sldId="303"/>
        </pc:sldMkLst>
        <pc:spChg chg="mod">
          <ac:chgData name="Rajkumar Sivasubramanian" userId="23a9ea5e-0364-41f8-acb0-e2f2da22e8fd" providerId="ADAL" clId="{95CEA2FE-0627-4BD0-96DB-CAF639712B9D}" dt="2018-12-13T09:56:13.195" v="982" actId="122"/>
          <ac:spMkLst>
            <pc:docMk/>
            <pc:sldMk cId="3651103999" sldId="303"/>
            <ac:spMk id="5" creationId="{333E97E2-0BC2-4CBC-98F4-FD560A04D035}"/>
          </ac:spMkLst>
        </pc:spChg>
      </pc:sldChg>
      <pc:sldChg chg="modSp add">
        <pc:chgData name="Rajkumar Sivasubramanian" userId="23a9ea5e-0364-41f8-acb0-e2f2da22e8fd" providerId="ADAL" clId="{95CEA2FE-0627-4BD0-96DB-CAF639712B9D}" dt="2018-12-13T09:56:30.554" v="1003" actId="20577"/>
        <pc:sldMkLst>
          <pc:docMk/>
          <pc:sldMk cId="92859843" sldId="304"/>
        </pc:sldMkLst>
        <pc:spChg chg="mod">
          <ac:chgData name="Rajkumar Sivasubramanian" userId="23a9ea5e-0364-41f8-acb0-e2f2da22e8fd" providerId="ADAL" clId="{95CEA2FE-0627-4BD0-96DB-CAF639712B9D}" dt="2018-12-13T09:56:30.554" v="1003" actId="20577"/>
          <ac:spMkLst>
            <pc:docMk/>
            <pc:sldMk cId="92859843" sldId="304"/>
            <ac:spMk id="5" creationId="{333E97E2-0BC2-4CBC-98F4-FD560A04D035}"/>
          </ac:spMkLst>
        </pc:spChg>
      </pc:sldChg>
      <pc:sldChg chg="addSp delSp modSp add ord">
        <pc:chgData name="Rajkumar Sivasubramanian" userId="23a9ea5e-0364-41f8-acb0-e2f2da22e8fd" providerId="ADAL" clId="{95CEA2FE-0627-4BD0-96DB-CAF639712B9D}" dt="2018-12-13T12:18:10.683" v="1402" actId="113"/>
        <pc:sldMkLst>
          <pc:docMk/>
          <pc:sldMk cId="4049868026" sldId="305"/>
        </pc:sldMkLst>
        <pc:spChg chg="mod">
          <ac:chgData name="Rajkumar Sivasubramanian" userId="23a9ea5e-0364-41f8-acb0-e2f2da22e8fd" providerId="ADAL" clId="{95CEA2FE-0627-4BD0-96DB-CAF639712B9D}" dt="2018-12-13T09:58:07.541" v="1059" actId="20577"/>
          <ac:spMkLst>
            <pc:docMk/>
            <pc:sldMk cId="4049868026" sldId="305"/>
            <ac:spMk id="2" creationId="{929020CD-56B5-4D29-99EF-8CC929321404}"/>
          </ac:spMkLst>
        </pc:spChg>
        <pc:spChg chg="add mod">
          <ac:chgData name="Rajkumar Sivasubramanian" userId="23a9ea5e-0364-41f8-acb0-e2f2da22e8fd" providerId="ADAL" clId="{95CEA2FE-0627-4BD0-96DB-CAF639712B9D}" dt="2018-12-13T09:57:59.424" v="1056" actId="207"/>
          <ac:spMkLst>
            <pc:docMk/>
            <pc:sldMk cId="4049868026" sldId="305"/>
            <ac:spMk id="3" creationId="{6050391C-E35B-4BB4-BA37-7E2A85A5ABB9}"/>
          </ac:spMkLst>
        </pc:spChg>
        <pc:spChg chg="del">
          <ac:chgData name="Rajkumar Sivasubramanian" userId="23a9ea5e-0364-41f8-acb0-e2f2da22e8fd" providerId="ADAL" clId="{95CEA2FE-0627-4BD0-96DB-CAF639712B9D}" dt="2018-12-13T09:56:41.476" v="1005" actId="478"/>
          <ac:spMkLst>
            <pc:docMk/>
            <pc:sldMk cId="4049868026" sldId="305"/>
            <ac:spMk id="5" creationId="{7837A9F1-9579-4F3A-9A1E-C7FCF4B34F75}"/>
          </ac:spMkLst>
        </pc:spChg>
        <pc:spChg chg="del">
          <ac:chgData name="Rajkumar Sivasubramanian" userId="23a9ea5e-0364-41f8-acb0-e2f2da22e8fd" providerId="ADAL" clId="{95CEA2FE-0627-4BD0-96DB-CAF639712B9D}" dt="2018-12-13T09:56:41.476" v="1005" actId="478"/>
          <ac:spMkLst>
            <pc:docMk/>
            <pc:sldMk cId="4049868026" sldId="305"/>
            <ac:spMk id="6" creationId="{73647CE8-77AE-46DA-B887-64B9B171BE62}"/>
          </ac:spMkLst>
        </pc:spChg>
      </pc:sldChg>
      <pc:sldChg chg="addSp delSp modSp add ord">
        <pc:chgData name="Rajkumar Sivasubramanian" userId="23a9ea5e-0364-41f8-acb0-e2f2da22e8fd" providerId="ADAL" clId="{95CEA2FE-0627-4BD0-96DB-CAF639712B9D}" dt="2018-12-13T12:18:10.683" v="1402" actId="113"/>
        <pc:sldMkLst>
          <pc:docMk/>
          <pc:sldMk cId="3746641642" sldId="306"/>
        </pc:sldMkLst>
        <pc:spChg chg="del">
          <ac:chgData name="Rajkumar Sivasubramanian" userId="23a9ea5e-0364-41f8-acb0-e2f2da22e8fd" providerId="ADAL" clId="{95CEA2FE-0627-4BD0-96DB-CAF639712B9D}" dt="2018-12-13T09:58:35.824" v="1062" actId="478"/>
          <ac:spMkLst>
            <pc:docMk/>
            <pc:sldMk cId="3746641642" sldId="306"/>
            <ac:spMk id="3" creationId="{6050391C-E35B-4BB4-BA37-7E2A85A5ABB9}"/>
          </ac:spMkLst>
        </pc:spChg>
        <pc:spChg chg="add mod">
          <ac:chgData name="Rajkumar Sivasubramanian" userId="23a9ea5e-0364-41f8-acb0-e2f2da22e8fd" providerId="ADAL" clId="{95CEA2FE-0627-4BD0-96DB-CAF639712B9D}" dt="2018-12-13T09:59:39.922" v="1069" actId="1076"/>
          <ac:spMkLst>
            <pc:docMk/>
            <pc:sldMk cId="3746641642" sldId="306"/>
            <ac:spMk id="5" creationId="{6E3679D7-A2E8-4B4F-A63B-48D7D0DD539F}"/>
          </ac:spMkLst>
        </pc:spChg>
      </pc:sldChg>
      <pc:sldChg chg="addSp delSp modSp add ord">
        <pc:chgData name="Rajkumar Sivasubramanian" userId="23a9ea5e-0364-41f8-acb0-e2f2da22e8fd" providerId="ADAL" clId="{95CEA2FE-0627-4BD0-96DB-CAF639712B9D}" dt="2018-12-13T12:18:10.683" v="1402" actId="113"/>
        <pc:sldMkLst>
          <pc:docMk/>
          <pc:sldMk cId="3874400930" sldId="307"/>
        </pc:sldMkLst>
        <pc:spChg chg="mod">
          <ac:chgData name="Rajkumar Sivasubramanian" userId="23a9ea5e-0364-41f8-acb0-e2f2da22e8fd" providerId="ADAL" clId="{95CEA2FE-0627-4BD0-96DB-CAF639712B9D}" dt="2018-12-13T09:59:51.458" v="1103" actId="20577"/>
          <ac:spMkLst>
            <pc:docMk/>
            <pc:sldMk cId="3874400930" sldId="307"/>
            <ac:spMk id="2" creationId="{929020CD-56B5-4D29-99EF-8CC929321404}"/>
          </ac:spMkLst>
        </pc:spChg>
        <pc:spChg chg="add">
          <ac:chgData name="Rajkumar Sivasubramanian" userId="23a9ea5e-0364-41f8-acb0-e2f2da22e8fd" providerId="ADAL" clId="{95CEA2FE-0627-4BD0-96DB-CAF639712B9D}" dt="2018-12-13T09:59:56.921" v="1105" actId="113"/>
          <ac:spMkLst>
            <pc:docMk/>
            <pc:sldMk cId="3874400930" sldId="307"/>
            <ac:spMk id="3" creationId="{29A10632-CE6A-4AA6-9262-D1CBC137C983}"/>
          </ac:spMkLst>
        </pc:spChg>
        <pc:spChg chg="del">
          <ac:chgData name="Rajkumar Sivasubramanian" userId="23a9ea5e-0364-41f8-acb0-e2f2da22e8fd" providerId="ADAL" clId="{95CEA2FE-0627-4BD0-96DB-CAF639712B9D}" dt="2018-12-13T09:59:56.528" v="1104" actId="478"/>
          <ac:spMkLst>
            <pc:docMk/>
            <pc:sldMk cId="3874400930" sldId="307"/>
            <ac:spMk id="5" creationId="{6E3679D7-A2E8-4B4F-A63B-48D7D0DD539F}"/>
          </ac:spMkLst>
        </pc:spChg>
      </pc:sldChg>
      <pc:sldChg chg="addSp delSp modSp add">
        <pc:chgData name="Rajkumar Sivasubramanian" userId="23a9ea5e-0364-41f8-acb0-e2f2da22e8fd" providerId="ADAL" clId="{95CEA2FE-0627-4BD0-96DB-CAF639712B9D}" dt="2018-12-13T10:01:00.771" v="1121" actId="1076"/>
        <pc:sldMkLst>
          <pc:docMk/>
          <pc:sldMk cId="1850441201" sldId="308"/>
        </pc:sldMkLst>
        <pc:spChg chg="mod">
          <ac:chgData name="Rajkumar Sivasubramanian" userId="23a9ea5e-0364-41f8-acb0-e2f2da22e8fd" providerId="ADAL" clId="{95CEA2FE-0627-4BD0-96DB-CAF639712B9D}" dt="2018-12-13T10:00:23.253" v="1112" actId="20577"/>
          <ac:spMkLst>
            <pc:docMk/>
            <pc:sldMk cId="1850441201" sldId="308"/>
            <ac:spMk id="2" creationId="{929020CD-56B5-4D29-99EF-8CC929321404}"/>
          </ac:spMkLst>
        </pc:spChg>
        <pc:spChg chg="del">
          <ac:chgData name="Rajkumar Sivasubramanian" userId="23a9ea5e-0364-41f8-acb0-e2f2da22e8fd" providerId="ADAL" clId="{95CEA2FE-0627-4BD0-96DB-CAF639712B9D}" dt="2018-12-13T10:00:44.919" v="1113" actId="478"/>
          <ac:spMkLst>
            <pc:docMk/>
            <pc:sldMk cId="1850441201" sldId="308"/>
            <ac:spMk id="3" creationId="{29A10632-CE6A-4AA6-9262-D1CBC137C983}"/>
          </ac:spMkLst>
        </pc:spChg>
        <pc:spChg chg="add mod">
          <ac:chgData name="Rajkumar Sivasubramanian" userId="23a9ea5e-0364-41f8-acb0-e2f2da22e8fd" providerId="ADAL" clId="{95CEA2FE-0627-4BD0-96DB-CAF639712B9D}" dt="2018-12-13T10:00:56.285" v="1119" actId="1076"/>
          <ac:spMkLst>
            <pc:docMk/>
            <pc:sldMk cId="1850441201" sldId="308"/>
            <ac:spMk id="5" creationId="{D4CC24F0-6472-4A6F-9A12-B07DD4AD35DF}"/>
          </ac:spMkLst>
        </pc:spChg>
        <pc:spChg chg="add mod">
          <ac:chgData name="Rajkumar Sivasubramanian" userId="23a9ea5e-0364-41f8-acb0-e2f2da22e8fd" providerId="ADAL" clId="{95CEA2FE-0627-4BD0-96DB-CAF639712B9D}" dt="2018-12-13T10:01:00.771" v="1121" actId="1076"/>
          <ac:spMkLst>
            <pc:docMk/>
            <pc:sldMk cId="1850441201" sldId="308"/>
            <ac:spMk id="6" creationId="{7262055E-D26C-4D25-8CF0-A332382F506C}"/>
          </ac:spMkLst>
        </pc:spChg>
      </pc:sldChg>
      <pc:sldChg chg="addSp delSp modSp add">
        <pc:chgData name="Rajkumar Sivasubramanian" userId="23a9ea5e-0364-41f8-acb0-e2f2da22e8fd" providerId="ADAL" clId="{95CEA2FE-0627-4BD0-96DB-CAF639712B9D}" dt="2018-12-13T11:15:57.760" v="1401" actId="20577"/>
        <pc:sldMkLst>
          <pc:docMk/>
          <pc:sldMk cId="1133331474" sldId="309"/>
        </pc:sldMkLst>
        <pc:spChg chg="mod">
          <ac:chgData name="Rajkumar Sivasubramanian" userId="23a9ea5e-0364-41f8-acb0-e2f2da22e8fd" providerId="ADAL" clId="{95CEA2FE-0627-4BD0-96DB-CAF639712B9D}" dt="2018-12-13T10:01:40.297" v="1130" actId="20577"/>
          <ac:spMkLst>
            <pc:docMk/>
            <pc:sldMk cId="1133331474" sldId="309"/>
            <ac:spMk id="2" creationId="{929020CD-56B5-4D29-99EF-8CC929321404}"/>
          </ac:spMkLst>
        </pc:spChg>
        <pc:spChg chg="add mod">
          <ac:chgData name="Rajkumar Sivasubramanian" userId="23a9ea5e-0364-41f8-acb0-e2f2da22e8fd" providerId="ADAL" clId="{95CEA2FE-0627-4BD0-96DB-CAF639712B9D}" dt="2018-12-13T11:15:57.760" v="1401" actId="20577"/>
          <ac:spMkLst>
            <pc:docMk/>
            <pc:sldMk cId="1133331474" sldId="309"/>
            <ac:spMk id="3" creationId="{12F2AD27-59A1-43D9-BCAC-22D06025D50A}"/>
          </ac:spMkLst>
        </pc:spChg>
        <pc:spChg chg="del">
          <ac:chgData name="Rajkumar Sivasubramanian" userId="23a9ea5e-0364-41f8-acb0-e2f2da22e8fd" providerId="ADAL" clId="{95CEA2FE-0627-4BD0-96DB-CAF639712B9D}" dt="2018-12-13T10:01:49.194" v="1133" actId="478"/>
          <ac:spMkLst>
            <pc:docMk/>
            <pc:sldMk cId="1133331474" sldId="309"/>
            <ac:spMk id="5" creationId="{D4CC24F0-6472-4A6F-9A12-B07DD4AD35DF}"/>
          </ac:spMkLst>
        </pc:spChg>
        <pc:spChg chg="del">
          <ac:chgData name="Rajkumar Sivasubramanian" userId="23a9ea5e-0364-41f8-acb0-e2f2da22e8fd" providerId="ADAL" clId="{95CEA2FE-0627-4BD0-96DB-CAF639712B9D}" dt="2018-12-13T10:01:47.822" v="1132" actId="478"/>
          <ac:spMkLst>
            <pc:docMk/>
            <pc:sldMk cId="1133331474" sldId="309"/>
            <ac:spMk id="6" creationId="{7262055E-D26C-4D25-8CF0-A332382F506C}"/>
          </ac:spMkLst>
        </pc:spChg>
      </pc:sldChg>
      <pc:sldChg chg="modSp add">
        <pc:chgData name="Rajkumar Sivasubramanian" userId="23a9ea5e-0364-41f8-acb0-e2f2da22e8fd" providerId="ADAL" clId="{95CEA2FE-0627-4BD0-96DB-CAF639712B9D}" dt="2018-12-13T10:03:31.018" v="1149" actId="20577"/>
        <pc:sldMkLst>
          <pc:docMk/>
          <pc:sldMk cId="398103277" sldId="310"/>
        </pc:sldMkLst>
        <pc:spChg chg="mod">
          <ac:chgData name="Rajkumar Sivasubramanian" userId="23a9ea5e-0364-41f8-acb0-e2f2da22e8fd" providerId="ADAL" clId="{95CEA2FE-0627-4BD0-96DB-CAF639712B9D}" dt="2018-12-13T10:03:31.018" v="1149" actId="20577"/>
          <ac:spMkLst>
            <pc:docMk/>
            <pc:sldMk cId="398103277" sldId="310"/>
            <ac:spMk id="5" creationId="{333E97E2-0BC2-4CBC-98F4-FD560A04D035}"/>
          </ac:spMkLst>
        </pc:spChg>
      </pc:sldChg>
      <pc:sldChg chg="addSp delSp modSp add">
        <pc:chgData name="Rajkumar Sivasubramanian" userId="23a9ea5e-0364-41f8-acb0-e2f2da22e8fd" providerId="ADAL" clId="{95CEA2FE-0627-4BD0-96DB-CAF639712B9D}" dt="2018-12-13T12:33:02.616" v="1625" actId="2085"/>
        <pc:sldMkLst>
          <pc:docMk/>
          <pc:sldMk cId="4273614065" sldId="311"/>
        </pc:sldMkLst>
        <pc:spChg chg="mod">
          <ac:chgData name="Rajkumar Sivasubramanian" userId="23a9ea5e-0364-41f8-acb0-e2f2da22e8fd" providerId="ADAL" clId="{95CEA2FE-0627-4BD0-96DB-CAF639712B9D}" dt="2018-12-13T10:03:45.386" v="1165" actId="20577"/>
          <ac:spMkLst>
            <pc:docMk/>
            <pc:sldMk cId="4273614065" sldId="311"/>
            <ac:spMk id="2" creationId="{929020CD-56B5-4D29-99EF-8CC929321404}"/>
          </ac:spMkLst>
        </pc:spChg>
        <pc:spChg chg="del">
          <ac:chgData name="Rajkumar Sivasubramanian" userId="23a9ea5e-0364-41f8-acb0-e2f2da22e8fd" providerId="ADAL" clId="{95CEA2FE-0627-4BD0-96DB-CAF639712B9D}" dt="2018-12-13T10:03:41.211" v="1151" actId="478"/>
          <ac:spMkLst>
            <pc:docMk/>
            <pc:sldMk cId="4273614065" sldId="311"/>
            <ac:spMk id="3" creationId="{12F2AD27-59A1-43D9-BCAC-22D06025D50A}"/>
          </ac:spMkLst>
        </pc:spChg>
        <pc:spChg chg="add del mod">
          <ac:chgData name="Rajkumar Sivasubramanian" userId="23a9ea5e-0364-41f8-acb0-e2f2da22e8fd" providerId="ADAL" clId="{95CEA2FE-0627-4BD0-96DB-CAF639712B9D}" dt="2018-12-13T12:23:32.791" v="1435" actId="478"/>
          <ac:spMkLst>
            <pc:docMk/>
            <pc:sldMk cId="4273614065" sldId="311"/>
            <ac:spMk id="5" creationId="{FB1F51B3-45E1-4BA2-A725-DA847ABB1DEF}"/>
          </ac:spMkLst>
        </pc:spChg>
        <pc:spChg chg="add mod">
          <ac:chgData name="Rajkumar Sivasubramanian" userId="23a9ea5e-0364-41f8-acb0-e2f2da22e8fd" providerId="ADAL" clId="{95CEA2FE-0627-4BD0-96DB-CAF639712B9D}" dt="2018-12-13T12:33:02.616" v="1625" actId="2085"/>
          <ac:spMkLst>
            <pc:docMk/>
            <pc:sldMk cId="4273614065" sldId="311"/>
            <ac:spMk id="6" creationId="{F9D124B0-BD64-432E-93B1-BC8610A7A1CA}"/>
          </ac:spMkLst>
        </pc:spChg>
        <pc:spChg chg="add mod">
          <ac:chgData name="Rajkumar Sivasubramanian" userId="23a9ea5e-0364-41f8-acb0-e2f2da22e8fd" providerId="ADAL" clId="{95CEA2FE-0627-4BD0-96DB-CAF639712B9D}" dt="2018-12-13T12:33:00.736" v="1624" actId="2085"/>
          <ac:spMkLst>
            <pc:docMk/>
            <pc:sldMk cId="4273614065" sldId="311"/>
            <ac:spMk id="7" creationId="{E74FF060-A878-4706-A8D8-F0076CCAD7BF}"/>
          </ac:spMkLst>
        </pc:spChg>
        <pc:spChg chg="add mod">
          <ac:chgData name="Rajkumar Sivasubramanian" userId="23a9ea5e-0364-41f8-acb0-e2f2da22e8fd" providerId="ADAL" clId="{95CEA2FE-0627-4BD0-96DB-CAF639712B9D}" dt="2018-12-13T12:32:55.417" v="1621" actId="1076"/>
          <ac:spMkLst>
            <pc:docMk/>
            <pc:sldMk cId="4273614065" sldId="311"/>
            <ac:spMk id="8" creationId="{29E8608E-F020-4CA1-99D1-7FC8C9868752}"/>
          </ac:spMkLst>
        </pc:spChg>
        <pc:spChg chg="add mod">
          <ac:chgData name="Rajkumar Sivasubramanian" userId="23a9ea5e-0364-41f8-acb0-e2f2da22e8fd" providerId="ADAL" clId="{95CEA2FE-0627-4BD0-96DB-CAF639712B9D}" dt="2018-12-13T12:32:55.417" v="1621" actId="1076"/>
          <ac:spMkLst>
            <pc:docMk/>
            <pc:sldMk cId="4273614065" sldId="311"/>
            <ac:spMk id="9" creationId="{23A37225-8161-423D-889A-82A7BD9C3DEB}"/>
          </ac:spMkLst>
        </pc:spChg>
        <pc:spChg chg="add mod">
          <ac:chgData name="Rajkumar Sivasubramanian" userId="23a9ea5e-0364-41f8-acb0-e2f2da22e8fd" providerId="ADAL" clId="{95CEA2FE-0627-4BD0-96DB-CAF639712B9D}" dt="2018-12-13T12:32:55.417" v="1621" actId="1076"/>
          <ac:spMkLst>
            <pc:docMk/>
            <pc:sldMk cId="4273614065" sldId="311"/>
            <ac:spMk id="10" creationId="{4904F50A-D4E1-4855-B794-D268E047BF2B}"/>
          </ac:spMkLst>
        </pc:spChg>
        <pc:spChg chg="add mod">
          <ac:chgData name="Rajkumar Sivasubramanian" userId="23a9ea5e-0364-41f8-acb0-e2f2da22e8fd" providerId="ADAL" clId="{95CEA2FE-0627-4BD0-96DB-CAF639712B9D}" dt="2018-12-13T12:32:55.417" v="1621" actId="1076"/>
          <ac:spMkLst>
            <pc:docMk/>
            <pc:sldMk cId="4273614065" sldId="311"/>
            <ac:spMk id="11" creationId="{DAB1E2CE-EBA4-4AB1-9C09-7C1DA525A421}"/>
          </ac:spMkLst>
        </pc:spChg>
        <pc:spChg chg="add mod">
          <ac:chgData name="Rajkumar Sivasubramanian" userId="23a9ea5e-0364-41f8-acb0-e2f2da22e8fd" providerId="ADAL" clId="{95CEA2FE-0627-4BD0-96DB-CAF639712B9D}" dt="2018-12-13T12:32:55.417" v="1621" actId="1076"/>
          <ac:spMkLst>
            <pc:docMk/>
            <pc:sldMk cId="4273614065" sldId="311"/>
            <ac:spMk id="12" creationId="{D27C48BC-BD87-4EA4-8A32-06CABEF9D630}"/>
          </ac:spMkLst>
        </pc:spChg>
        <pc:spChg chg="add mod">
          <ac:chgData name="Rajkumar Sivasubramanian" userId="23a9ea5e-0364-41f8-acb0-e2f2da22e8fd" providerId="ADAL" clId="{95CEA2FE-0627-4BD0-96DB-CAF639712B9D}" dt="2018-12-13T12:32:55.417" v="1621" actId="1076"/>
          <ac:spMkLst>
            <pc:docMk/>
            <pc:sldMk cId="4273614065" sldId="311"/>
            <ac:spMk id="18" creationId="{FDD10D12-2312-43BB-BAFD-782A46638904}"/>
          </ac:spMkLst>
        </pc:spChg>
        <pc:spChg chg="add mod">
          <ac:chgData name="Rajkumar Sivasubramanian" userId="23a9ea5e-0364-41f8-acb0-e2f2da22e8fd" providerId="ADAL" clId="{95CEA2FE-0627-4BD0-96DB-CAF639712B9D}" dt="2018-12-13T12:32:55.417" v="1621" actId="1076"/>
          <ac:spMkLst>
            <pc:docMk/>
            <pc:sldMk cId="4273614065" sldId="311"/>
            <ac:spMk id="19" creationId="{86881E67-BBE0-402A-B755-C9D4AF16857F}"/>
          </ac:spMkLst>
        </pc:spChg>
        <pc:spChg chg="add mod">
          <ac:chgData name="Rajkumar Sivasubramanian" userId="23a9ea5e-0364-41f8-acb0-e2f2da22e8fd" providerId="ADAL" clId="{95CEA2FE-0627-4BD0-96DB-CAF639712B9D}" dt="2018-12-13T12:32:55.417" v="1621" actId="1076"/>
          <ac:spMkLst>
            <pc:docMk/>
            <pc:sldMk cId="4273614065" sldId="311"/>
            <ac:spMk id="20" creationId="{5A3845E7-58E6-4922-9848-33BE9DA1F336}"/>
          </ac:spMkLst>
        </pc:spChg>
        <pc:spChg chg="add mod">
          <ac:chgData name="Rajkumar Sivasubramanian" userId="23a9ea5e-0364-41f8-acb0-e2f2da22e8fd" providerId="ADAL" clId="{95CEA2FE-0627-4BD0-96DB-CAF639712B9D}" dt="2018-12-13T12:32:55.417" v="1621" actId="1076"/>
          <ac:spMkLst>
            <pc:docMk/>
            <pc:sldMk cId="4273614065" sldId="311"/>
            <ac:spMk id="30" creationId="{F48DEC41-7FB4-4CF4-BCA5-6D065A43BBD6}"/>
          </ac:spMkLst>
        </pc:spChg>
        <pc:cxnChg chg="add mod">
          <ac:chgData name="Rajkumar Sivasubramanian" userId="23a9ea5e-0364-41f8-acb0-e2f2da22e8fd" providerId="ADAL" clId="{95CEA2FE-0627-4BD0-96DB-CAF639712B9D}" dt="2018-12-13T12:32:55.417" v="1621" actId="1076"/>
          <ac:cxnSpMkLst>
            <pc:docMk/>
            <pc:sldMk cId="4273614065" sldId="311"/>
            <ac:cxnSpMk id="14" creationId="{C8CA2F19-ED85-46D0-843B-C6FD503FA78A}"/>
          </ac:cxnSpMkLst>
        </pc:cxnChg>
        <pc:cxnChg chg="add mod">
          <ac:chgData name="Rajkumar Sivasubramanian" userId="23a9ea5e-0364-41f8-acb0-e2f2da22e8fd" providerId="ADAL" clId="{95CEA2FE-0627-4BD0-96DB-CAF639712B9D}" dt="2018-12-13T12:32:55.417" v="1621" actId="1076"/>
          <ac:cxnSpMkLst>
            <pc:docMk/>
            <pc:sldMk cId="4273614065" sldId="311"/>
            <ac:cxnSpMk id="15" creationId="{64C7D414-2BEB-4467-BFE4-398DEB19EF7F}"/>
          </ac:cxnSpMkLst>
        </pc:cxnChg>
        <pc:cxnChg chg="add mod">
          <ac:chgData name="Rajkumar Sivasubramanian" userId="23a9ea5e-0364-41f8-acb0-e2f2da22e8fd" providerId="ADAL" clId="{95CEA2FE-0627-4BD0-96DB-CAF639712B9D}" dt="2018-12-13T12:32:55.417" v="1621" actId="1076"/>
          <ac:cxnSpMkLst>
            <pc:docMk/>
            <pc:sldMk cId="4273614065" sldId="311"/>
            <ac:cxnSpMk id="21" creationId="{4D19F78C-DB74-4396-A1E1-5416BA22C7BD}"/>
          </ac:cxnSpMkLst>
        </pc:cxnChg>
        <pc:cxnChg chg="add del">
          <ac:chgData name="Rajkumar Sivasubramanian" userId="23a9ea5e-0364-41f8-acb0-e2f2da22e8fd" providerId="ADAL" clId="{95CEA2FE-0627-4BD0-96DB-CAF639712B9D}" dt="2018-12-13T12:32:11.759" v="1607" actId="478"/>
          <ac:cxnSpMkLst>
            <pc:docMk/>
            <pc:sldMk cId="4273614065" sldId="311"/>
            <ac:cxnSpMk id="29" creationId="{ABD8F0ED-1111-4DC8-B25E-D70787173119}"/>
          </ac:cxnSpMkLst>
        </pc:cxnChg>
      </pc:sldChg>
      <pc:sldChg chg="addSp delSp modSp add">
        <pc:chgData name="Rajkumar Sivasubramanian" userId="23a9ea5e-0364-41f8-acb0-e2f2da22e8fd" providerId="ADAL" clId="{95CEA2FE-0627-4BD0-96DB-CAF639712B9D}" dt="2018-12-13T10:05:21.211" v="1180" actId="20577"/>
        <pc:sldMkLst>
          <pc:docMk/>
          <pc:sldMk cId="582200111" sldId="312"/>
        </pc:sldMkLst>
        <pc:spChg chg="mod">
          <ac:chgData name="Rajkumar Sivasubramanian" userId="23a9ea5e-0364-41f8-acb0-e2f2da22e8fd" providerId="ADAL" clId="{95CEA2FE-0627-4BD0-96DB-CAF639712B9D}" dt="2018-12-13T10:05:21.211" v="1180" actId="20577"/>
          <ac:spMkLst>
            <pc:docMk/>
            <pc:sldMk cId="582200111" sldId="312"/>
            <ac:spMk id="2" creationId="{929020CD-56B5-4D29-99EF-8CC929321404}"/>
          </ac:spMkLst>
        </pc:spChg>
        <pc:spChg chg="del">
          <ac:chgData name="Rajkumar Sivasubramanian" userId="23a9ea5e-0364-41f8-acb0-e2f2da22e8fd" providerId="ADAL" clId="{95CEA2FE-0627-4BD0-96DB-CAF639712B9D}" dt="2018-12-13T10:05:02.455" v="1167" actId="478"/>
          <ac:spMkLst>
            <pc:docMk/>
            <pc:sldMk cId="582200111" sldId="312"/>
            <ac:spMk id="3" creationId="{6050391C-E35B-4BB4-BA37-7E2A85A5ABB9}"/>
          </ac:spMkLst>
        </pc:spChg>
        <pc:picChg chg="add mod">
          <ac:chgData name="Rajkumar Sivasubramanian" userId="23a9ea5e-0364-41f8-acb0-e2f2da22e8fd" providerId="ADAL" clId="{95CEA2FE-0627-4BD0-96DB-CAF639712B9D}" dt="2018-12-13T10:05:12.309" v="1169" actId="1076"/>
          <ac:picMkLst>
            <pc:docMk/>
            <pc:sldMk cId="582200111" sldId="312"/>
            <ac:picMk id="5" creationId="{58CF2E70-BAA4-4786-923F-4A45362711FA}"/>
          </ac:picMkLst>
        </pc:picChg>
      </pc:sldChg>
      <pc:sldChg chg="addSp delSp modSp add">
        <pc:chgData name="Rajkumar Sivasubramanian" userId="23a9ea5e-0364-41f8-acb0-e2f2da22e8fd" providerId="ADAL" clId="{95CEA2FE-0627-4BD0-96DB-CAF639712B9D}" dt="2018-12-13T10:05:41.773" v="1204" actId="20577"/>
        <pc:sldMkLst>
          <pc:docMk/>
          <pc:sldMk cId="2010332765" sldId="313"/>
        </pc:sldMkLst>
        <pc:spChg chg="mod">
          <ac:chgData name="Rajkumar Sivasubramanian" userId="23a9ea5e-0364-41f8-acb0-e2f2da22e8fd" providerId="ADAL" clId="{95CEA2FE-0627-4BD0-96DB-CAF639712B9D}" dt="2018-12-13T10:05:41.773" v="1204" actId="20577"/>
          <ac:spMkLst>
            <pc:docMk/>
            <pc:sldMk cId="2010332765" sldId="313"/>
            <ac:spMk id="2" creationId="{929020CD-56B5-4D29-99EF-8CC929321404}"/>
          </ac:spMkLst>
        </pc:spChg>
        <pc:picChg chg="del">
          <ac:chgData name="Rajkumar Sivasubramanian" userId="23a9ea5e-0364-41f8-acb0-e2f2da22e8fd" providerId="ADAL" clId="{95CEA2FE-0627-4BD0-96DB-CAF639712B9D}" dt="2018-12-13T10:05:31.288" v="1182" actId="478"/>
          <ac:picMkLst>
            <pc:docMk/>
            <pc:sldMk cId="2010332765" sldId="313"/>
            <ac:picMk id="5" creationId="{58CF2E70-BAA4-4786-923F-4A45362711FA}"/>
          </ac:picMkLst>
        </pc:picChg>
        <pc:picChg chg="add">
          <ac:chgData name="Rajkumar Sivasubramanian" userId="23a9ea5e-0364-41f8-acb0-e2f2da22e8fd" providerId="ADAL" clId="{95CEA2FE-0627-4BD0-96DB-CAF639712B9D}" dt="2018-12-13T10:05:31.629" v="1183" actId="20577"/>
          <ac:picMkLst>
            <pc:docMk/>
            <pc:sldMk cId="2010332765" sldId="313"/>
            <ac:picMk id="6" creationId="{3A928163-FC93-409F-9357-E3153B2B76BB}"/>
          </ac:picMkLst>
        </pc:picChg>
      </pc:sldChg>
      <pc:sldChg chg="addSp delSp modSp add">
        <pc:chgData name="Rajkumar Sivasubramanian" userId="23a9ea5e-0364-41f8-acb0-e2f2da22e8fd" providerId="ADAL" clId="{95CEA2FE-0627-4BD0-96DB-CAF639712B9D}" dt="2018-12-13T10:16:58.968" v="1294" actId="108"/>
        <pc:sldMkLst>
          <pc:docMk/>
          <pc:sldMk cId="566313917" sldId="314"/>
        </pc:sldMkLst>
        <pc:spChg chg="mod">
          <ac:chgData name="Rajkumar Sivasubramanian" userId="23a9ea5e-0364-41f8-acb0-e2f2da22e8fd" providerId="ADAL" clId="{95CEA2FE-0627-4BD0-96DB-CAF639712B9D}" dt="2018-12-13T10:12:09.108" v="1209" actId="108"/>
          <ac:spMkLst>
            <pc:docMk/>
            <pc:sldMk cId="566313917" sldId="314"/>
            <ac:spMk id="2" creationId="{929020CD-56B5-4D29-99EF-8CC929321404}"/>
          </ac:spMkLst>
        </pc:spChg>
        <pc:spChg chg="del">
          <ac:chgData name="Rajkumar Sivasubramanian" userId="23a9ea5e-0364-41f8-acb0-e2f2da22e8fd" providerId="ADAL" clId="{95CEA2FE-0627-4BD0-96DB-CAF639712B9D}" dt="2018-12-13T10:11:58.160" v="1206" actId="478"/>
          <ac:spMkLst>
            <pc:docMk/>
            <pc:sldMk cId="566313917" sldId="314"/>
            <ac:spMk id="3" creationId="{6050391C-E35B-4BB4-BA37-7E2A85A5ABB9}"/>
          </ac:spMkLst>
        </pc:spChg>
        <pc:spChg chg="add mod">
          <ac:chgData name="Rajkumar Sivasubramanian" userId="23a9ea5e-0364-41f8-acb0-e2f2da22e8fd" providerId="ADAL" clId="{95CEA2FE-0627-4BD0-96DB-CAF639712B9D}" dt="2018-12-13T10:15:30.492" v="1275" actId="1076"/>
          <ac:spMkLst>
            <pc:docMk/>
            <pc:sldMk cId="566313917" sldId="314"/>
            <ac:spMk id="5" creationId="{3B5E6126-B9A7-416C-9D03-64F56120B357}"/>
          </ac:spMkLst>
        </pc:spChg>
        <pc:spChg chg="add del">
          <ac:chgData name="Rajkumar Sivasubramanian" userId="23a9ea5e-0364-41f8-acb0-e2f2da22e8fd" providerId="ADAL" clId="{95CEA2FE-0627-4BD0-96DB-CAF639712B9D}" dt="2018-12-13T10:12:22.385" v="1213" actId="108"/>
          <ac:spMkLst>
            <pc:docMk/>
            <pc:sldMk cId="566313917" sldId="314"/>
            <ac:spMk id="6" creationId="{48388C98-83DE-44F3-8C44-593693DB02A4}"/>
          </ac:spMkLst>
        </pc:spChg>
        <pc:spChg chg="add del">
          <ac:chgData name="Rajkumar Sivasubramanian" userId="23a9ea5e-0364-41f8-acb0-e2f2da22e8fd" providerId="ADAL" clId="{95CEA2FE-0627-4BD0-96DB-CAF639712B9D}" dt="2018-12-13T10:12:22.023" v="1212" actId="108"/>
          <ac:spMkLst>
            <pc:docMk/>
            <pc:sldMk cId="566313917" sldId="314"/>
            <ac:spMk id="7" creationId="{74A51B19-1A86-4ED2-9B2E-5FB249C03EB3}"/>
          </ac:spMkLst>
        </pc:spChg>
        <pc:spChg chg="add del">
          <ac:chgData name="Rajkumar Sivasubramanian" userId="23a9ea5e-0364-41f8-acb0-e2f2da22e8fd" providerId="ADAL" clId="{95CEA2FE-0627-4BD0-96DB-CAF639712B9D}" dt="2018-12-13T10:12:46.349" v="1256" actId="108"/>
          <ac:spMkLst>
            <pc:docMk/>
            <pc:sldMk cId="566313917" sldId="314"/>
            <ac:spMk id="8" creationId="{BADCF8FB-5CFC-4AE4-AE20-B0ABADE652A7}"/>
          </ac:spMkLst>
        </pc:spChg>
        <pc:spChg chg="add del">
          <ac:chgData name="Rajkumar Sivasubramanian" userId="23a9ea5e-0364-41f8-acb0-e2f2da22e8fd" providerId="ADAL" clId="{95CEA2FE-0627-4BD0-96DB-CAF639712B9D}" dt="2018-12-13T10:12:50.710" v="1258" actId="108"/>
          <ac:spMkLst>
            <pc:docMk/>
            <pc:sldMk cId="566313917" sldId="314"/>
            <ac:spMk id="9" creationId="{15E4891D-D5CB-433A-BA30-6D893B863A05}"/>
          </ac:spMkLst>
        </pc:spChg>
        <pc:spChg chg="add mod">
          <ac:chgData name="Rajkumar Sivasubramanian" userId="23a9ea5e-0364-41f8-acb0-e2f2da22e8fd" providerId="ADAL" clId="{95CEA2FE-0627-4BD0-96DB-CAF639712B9D}" dt="2018-12-13T10:15:34.252" v="1276" actId="1076"/>
          <ac:spMkLst>
            <pc:docMk/>
            <pc:sldMk cId="566313917" sldId="314"/>
            <ac:spMk id="10" creationId="{9324BD75-FFEA-4521-BBAD-AD789E4B8A12}"/>
          </ac:spMkLst>
        </pc:spChg>
        <pc:spChg chg="add mod">
          <ac:chgData name="Rajkumar Sivasubramanian" userId="23a9ea5e-0364-41f8-acb0-e2f2da22e8fd" providerId="ADAL" clId="{95CEA2FE-0627-4BD0-96DB-CAF639712B9D}" dt="2018-12-13T10:15:37.388" v="1277" actId="1076"/>
          <ac:spMkLst>
            <pc:docMk/>
            <pc:sldMk cId="566313917" sldId="314"/>
            <ac:spMk id="11" creationId="{BEEFEEAB-8508-4551-98A9-5F301BB3D6E8}"/>
          </ac:spMkLst>
        </pc:spChg>
        <pc:spChg chg="add del">
          <ac:chgData name="Rajkumar Sivasubramanian" userId="23a9ea5e-0364-41f8-acb0-e2f2da22e8fd" providerId="ADAL" clId="{95CEA2FE-0627-4BD0-96DB-CAF639712B9D}" dt="2018-12-13T10:13:57.703" v="1269" actId="108"/>
          <ac:spMkLst>
            <pc:docMk/>
            <pc:sldMk cId="566313917" sldId="314"/>
            <ac:spMk id="12" creationId="{F27A3EF0-081F-449F-BA96-B50859F452FB}"/>
          </ac:spMkLst>
        </pc:spChg>
        <pc:spChg chg="add del">
          <ac:chgData name="Rajkumar Sivasubramanian" userId="23a9ea5e-0364-41f8-acb0-e2f2da22e8fd" providerId="ADAL" clId="{95CEA2FE-0627-4BD0-96DB-CAF639712B9D}" dt="2018-12-13T10:15:48.109" v="1279" actId="108"/>
          <ac:spMkLst>
            <pc:docMk/>
            <pc:sldMk cId="566313917" sldId="314"/>
            <ac:spMk id="13" creationId="{090EFF49-FAC2-43F3-BC85-66DAD6013F67}"/>
          </ac:spMkLst>
        </pc:spChg>
        <pc:spChg chg="add del">
          <ac:chgData name="Rajkumar Sivasubramanian" userId="23a9ea5e-0364-41f8-acb0-e2f2da22e8fd" providerId="ADAL" clId="{95CEA2FE-0627-4BD0-96DB-CAF639712B9D}" dt="2018-12-13T10:15:51.549" v="1281" actId="108"/>
          <ac:spMkLst>
            <pc:docMk/>
            <pc:sldMk cId="566313917" sldId="314"/>
            <ac:spMk id="14" creationId="{7F921530-B837-4F62-BD5D-CD43AE2EA206}"/>
          </ac:spMkLst>
        </pc:spChg>
        <pc:spChg chg="add mod">
          <ac:chgData name="Rajkumar Sivasubramanian" userId="23a9ea5e-0364-41f8-acb0-e2f2da22e8fd" providerId="ADAL" clId="{95CEA2FE-0627-4BD0-96DB-CAF639712B9D}" dt="2018-12-13T10:16:58.968" v="1294" actId="108"/>
          <ac:spMkLst>
            <pc:docMk/>
            <pc:sldMk cId="566313917" sldId="314"/>
            <ac:spMk id="15" creationId="{6AC0C696-16B5-4C50-9469-618EFE2FF8E1}"/>
          </ac:spMkLst>
        </pc:spChg>
      </pc:sldChg>
      <pc:sldChg chg="addSp delSp modSp add">
        <pc:chgData name="Rajkumar Sivasubramanian" userId="23a9ea5e-0364-41f8-acb0-e2f2da22e8fd" providerId="ADAL" clId="{95CEA2FE-0627-4BD0-96DB-CAF639712B9D}" dt="2018-12-13T10:20:06.653" v="1327" actId="1036"/>
        <pc:sldMkLst>
          <pc:docMk/>
          <pc:sldMk cId="2205230667" sldId="315"/>
        </pc:sldMkLst>
        <pc:spChg chg="add del">
          <ac:chgData name="Rajkumar Sivasubramanian" userId="23a9ea5e-0364-41f8-acb0-e2f2da22e8fd" providerId="ADAL" clId="{95CEA2FE-0627-4BD0-96DB-CAF639712B9D}" dt="2018-12-13T10:18:06.832" v="1300" actId="1036"/>
          <ac:spMkLst>
            <pc:docMk/>
            <pc:sldMk cId="2205230667" sldId="315"/>
            <ac:spMk id="3" creationId="{2FCA909E-98FA-4F55-AFE6-BC1DA7A9AE5D}"/>
          </ac:spMkLst>
        </pc:spChg>
        <pc:spChg chg="del">
          <ac:chgData name="Rajkumar Sivasubramanian" userId="23a9ea5e-0364-41f8-acb0-e2f2da22e8fd" providerId="ADAL" clId="{95CEA2FE-0627-4BD0-96DB-CAF639712B9D}" dt="2018-12-13T10:17:54.008" v="1296" actId="478"/>
          <ac:spMkLst>
            <pc:docMk/>
            <pc:sldMk cId="2205230667" sldId="315"/>
            <ac:spMk id="5" creationId="{3B5E6126-B9A7-416C-9D03-64F56120B357}"/>
          </ac:spMkLst>
        </pc:spChg>
        <pc:spChg chg="add del mod">
          <ac:chgData name="Rajkumar Sivasubramanian" userId="23a9ea5e-0364-41f8-acb0-e2f2da22e8fd" providerId="ADAL" clId="{95CEA2FE-0627-4BD0-96DB-CAF639712B9D}" dt="2018-12-13T10:18:52.786" v="1307" actId="1036"/>
          <ac:spMkLst>
            <pc:docMk/>
            <pc:sldMk cId="2205230667" sldId="315"/>
            <ac:spMk id="6" creationId="{721287A3-87A9-4DA7-8153-C423084DC6FE}"/>
          </ac:spMkLst>
        </pc:spChg>
        <pc:spChg chg="add mod">
          <ac:chgData name="Rajkumar Sivasubramanian" userId="23a9ea5e-0364-41f8-acb0-e2f2da22e8fd" providerId="ADAL" clId="{95CEA2FE-0627-4BD0-96DB-CAF639712B9D}" dt="2018-12-13T10:20:06.653" v="1327" actId="1036"/>
          <ac:spMkLst>
            <pc:docMk/>
            <pc:sldMk cId="2205230667" sldId="315"/>
            <ac:spMk id="7" creationId="{0D163262-6DC3-4F85-90E9-899CBD533860}"/>
          </ac:spMkLst>
        </pc:spChg>
        <pc:spChg chg="add del">
          <ac:chgData name="Rajkumar Sivasubramanian" userId="23a9ea5e-0364-41f8-acb0-e2f2da22e8fd" providerId="ADAL" clId="{95CEA2FE-0627-4BD0-96DB-CAF639712B9D}" dt="2018-12-13T10:19:44.786" v="1314" actId="1036"/>
          <ac:spMkLst>
            <pc:docMk/>
            <pc:sldMk cId="2205230667" sldId="315"/>
            <ac:spMk id="8" creationId="{F23D9F7C-93B7-46FC-B5F7-329F728C4158}"/>
          </ac:spMkLst>
        </pc:spChg>
        <pc:spChg chg="add del">
          <ac:chgData name="Rajkumar Sivasubramanian" userId="23a9ea5e-0364-41f8-acb0-e2f2da22e8fd" providerId="ADAL" clId="{95CEA2FE-0627-4BD0-96DB-CAF639712B9D}" dt="2018-12-13T10:20:02.351" v="1318" actId="478"/>
          <ac:spMkLst>
            <pc:docMk/>
            <pc:sldMk cId="2205230667" sldId="315"/>
            <ac:spMk id="10" creationId="{9324BD75-FFEA-4521-BBAD-AD789E4B8A12}"/>
          </ac:spMkLst>
        </pc:spChg>
        <pc:spChg chg="add del mod">
          <ac:chgData name="Rajkumar Sivasubramanian" userId="23a9ea5e-0364-41f8-acb0-e2f2da22e8fd" providerId="ADAL" clId="{95CEA2FE-0627-4BD0-96DB-CAF639712B9D}" dt="2018-12-13T10:20:06.653" v="1327" actId="1036"/>
          <ac:spMkLst>
            <pc:docMk/>
            <pc:sldMk cId="2205230667" sldId="315"/>
            <ac:spMk id="11" creationId="{BEEFEEAB-8508-4551-98A9-5F301BB3D6E8}"/>
          </ac:spMkLst>
        </pc:spChg>
        <pc:spChg chg="add del">
          <ac:chgData name="Rajkumar Sivasubramanian" userId="23a9ea5e-0364-41f8-acb0-e2f2da22e8fd" providerId="ADAL" clId="{95CEA2FE-0627-4BD0-96DB-CAF639712B9D}" dt="2018-12-13T10:18:09.636" v="1302" actId="478"/>
          <ac:spMkLst>
            <pc:docMk/>
            <pc:sldMk cId="2205230667" sldId="315"/>
            <ac:spMk id="15" creationId="{6AC0C696-16B5-4C50-9469-618EFE2FF8E1}"/>
          </ac:spMkLst>
        </pc:spChg>
      </pc:sldChg>
      <pc:sldChg chg="addSp delSp modSp add">
        <pc:chgData name="Rajkumar Sivasubramanian" userId="23a9ea5e-0364-41f8-acb0-e2f2da22e8fd" providerId="ADAL" clId="{95CEA2FE-0627-4BD0-96DB-CAF639712B9D}" dt="2018-12-13T10:33:08.917" v="1396" actId="20577"/>
        <pc:sldMkLst>
          <pc:docMk/>
          <pc:sldMk cId="1059218653" sldId="316"/>
        </pc:sldMkLst>
        <pc:spChg chg="mod">
          <ac:chgData name="Rajkumar Sivasubramanian" userId="23a9ea5e-0364-41f8-acb0-e2f2da22e8fd" providerId="ADAL" clId="{95CEA2FE-0627-4BD0-96DB-CAF639712B9D}" dt="2018-12-13T10:20:40.208" v="1335" actId="20577"/>
          <ac:spMkLst>
            <pc:docMk/>
            <pc:sldMk cId="1059218653" sldId="316"/>
            <ac:spMk id="2" creationId="{929020CD-56B5-4D29-99EF-8CC929321404}"/>
          </ac:spMkLst>
        </pc:spChg>
        <pc:spChg chg="add del">
          <ac:chgData name="Rajkumar Sivasubramanian" userId="23a9ea5e-0364-41f8-acb0-e2f2da22e8fd" providerId="ADAL" clId="{95CEA2FE-0627-4BD0-96DB-CAF639712B9D}" dt="2018-12-13T10:21:08.151" v="1340" actId="20577"/>
          <ac:spMkLst>
            <pc:docMk/>
            <pc:sldMk cId="1059218653" sldId="316"/>
            <ac:spMk id="3" creationId="{2E312682-96E7-42F7-AD5B-811BF8665433}"/>
          </ac:spMkLst>
        </pc:spChg>
        <pc:spChg chg="add del">
          <ac:chgData name="Rajkumar Sivasubramanian" userId="23a9ea5e-0364-41f8-acb0-e2f2da22e8fd" providerId="ADAL" clId="{95CEA2FE-0627-4BD0-96DB-CAF639712B9D}" dt="2018-12-13T10:21:10.815" v="1342" actId="20577"/>
          <ac:spMkLst>
            <pc:docMk/>
            <pc:sldMk cId="1059218653" sldId="316"/>
            <ac:spMk id="5" creationId="{6EEF5007-2F93-4BB1-9D64-64E2A0FFD16F}"/>
          </ac:spMkLst>
        </pc:spChg>
        <pc:spChg chg="add del">
          <ac:chgData name="Rajkumar Sivasubramanian" userId="23a9ea5e-0364-41f8-acb0-e2f2da22e8fd" providerId="ADAL" clId="{95CEA2FE-0627-4BD0-96DB-CAF639712B9D}" dt="2018-12-13T10:24:42.484" v="1363" actId="20577"/>
          <ac:spMkLst>
            <pc:docMk/>
            <pc:sldMk cId="1059218653" sldId="316"/>
            <ac:spMk id="6" creationId="{5D55CD29-677A-4284-B44D-56A0371792F5}"/>
          </ac:spMkLst>
        </pc:spChg>
        <pc:spChg chg="add del">
          <ac:chgData name="Rajkumar Sivasubramanian" userId="23a9ea5e-0364-41f8-acb0-e2f2da22e8fd" providerId="ADAL" clId="{95CEA2FE-0627-4BD0-96DB-CAF639712B9D}" dt="2018-12-13T10:20:57.603" v="1338" actId="478"/>
          <ac:spMkLst>
            <pc:docMk/>
            <pc:sldMk cId="1059218653" sldId="316"/>
            <ac:spMk id="7" creationId="{0D163262-6DC3-4F85-90E9-899CBD533860}"/>
          </ac:spMkLst>
        </pc:spChg>
        <pc:spChg chg="add mod">
          <ac:chgData name="Rajkumar Sivasubramanian" userId="23a9ea5e-0364-41f8-acb0-e2f2da22e8fd" providerId="ADAL" clId="{95CEA2FE-0627-4BD0-96DB-CAF639712B9D}" dt="2018-12-13T10:25:50.780" v="1383" actId="1035"/>
          <ac:spMkLst>
            <pc:docMk/>
            <pc:sldMk cId="1059218653" sldId="316"/>
            <ac:spMk id="8" creationId="{4632DE1D-8AE3-4441-8D1A-0683FDB4A8ED}"/>
          </ac:spMkLst>
        </pc:spChg>
        <pc:spChg chg="add mod">
          <ac:chgData name="Rajkumar Sivasubramanian" userId="23a9ea5e-0364-41f8-acb0-e2f2da22e8fd" providerId="ADAL" clId="{95CEA2FE-0627-4BD0-96DB-CAF639712B9D}" dt="2018-12-13T10:25:50.780" v="1383" actId="1035"/>
          <ac:spMkLst>
            <pc:docMk/>
            <pc:sldMk cId="1059218653" sldId="316"/>
            <ac:spMk id="9" creationId="{7855F3AD-61BF-4C64-80ED-F4EE4723FC1E}"/>
          </ac:spMkLst>
        </pc:spChg>
        <pc:spChg chg="add mod">
          <ac:chgData name="Rajkumar Sivasubramanian" userId="23a9ea5e-0364-41f8-acb0-e2f2da22e8fd" providerId="ADAL" clId="{95CEA2FE-0627-4BD0-96DB-CAF639712B9D}" dt="2018-12-13T10:26:00.724" v="1384" actId="1076"/>
          <ac:spMkLst>
            <pc:docMk/>
            <pc:sldMk cId="1059218653" sldId="316"/>
            <ac:spMk id="10" creationId="{E68B9410-1461-429A-85A7-6576166B9428}"/>
          </ac:spMkLst>
        </pc:spChg>
        <pc:spChg chg="add del mod">
          <ac:chgData name="Rajkumar Sivasubramanian" userId="23a9ea5e-0364-41f8-acb0-e2f2da22e8fd" providerId="ADAL" clId="{95CEA2FE-0627-4BD0-96DB-CAF639712B9D}" dt="2018-12-13T10:33:08.917" v="1396" actId="20577"/>
          <ac:spMkLst>
            <pc:docMk/>
            <pc:sldMk cId="1059218653" sldId="316"/>
            <ac:spMk id="11" creationId="{BEEFEEAB-8508-4551-98A9-5F301BB3D6E8}"/>
          </ac:spMkLst>
        </pc:spChg>
        <pc:spChg chg="add del">
          <ac:chgData name="Rajkumar Sivasubramanian" userId="23a9ea5e-0364-41f8-acb0-e2f2da22e8fd" providerId="ADAL" clId="{95CEA2FE-0627-4BD0-96DB-CAF639712B9D}" dt="2018-12-13T10:26:10.327" v="1386" actId="20577"/>
          <ac:spMkLst>
            <pc:docMk/>
            <pc:sldMk cId="1059218653" sldId="316"/>
            <ac:spMk id="12" creationId="{822A331E-252F-4CBE-AE2D-DDA273507853}"/>
          </ac:spMkLst>
        </pc:spChg>
      </pc:sldChg>
      <pc:sldChg chg="addSp delSp modSp add">
        <pc:chgData name="Rajkumar Sivasubramanian" userId="23a9ea5e-0364-41f8-acb0-e2f2da22e8fd" providerId="ADAL" clId="{95CEA2FE-0627-4BD0-96DB-CAF639712B9D}" dt="2018-12-13T12:35:38.165" v="1643" actId="1076"/>
        <pc:sldMkLst>
          <pc:docMk/>
          <pc:sldMk cId="320890044" sldId="317"/>
        </pc:sldMkLst>
        <pc:spChg chg="mod">
          <ac:chgData name="Rajkumar Sivasubramanian" userId="23a9ea5e-0364-41f8-acb0-e2f2da22e8fd" providerId="ADAL" clId="{95CEA2FE-0627-4BD0-96DB-CAF639712B9D}" dt="2018-12-13T12:33:28.924" v="1628" actId="1076"/>
          <ac:spMkLst>
            <pc:docMk/>
            <pc:sldMk cId="320890044" sldId="317"/>
            <ac:spMk id="2" creationId="{929020CD-56B5-4D29-99EF-8CC929321404}"/>
          </ac:spMkLst>
        </pc:spChg>
        <pc:spChg chg="add del">
          <ac:chgData name="Rajkumar Sivasubramanian" userId="23a9ea5e-0364-41f8-acb0-e2f2da22e8fd" providerId="ADAL" clId="{95CEA2FE-0627-4BD0-96DB-CAF639712B9D}" dt="2018-12-13T12:35:22.528" v="1638" actId="1076"/>
          <ac:spMkLst>
            <pc:docMk/>
            <pc:sldMk cId="320890044" sldId="317"/>
            <ac:spMk id="3" creationId="{C6F1E219-C420-460C-9A11-D7604AEAC6DE}"/>
          </ac:spMkLst>
        </pc:spChg>
        <pc:spChg chg="add mod">
          <ac:chgData name="Rajkumar Sivasubramanian" userId="23a9ea5e-0364-41f8-acb0-e2f2da22e8fd" providerId="ADAL" clId="{95CEA2FE-0627-4BD0-96DB-CAF639712B9D}" dt="2018-12-13T12:35:38.165" v="1643" actId="1076"/>
          <ac:spMkLst>
            <pc:docMk/>
            <pc:sldMk cId="320890044" sldId="317"/>
            <ac:spMk id="5" creationId="{C58B9846-B704-4226-91EB-9A081E13B770}"/>
          </ac:spMkLst>
        </pc:spChg>
        <pc:spChg chg="mod">
          <ac:chgData name="Rajkumar Sivasubramanian" userId="23a9ea5e-0364-41f8-acb0-e2f2da22e8fd" providerId="ADAL" clId="{95CEA2FE-0627-4BD0-96DB-CAF639712B9D}" dt="2018-12-13T12:35:17.884" v="1636" actId="1076"/>
          <ac:spMkLst>
            <pc:docMk/>
            <pc:sldMk cId="320890044" sldId="317"/>
            <ac:spMk id="6" creationId="{F9D124B0-BD64-432E-93B1-BC8610A7A1CA}"/>
          </ac:spMkLst>
        </pc:spChg>
        <pc:spChg chg="mod">
          <ac:chgData name="Rajkumar Sivasubramanian" userId="23a9ea5e-0364-41f8-acb0-e2f2da22e8fd" providerId="ADAL" clId="{95CEA2FE-0627-4BD0-96DB-CAF639712B9D}" dt="2018-12-13T12:35:17.884" v="1636" actId="1076"/>
          <ac:spMkLst>
            <pc:docMk/>
            <pc:sldMk cId="320890044" sldId="317"/>
            <ac:spMk id="7" creationId="{E74FF060-A878-4706-A8D8-F0076CCAD7BF}"/>
          </ac:spMkLst>
        </pc:spChg>
        <pc:spChg chg="del">
          <ac:chgData name="Rajkumar Sivasubramanian" userId="23a9ea5e-0364-41f8-acb0-e2f2da22e8fd" providerId="ADAL" clId="{95CEA2FE-0627-4BD0-96DB-CAF639712B9D}" dt="2018-12-13T12:33:32.073" v="1629" actId="478"/>
          <ac:spMkLst>
            <pc:docMk/>
            <pc:sldMk cId="320890044" sldId="317"/>
            <ac:spMk id="8" creationId="{29E8608E-F020-4CA1-99D1-7FC8C9868752}"/>
          </ac:spMkLst>
        </pc:spChg>
        <pc:spChg chg="del">
          <ac:chgData name="Rajkumar Sivasubramanian" userId="23a9ea5e-0364-41f8-acb0-e2f2da22e8fd" providerId="ADAL" clId="{95CEA2FE-0627-4BD0-96DB-CAF639712B9D}" dt="2018-12-13T12:33:32.073" v="1629" actId="478"/>
          <ac:spMkLst>
            <pc:docMk/>
            <pc:sldMk cId="320890044" sldId="317"/>
            <ac:spMk id="9" creationId="{23A37225-8161-423D-889A-82A7BD9C3DEB}"/>
          </ac:spMkLst>
        </pc:spChg>
        <pc:spChg chg="del">
          <ac:chgData name="Rajkumar Sivasubramanian" userId="23a9ea5e-0364-41f8-acb0-e2f2da22e8fd" providerId="ADAL" clId="{95CEA2FE-0627-4BD0-96DB-CAF639712B9D}" dt="2018-12-13T12:33:32.073" v="1629" actId="478"/>
          <ac:spMkLst>
            <pc:docMk/>
            <pc:sldMk cId="320890044" sldId="317"/>
            <ac:spMk id="10" creationId="{4904F50A-D4E1-4855-B794-D268E047BF2B}"/>
          </ac:spMkLst>
        </pc:spChg>
        <pc:spChg chg="del">
          <ac:chgData name="Rajkumar Sivasubramanian" userId="23a9ea5e-0364-41f8-acb0-e2f2da22e8fd" providerId="ADAL" clId="{95CEA2FE-0627-4BD0-96DB-CAF639712B9D}" dt="2018-12-13T12:33:32.073" v="1629" actId="478"/>
          <ac:spMkLst>
            <pc:docMk/>
            <pc:sldMk cId="320890044" sldId="317"/>
            <ac:spMk id="11" creationId="{DAB1E2CE-EBA4-4AB1-9C09-7C1DA525A421}"/>
          </ac:spMkLst>
        </pc:spChg>
        <pc:spChg chg="del">
          <ac:chgData name="Rajkumar Sivasubramanian" userId="23a9ea5e-0364-41f8-acb0-e2f2da22e8fd" providerId="ADAL" clId="{95CEA2FE-0627-4BD0-96DB-CAF639712B9D}" dt="2018-12-13T12:33:32.073" v="1629" actId="478"/>
          <ac:spMkLst>
            <pc:docMk/>
            <pc:sldMk cId="320890044" sldId="317"/>
            <ac:spMk id="12" creationId="{D27C48BC-BD87-4EA4-8A32-06CABEF9D630}"/>
          </ac:spMkLst>
        </pc:spChg>
        <pc:spChg chg="del">
          <ac:chgData name="Rajkumar Sivasubramanian" userId="23a9ea5e-0364-41f8-acb0-e2f2da22e8fd" providerId="ADAL" clId="{95CEA2FE-0627-4BD0-96DB-CAF639712B9D}" dt="2018-12-13T12:33:32.073" v="1629" actId="478"/>
          <ac:spMkLst>
            <pc:docMk/>
            <pc:sldMk cId="320890044" sldId="317"/>
            <ac:spMk id="18" creationId="{FDD10D12-2312-43BB-BAFD-782A46638904}"/>
          </ac:spMkLst>
        </pc:spChg>
        <pc:spChg chg="del">
          <ac:chgData name="Rajkumar Sivasubramanian" userId="23a9ea5e-0364-41f8-acb0-e2f2da22e8fd" providerId="ADAL" clId="{95CEA2FE-0627-4BD0-96DB-CAF639712B9D}" dt="2018-12-13T12:33:32.073" v="1629" actId="478"/>
          <ac:spMkLst>
            <pc:docMk/>
            <pc:sldMk cId="320890044" sldId="317"/>
            <ac:spMk id="19" creationId="{86881E67-BBE0-402A-B755-C9D4AF16857F}"/>
          </ac:spMkLst>
        </pc:spChg>
        <pc:spChg chg="del">
          <ac:chgData name="Rajkumar Sivasubramanian" userId="23a9ea5e-0364-41f8-acb0-e2f2da22e8fd" providerId="ADAL" clId="{95CEA2FE-0627-4BD0-96DB-CAF639712B9D}" dt="2018-12-13T12:33:32.073" v="1629" actId="478"/>
          <ac:spMkLst>
            <pc:docMk/>
            <pc:sldMk cId="320890044" sldId="317"/>
            <ac:spMk id="20" creationId="{5A3845E7-58E6-4922-9848-33BE9DA1F336}"/>
          </ac:spMkLst>
        </pc:spChg>
        <pc:spChg chg="del">
          <ac:chgData name="Rajkumar Sivasubramanian" userId="23a9ea5e-0364-41f8-acb0-e2f2da22e8fd" providerId="ADAL" clId="{95CEA2FE-0627-4BD0-96DB-CAF639712B9D}" dt="2018-12-13T12:33:32.073" v="1629" actId="478"/>
          <ac:spMkLst>
            <pc:docMk/>
            <pc:sldMk cId="320890044" sldId="317"/>
            <ac:spMk id="30" creationId="{F48DEC41-7FB4-4CF4-BCA5-6D065A43BBD6}"/>
          </ac:spMkLst>
        </pc:spChg>
        <pc:cxnChg chg="del mod">
          <ac:chgData name="Rajkumar Sivasubramanian" userId="23a9ea5e-0364-41f8-acb0-e2f2da22e8fd" providerId="ADAL" clId="{95CEA2FE-0627-4BD0-96DB-CAF639712B9D}" dt="2018-12-13T12:33:32.073" v="1629" actId="478"/>
          <ac:cxnSpMkLst>
            <pc:docMk/>
            <pc:sldMk cId="320890044" sldId="317"/>
            <ac:cxnSpMk id="14" creationId="{C8CA2F19-ED85-46D0-843B-C6FD503FA78A}"/>
          </ac:cxnSpMkLst>
        </pc:cxnChg>
        <pc:cxnChg chg="del mod">
          <ac:chgData name="Rajkumar Sivasubramanian" userId="23a9ea5e-0364-41f8-acb0-e2f2da22e8fd" providerId="ADAL" clId="{95CEA2FE-0627-4BD0-96DB-CAF639712B9D}" dt="2018-12-13T12:33:32.073" v="1629" actId="478"/>
          <ac:cxnSpMkLst>
            <pc:docMk/>
            <pc:sldMk cId="320890044" sldId="317"/>
            <ac:cxnSpMk id="15" creationId="{64C7D414-2BEB-4467-BFE4-398DEB19EF7F}"/>
          </ac:cxnSpMkLst>
        </pc:cxnChg>
        <pc:cxnChg chg="del mod">
          <ac:chgData name="Rajkumar Sivasubramanian" userId="23a9ea5e-0364-41f8-acb0-e2f2da22e8fd" providerId="ADAL" clId="{95CEA2FE-0627-4BD0-96DB-CAF639712B9D}" dt="2018-12-13T12:33:32.073" v="1629" actId="478"/>
          <ac:cxnSpMkLst>
            <pc:docMk/>
            <pc:sldMk cId="320890044" sldId="317"/>
            <ac:cxnSpMk id="21" creationId="{4D19F78C-DB74-4396-A1E1-5416BA22C7BD}"/>
          </ac:cxnSpMkLst>
        </pc:cxnChg>
      </pc:sldChg>
      <pc:sldChg chg="addSp delSp modSp add">
        <pc:chgData name="Rajkumar Sivasubramanian" userId="23a9ea5e-0364-41f8-acb0-e2f2da22e8fd" providerId="ADAL" clId="{95CEA2FE-0627-4BD0-96DB-CAF639712B9D}" dt="2018-12-13T12:37:51.661" v="1683" actId="122"/>
        <pc:sldMkLst>
          <pc:docMk/>
          <pc:sldMk cId="3750623695" sldId="318"/>
        </pc:sldMkLst>
        <pc:spChg chg="mod">
          <ac:chgData name="Rajkumar Sivasubramanian" userId="23a9ea5e-0364-41f8-acb0-e2f2da22e8fd" providerId="ADAL" clId="{95CEA2FE-0627-4BD0-96DB-CAF639712B9D}" dt="2018-12-13T12:36:58.999" v="1671" actId="313"/>
          <ac:spMkLst>
            <pc:docMk/>
            <pc:sldMk cId="3750623695" sldId="318"/>
            <ac:spMk id="2" creationId="{929020CD-56B5-4D29-99EF-8CC929321404}"/>
          </ac:spMkLst>
        </pc:spChg>
        <pc:spChg chg="add mod">
          <ac:chgData name="Rajkumar Sivasubramanian" userId="23a9ea5e-0364-41f8-acb0-e2f2da22e8fd" providerId="ADAL" clId="{95CEA2FE-0627-4BD0-96DB-CAF639712B9D}" dt="2018-12-13T12:37:51.661" v="1683" actId="122"/>
          <ac:spMkLst>
            <pc:docMk/>
            <pc:sldMk cId="3750623695" sldId="318"/>
            <ac:spMk id="3" creationId="{FF5616FA-9E25-44D2-9FF3-D46749487A24}"/>
          </ac:spMkLst>
        </pc:spChg>
        <pc:spChg chg="del mod">
          <ac:chgData name="Rajkumar Sivasubramanian" userId="23a9ea5e-0364-41f8-acb0-e2f2da22e8fd" providerId="ADAL" clId="{95CEA2FE-0627-4BD0-96DB-CAF639712B9D}" dt="2018-12-13T12:37:37.059" v="1678" actId="122"/>
          <ac:spMkLst>
            <pc:docMk/>
            <pc:sldMk cId="3750623695" sldId="318"/>
            <ac:spMk id="5" creationId="{C58B9846-B704-4226-91EB-9A081E13B770}"/>
          </ac:spMkLst>
        </pc:spChg>
        <pc:spChg chg="mod">
          <ac:chgData name="Rajkumar Sivasubramanian" userId="23a9ea5e-0364-41f8-acb0-e2f2da22e8fd" providerId="ADAL" clId="{95CEA2FE-0627-4BD0-96DB-CAF639712B9D}" dt="2018-12-13T12:37:18.698" v="1674" actId="14100"/>
          <ac:spMkLst>
            <pc:docMk/>
            <pc:sldMk cId="3750623695" sldId="318"/>
            <ac:spMk id="6" creationId="{F9D124B0-BD64-432E-93B1-BC8610A7A1CA}"/>
          </ac:spMkLst>
        </pc:spChg>
        <pc:spChg chg="mod">
          <ac:chgData name="Rajkumar Sivasubramanian" userId="23a9ea5e-0364-41f8-acb0-e2f2da22e8fd" providerId="ADAL" clId="{95CEA2FE-0627-4BD0-96DB-CAF639712B9D}" dt="2018-12-13T12:37:22.106" v="1675" actId="14100"/>
          <ac:spMkLst>
            <pc:docMk/>
            <pc:sldMk cId="3750623695" sldId="318"/>
            <ac:spMk id="7" creationId="{E74FF060-A878-4706-A8D8-F0076CCAD7BF}"/>
          </ac:spMkLst>
        </pc:spChg>
      </pc:sldChg>
      <pc:sldChg chg="addSp delSp modSp add">
        <pc:chgData name="Rajkumar Sivasubramanian" userId="23a9ea5e-0364-41f8-acb0-e2f2da22e8fd" providerId="ADAL" clId="{95CEA2FE-0627-4BD0-96DB-CAF639712B9D}" dt="2018-12-13T12:42:34.082" v="1739" actId="14100"/>
        <pc:sldMkLst>
          <pc:docMk/>
          <pc:sldMk cId="1927816253" sldId="319"/>
        </pc:sldMkLst>
        <pc:spChg chg="mod">
          <ac:chgData name="Rajkumar Sivasubramanian" userId="23a9ea5e-0364-41f8-acb0-e2f2da22e8fd" providerId="ADAL" clId="{95CEA2FE-0627-4BD0-96DB-CAF639712B9D}" dt="2018-12-13T12:39:53.166" v="1717" actId="313"/>
          <ac:spMkLst>
            <pc:docMk/>
            <pc:sldMk cId="1927816253" sldId="319"/>
            <ac:spMk id="2" creationId="{929020CD-56B5-4D29-99EF-8CC929321404}"/>
          </ac:spMkLst>
        </pc:spChg>
        <pc:spChg chg="del">
          <ac:chgData name="Rajkumar Sivasubramanian" userId="23a9ea5e-0364-41f8-acb0-e2f2da22e8fd" providerId="ADAL" clId="{95CEA2FE-0627-4BD0-96DB-CAF639712B9D}" dt="2018-12-13T12:40:57.270" v="1724" actId="478"/>
          <ac:spMkLst>
            <pc:docMk/>
            <pc:sldMk cId="1927816253" sldId="319"/>
            <ac:spMk id="3" creationId="{FF5616FA-9E25-44D2-9FF3-D46749487A24}"/>
          </ac:spMkLst>
        </pc:spChg>
        <pc:spChg chg="add del">
          <ac:chgData name="Rajkumar Sivasubramanian" userId="23a9ea5e-0364-41f8-acb0-e2f2da22e8fd" providerId="ADAL" clId="{95CEA2FE-0627-4BD0-96DB-CAF639712B9D}" dt="2018-12-13T12:41:11.351" v="1726" actId="14100"/>
          <ac:spMkLst>
            <pc:docMk/>
            <pc:sldMk cId="1927816253" sldId="319"/>
            <ac:spMk id="5" creationId="{8FBF613B-110A-42DB-A2B8-DB654EA32A7E}"/>
          </ac:spMkLst>
        </pc:spChg>
        <pc:spChg chg="del">
          <ac:chgData name="Rajkumar Sivasubramanian" userId="23a9ea5e-0364-41f8-acb0-e2f2da22e8fd" providerId="ADAL" clId="{95CEA2FE-0627-4BD0-96DB-CAF639712B9D}" dt="2018-12-13T12:40:05.736" v="1718" actId="478"/>
          <ac:spMkLst>
            <pc:docMk/>
            <pc:sldMk cId="1927816253" sldId="319"/>
            <ac:spMk id="6" creationId="{F9D124B0-BD64-432E-93B1-BC8610A7A1CA}"/>
          </ac:spMkLst>
        </pc:spChg>
        <pc:spChg chg="mod">
          <ac:chgData name="Rajkumar Sivasubramanian" userId="23a9ea5e-0364-41f8-acb0-e2f2da22e8fd" providerId="ADAL" clId="{95CEA2FE-0627-4BD0-96DB-CAF639712B9D}" dt="2018-12-13T12:42:34.082" v="1739" actId="14100"/>
          <ac:spMkLst>
            <pc:docMk/>
            <pc:sldMk cId="1927816253" sldId="319"/>
            <ac:spMk id="7" creationId="{E74FF060-A878-4706-A8D8-F0076CCAD7BF}"/>
          </ac:spMkLst>
        </pc:spChg>
        <pc:spChg chg="add mod">
          <ac:chgData name="Rajkumar Sivasubramanian" userId="23a9ea5e-0364-41f8-acb0-e2f2da22e8fd" providerId="ADAL" clId="{95CEA2FE-0627-4BD0-96DB-CAF639712B9D}" dt="2018-12-13T12:42:30.870" v="1738" actId="1036"/>
          <ac:spMkLst>
            <pc:docMk/>
            <pc:sldMk cId="1927816253" sldId="319"/>
            <ac:spMk id="8" creationId="{1E90DDB9-641E-414A-B6C8-FABA39612571}"/>
          </ac:spMkLst>
        </pc:spChg>
      </pc:sldChg>
      <pc:sldChg chg="delSp modSp add">
        <pc:chgData name="Rajkumar Sivasubramanian" userId="23a9ea5e-0364-41f8-acb0-e2f2da22e8fd" providerId="ADAL" clId="{95CEA2FE-0627-4BD0-96DB-CAF639712B9D}" dt="2018-12-13T12:44:12.465" v="1770" actId="478"/>
        <pc:sldMkLst>
          <pc:docMk/>
          <pc:sldMk cId="2329810204" sldId="320"/>
        </pc:sldMkLst>
        <pc:spChg chg="mod">
          <ac:chgData name="Rajkumar Sivasubramanian" userId="23a9ea5e-0364-41f8-acb0-e2f2da22e8fd" providerId="ADAL" clId="{95CEA2FE-0627-4BD0-96DB-CAF639712B9D}" dt="2018-12-13T12:43:35.049" v="1767" actId="20577"/>
          <ac:spMkLst>
            <pc:docMk/>
            <pc:sldMk cId="2329810204" sldId="320"/>
            <ac:spMk id="2" creationId="{929020CD-56B5-4D29-99EF-8CC929321404}"/>
          </ac:spMkLst>
        </pc:spChg>
        <pc:spChg chg="mod">
          <ac:chgData name="Rajkumar Sivasubramanian" userId="23a9ea5e-0364-41f8-acb0-e2f2da22e8fd" providerId="ADAL" clId="{95CEA2FE-0627-4BD0-96DB-CAF639712B9D}" dt="2018-12-13T12:43:46.690" v="1769" actId="478"/>
          <ac:spMkLst>
            <pc:docMk/>
            <pc:sldMk cId="2329810204" sldId="320"/>
            <ac:spMk id="7" creationId="{E74FF060-A878-4706-A8D8-F0076CCAD7BF}"/>
          </ac:spMkLst>
        </pc:spChg>
        <pc:spChg chg="del">
          <ac:chgData name="Rajkumar Sivasubramanian" userId="23a9ea5e-0364-41f8-acb0-e2f2da22e8fd" providerId="ADAL" clId="{95CEA2FE-0627-4BD0-96DB-CAF639712B9D}" dt="2018-12-13T12:44:12.465" v="1770" actId="478"/>
          <ac:spMkLst>
            <pc:docMk/>
            <pc:sldMk cId="2329810204" sldId="320"/>
            <ac:spMk id="8" creationId="{1E90DDB9-641E-414A-B6C8-FABA39612571}"/>
          </ac:spMkLst>
        </pc:spChg>
      </pc:sldChg>
      <pc:sldChg chg="modSp add">
        <pc:chgData name="Rajkumar Sivasubramanian" userId="23a9ea5e-0364-41f8-acb0-e2f2da22e8fd" providerId="ADAL" clId="{95CEA2FE-0627-4BD0-96DB-CAF639712B9D}" dt="2018-12-13T12:45:41.846" v="1798" actId="14100"/>
        <pc:sldMkLst>
          <pc:docMk/>
          <pc:sldMk cId="645315138" sldId="321"/>
        </pc:sldMkLst>
        <pc:spChg chg="mod">
          <ac:chgData name="Rajkumar Sivasubramanian" userId="23a9ea5e-0364-41f8-acb0-e2f2da22e8fd" providerId="ADAL" clId="{95CEA2FE-0627-4BD0-96DB-CAF639712B9D}" dt="2018-12-13T12:44:26.941" v="1791" actId="20577"/>
          <ac:spMkLst>
            <pc:docMk/>
            <pc:sldMk cId="645315138" sldId="321"/>
            <ac:spMk id="2" creationId="{929020CD-56B5-4D29-99EF-8CC929321404}"/>
          </ac:spMkLst>
        </pc:spChg>
        <pc:spChg chg="mod">
          <ac:chgData name="Rajkumar Sivasubramanian" userId="23a9ea5e-0364-41f8-acb0-e2f2da22e8fd" providerId="ADAL" clId="{95CEA2FE-0627-4BD0-96DB-CAF639712B9D}" dt="2018-12-13T12:45:41.846" v="1798" actId="14100"/>
          <ac:spMkLst>
            <pc:docMk/>
            <pc:sldMk cId="645315138" sldId="321"/>
            <ac:spMk id="7" creationId="{E74FF060-A878-4706-A8D8-F0076CCAD7BF}"/>
          </ac:spMkLst>
        </pc:spChg>
      </pc:sldChg>
      <pc:sldChg chg="addSp delSp modSp add">
        <pc:chgData name="Rajkumar Sivasubramanian" userId="23a9ea5e-0364-41f8-acb0-e2f2da22e8fd" providerId="ADAL" clId="{95CEA2FE-0627-4BD0-96DB-CAF639712B9D}" dt="2018-12-13T12:54:30.805" v="1863" actId="14100"/>
        <pc:sldMkLst>
          <pc:docMk/>
          <pc:sldMk cId="1132856108" sldId="322"/>
        </pc:sldMkLst>
        <pc:spChg chg="mod">
          <ac:chgData name="Rajkumar Sivasubramanian" userId="23a9ea5e-0364-41f8-acb0-e2f2da22e8fd" providerId="ADAL" clId="{95CEA2FE-0627-4BD0-96DB-CAF639712B9D}" dt="2018-12-13T12:45:58.528" v="1814" actId="20577"/>
          <ac:spMkLst>
            <pc:docMk/>
            <pc:sldMk cId="1132856108" sldId="322"/>
            <ac:spMk id="2" creationId="{929020CD-56B5-4D29-99EF-8CC929321404}"/>
          </ac:spMkLst>
        </pc:spChg>
        <pc:spChg chg="add mod">
          <ac:chgData name="Rajkumar Sivasubramanian" userId="23a9ea5e-0364-41f8-acb0-e2f2da22e8fd" providerId="ADAL" clId="{95CEA2FE-0627-4BD0-96DB-CAF639712B9D}" dt="2018-12-13T12:54:30.805" v="1863" actId="14100"/>
          <ac:spMkLst>
            <pc:docMk/>
            <pc:sldMk cId="1132856108" sldId="322"/>
            <ac:spMk id="5" creationId="{839B41FA-D522-463E-8BA9-0736FBE04BC6}"/>
          </ac:spMkLst>
        </pc:spChg>
        <pc:spChg chg="del">
          <ac:chgData name="Rajkumar Sivasubramanian" userId="23a9ea5e-0364-41f8-acb0-e2f2da22e8fd" providerId="ADAL" clId="{95CEA2FE-0627-4BD0-96DB-CAF639712B9D}" dt="2018-12-13T12:45:51.307" v="1800" actId="478"/>
          <ac:spMkLst>
            <pc:docMk/>
            <pc:sldMk cId="1132856108" sldId="322"/>
            <ac:spMk id="7" creationId="{E74FF060-A878-4706-A8D8-F0076CCAD7BF}"/>
          </ac:spMkLst>
        </pc:spChg>
        <pc:spChg chg="add mod">
          <ac:chgData name="Rajkumar Sivasubramanian" userId="23a9ea5e-0364-41f8-acb0-e2f2da22e8fd" providerId="ADAL" clId="{95CEA2FE-0627-4BD0-96DB-CAF639712B9D}" dt="2018-12-13T12:54:30.805" v="1863" actId="14100"/>
          <ac:spMkLst>
            <pc:docMk/>
            <pc:sldMk cId="1132856108" sldId="322"/>
            <ac:spMk id="8" creationId="{9F7096C6-EF7C-4CE2-ADD3-0C3F588A8D71}"/>
          </ac:spMkLst>
        </pc:spChg>
        <pc:spChg chg="add mod">
          <ac:chgData name="Rajkumar Sivasubramanian" userId="23a9ea5e-0364-41f8-acb0-e2f2da22e8fd" providerId="ADAL" clId="{95CEA2FE-0627-4BD0-96DB-CAF639712B9D}" dt="2018-12-13T12:54:30.805" v="1863" actId="14100"/>
          <ac:spMkLst>
            <pc:docMk/>
            <pc:sldMk cId="1132856108" sldId="322"/>
            <ac:spMk id="9" creationId="{5E23B948-A52B-4CF3-B748-BCF15035C9AE}"/>
          </ac:spMkLst>
        </pc:spChg>
        <pc:graphicFrameChg chg="add del mod">
          <ac:chgData name="Rajkumar Sivasubramanian" userId="23a9ea5e-0364-41f8-acb0-e2f2da22e8fd" providerId="ADAL" clId="{95CEA2FE-0627-4BD0-96DB-CAF639712B9D}" dt="2018-12-13T12:50:03.744" v="1816" actId="478"/>
          <ac:graphicFrameMkLst>
            <pc:docMk/>
            <pc:sldMk cId="1132856108" sldId="322"/>
            <ac:graphicFrameMk id="3" creationId="{E04685AF-AA89-43AE-9611-895D86890A1C}"/>
          </ac:graphicFrameMkLst>
        </pc:graphicFrameChg>
      </pc:sldChg>
      <pc:sldChg chg="modSp add">
        <pc:chgData name="Rajkumar Sivasubramanian" userId="23a9ea5e-0364-41f8-acb0-e2f2da22e8fd" providerId="ADAL" clId="{95CEA2FE-0627-4BD0-96DB-CAF639712B9D}" dt="2018-12-13T12:53:16.115" v="1862" actId="20577"/>
        <pc:sldMkLst>
          <pc:docMk/>
          <pc:sldMk cId="1578569331" sldId="323"/>
        </pc:sldMkLst>
        <pc:spChg chg="mod">
          <ac:chgData name="Rajkumar Sivasubramanian" userId="23a9ea5e-0364-41f8-acb0-e2f2da22e8fd" providerId="ADAL" clId="{95CEA2FE-0627-4BD0-96DB-CAF639712B9D}" dt="2018-12-13T12:53:16.115" v="1862" actId="20577"/>
          <ac:spMkLst>
            <pc:docMk/>
            <pc:sldMk cId="1578569331" sldId="323"/>
            <ac:spMk id="5" creationId="{333E97E2-0BC2-4CBC-98F4-FD560A04D035}"/>
          </ac:spMkLst>
        </pc:spChg>
      </pc:sldChg>
      <pc:sldChg chg="addSp delSp modSp add">
        <pc:chgData name="Rajkumar Sivasubramanian" userId="23a9ea5e-0364-41f8-acb0-e2f2da22e8fd" providerId="ADAL" clId="{95CEA2FE-0627-4BD0-96DB-CAF639712B9D}" dt="2018-12-13T13:03:42.793" v="1890" actId="20577"/>
        <pc:sldMkLst>
          <pc:docMk/>
          <pc:sldMk cId="2004959288" sldId="324"/>
        </pc:sldMkLst>
        <pc:spChg chg="mod">
          <ac:chgData name="Rajkumar Sivasubramanian" userId="23a9ea5e-0364-41f8-acb0-e2f2da22e8fd" providerId="ADAL" clId="{95CEA2FE-0627-4BD0-96DB-CAF639712B9D}" dt="2018-12-13T13:03:42.793" v="1890" actId="20577"/>
          <ac:spMkLst>
            <pc:docMk/>
            <pc:sldMk cId="2004959288" sldId="324"/>
            <ac:spMk id="2" creationId="{929020CD-56B5-4D29-99EF-8CC929321404}"/>
          </ac:spMkLst>
        </pc:spChg>
        <pc:spChg chg="add mod">
          <ac:chgData name="Rajkumar Sivasubramanian" userId="23a9ea5e-0364-41f8-acb0-e2f2da22e8fd" providerId="ADAL" clId="{95CEA2FE-0627-4BD0-96DB-CAF639712B9D}" dt="2018-12-13T12:55:43.436" v="1874" actId="123"/>
          <ac:spMkLst>
            <pc:docMk/>
            <pc:sldMk cId="2004959288" sldId="324"/>
            <ac:spMk id="3" creationId="{180724F7-B459-40C3-B31E-A83FAFFE3262}"/>
          </ac:spMkLst>
        </pc:spChg>
        <pc:spChg chg="del">
          <ac:chgData name="Rajkumar Sivasubramanian" userId="23a9ea5e-0364-41f8-acb0-e2f2da22e8fd" providerId="ADAL" clId="{95CEA2FE-0627-4BD0-96DB-CAF639712B9D}" dt="2018-12-13T12:55:07.925" v="1865" actId="478"/>
          <ac:spMkLst>
            <pc:docMk/>
            <pc:sldMk cId="2004959288" sldId="324"/>
            <ac:spMk id="7" creationId="{E74FF060-A878-4706-A8D8-F0076CCAD7BF}"/>
          </ac:spMkLst>
        </pc:spChg>
      </pc:sldChg>
      <pc:sldChg chg="addSp delSp modSp add">
        <pc:chgData name="Rajkumar Sivasubramanian" userId="23a9ea5e-0364-41f8-acb0-e2f2da22e8fd" providerId="ADAL" clId="{95CEA2FE-0627-4BD0-96DB-CAF639712B9D}" dt="2018-12-13T13:04:59.016" v="1903" actId="5793"/>
        <pc:sldMkLst>
          <pc:docMk/>
          <pc:sldMk cId="873961602" sldId="325"/>
        </pc:sldMkLst>
        <pc:spChg chg="del">
          <ac:chgData name="Rajkumar Sivasubramanian" userId="23a9ea5e-0364-41f8-acb0-e2f2da22e8fd" providerId="ADAL" clId="{95CEA2FE-0627-4BD0-96DB-CAF639712B9D}" dt="2018-12-13T13:04:02.344" v="1892" actId="478"/>
          <ac:spMkLst>
            <pc:docMk/>
            <pc:sldMk cId="873961602" sldId="325"/>
            <ac:spMk id="3" creationId="{180724F7-B459-40C3-B31E-A83FAFFE3262}"/>
          </ac:spMkLst>
        </pc:spChg>
        <pc:spChg chg="add mod">
          <ac:chgData name="Rajkumar Sivasubramanian" userId="23a9ea5e-0364-41f8-acb0-e2f2da22e8fd" providerId="ADAL" clId="{95CEA2FE-0627-4BD0-96DB-CAF639712B9D}" dt="2018-12-13T13:04:18.018" v="1895" actId="5793"/>
          <ac:spMkLst>
            <pc:docMk/>
            <pc:sldMk cId="873961602" sldId="325"/>
            <ac:spMk id="5" creationId="{8CA24FDC-2183-4036-8E8C-C80C47287BA4}"/>
          </ac:spMkLst>
        </pc:spChg>
        <pc:spChg chg="add mod">
          <ac:chgData name="Rajkumar Sivasubramanian" userId="23a9ea5e-0364-41f8-acb0-e2f2da22e8fd" providerId="ADAL" clId="{95CEA2FE-0627-4BD0-96DB-CAF639712B9D}" dt="2018-12-13T13:04:59.016" v="1903" actId="5793"/>
          <ac:spMkLst>
            <pc:docMk/>
            <pc:sldMk cId="873961602" sldId="325"/>
            <ac:spMk id="6" creationId="{BBBB77DE-F2D4-4752-B5C1-4AD4218B36AE}"/>
          </ac:spMkLst>
        </pc:spChg>
      </pc:sldChg>
      <pc:sldChg chg="addSp delSp modSp add">
        <pc:chgData name="Rajkumar Sivasubramanian" userId="23a9ea5e-0364-41f8-acb0-e2f2da22e8fd" providerId="ADAL" clId="{95CEA2FE-0627-4BD0-96DB-CAF639712B9D}" dt="2018-12-14T07:49:47.737" v="1979" actId="20577"/>
        <pc:sldMkLst>
          <pc:docMk/>
          <pc:sldMk cId="1617081856" sldId="326"/>
        </pc:sldMkLst>
        <pc:spChg chg="del">
          <ac:chgData name="Rajkumar Sivasubramanian" userId="23a9ea5e-0364-41f8-acb0-e2f2da22e8fd" providerId="ADAL" clId="{95CEA2FE-0627-4BD0-96DB-CAF639712B9D}" dt="2018-12-14T07:43:31.985" v="1905" actId="478"/>
          <ac:spMkLst>
            <pc:docMk/>
            <pc:sldMk cId="1617081856" sldId="326"/>
            <ac:spMk id="5" creationId="{8CA24FDC-2183-4036-8E8C-C80C47287BA4}"/>
          </ac:spMkLst>
        </pc:spChg>
        <pc:spChg chg="del">
          <ac:chgData name="Rajkumar Sivasubramanian" userId="23a9ea5e-0364-41f8-acb0-e2f2da22e8fd" providerId="ADAL" clId="{95CEA2FE-0627-4BD0-96DB-CAF639712B9D}" dt="2018-12-14T07:43:34.489" v="1906" actId="478"/>
          <ac:spMkLst>
            <pc:docMk/>
            <pc:sldMk cId="1617081856" sldId="326"/>
            <ac:spMk id="6" creationId="{BBBB77DE-F2D4-4752-B5C1-4AD4218B36AE}"/>
          </ac:spMkLst>
        </pc:spChg>
        <pc:graphicFrameChg chg="add mod modGraphic">
          <ac:chgData name="Rajkumar Sivasubramanian" userId="23a9ea5e-0364-41f8-acb0-e2f2da22e8fd" providerId="ADAL" clId="{95CEA2FE-0627-4BD0-96DB-CAF639712B9D}" dt="2018-12-14T07:49:47.737" v="1979" actId="20577"/>
          <ac:graphicFrameMkLst>
            <pc:docMk/>
            <pc:sldMk cId="1617081856" sldId="326"/>
            <ac:graphicFrameMk id="3" creationId="{34E3E547-9876-455B-9C35-48E9671D620D}"/>
          </ac:graphicFrameMkLst>
        </pc:graphicFrameChg>
      </pc:sldChg>
      <pc:sldChg chg="addSp modSp add">
        <pc:chgData name="Rajkumar Sivasubramanian" userId="23a9ea5e-0364-41f8-acb0-e2f2da22e8fd" providerId="ADAL" clId="{95CEA2FE-0627-4BD0-96DB-CAF639712B9D}" dt="2018-12-14T07:57:58.494" v="1994" actId="1076"/>
        <pc:sldMkLst>
          <pc:docMk/>
          <pc:sldMk cId="2446815063" sldId="327"/>
        </pc:sldMkLst>
        <pc:spChg chg="mod">
          <ac:chgData name="Rajkumar Sivasubramanian" userId="23a9ea5e-0364-41f8-acb0-e2f2da22e8fd" providerId="ADAL" clId="{95CEA2FE-0627-4BD0-96DB-CAF639712B9D}" dt="2018-12-14T07:50:32.409" v="1981" actId="6549"/>
          <ac:spMkLst>
            <pc:docMk/>
            <pc:sldMk cId="2446815063" sldId="327"/>
            <ac:spMk id="5" creationId="{333E97E2-0BC2-4CBC-98F4-FD560A04D035}"/>
          </ac:spMkLst>
        </pc:spChg>
        <pc:picChg chg="add mod">
          <ac:chgData name="Rajkumar Sivasubramanian" userId="23a9ea5e-0364-41f8-acb0-e2f2da22e8fd" providerId="ADAL" clId="{95CEA2FE-0627-4BD0-96DB-CAF639712B9D}" dt="2018-12-14T07:57:58.494" v="1994" actId="1076"/>
          <ac:picMkLst>
            <pc:docMk/>
            <pc:sldMk cId="2446815063" sldId="327"/>
            <ac:picMk id="9218" creationId="{64C789FD-3DFE-4F94-A63D-FB056BDC3793}"/>
          </ac:picMkLst>
        </pc:picChg>
      </pc:sldChg>
      <pc:sldChg chg="add">
        <pc:chgData name="Rajkumar Sivasubramanian" userId="23a9ea5e-0364-41f8-acb0-e2f2da22e8fd" providerId="ADAL" clId="{95CEA2FE-0627-4BD0-96DB-CAF639712B9D}" dt="2018-12-14T07:58:12.101" v="1995" actId="113"/>
        <pc:sldMkLst>
          <pc:docMk/>
          <pc:sldMk cId="410076308" sldId="328"/>
        </pc:sldMkLst>
      </pc:sldChg>
      <pc:sldChg chg="add">
        <pc:chgData name="Rajkumar Sivasubramanian" userId="23a9ea5e-0364-41f8-acb0-e2f2da22e8fd" providerId="ADAL" clId="{95CEA2FE-0627-4BD0-96DB-CAF639712B9D}" dt="2018-12-14T07:58:18.160" v="1996" actId="113"/>
        <pc:sldMkLst>
          <pc:docMk/>
          <pc:sldMk cId="841498704" sldId="329"/>
        </pc:sldMkLst>
      </pc:sldChg>
      <pc:sldChg chg="modSp add">
        <pc:chgData name="Rajkumar Sivasubramanian" userId="23a9ea5e-0364-41f8-acb0-e2f2da22e8fd" providerId="ADAL" clId="{95CEA2FE-0627-4BD0-96DB-CAF639712B9D}" dt="2018-12-14T09:06:46.130" v="2045" actId="14100"/>
        <pc:sldMkLst>
          <pc:docMk/>
          <pc:sldMk cId="4200172073" sldId="330"/>
        </pc:sldMkLst>
        <pc:spChg chg="mod">
          <ac:chgData name="Rajkumar Sivasubramanian" userId="23a9ea5e-0364-41f8-acb0-e2f2da22e8fd" providerId="ADAL" clId="{95CEA2FE-0627-4BD0-96DB-CAF639712B9D}" dt="2018-12-14T09:06:46.130" v="2045" actId="14100"/>
          <ac:spMkLst>
            <pc:docMk/>
            <pc:sldMk cId="4200172073" sldId="330"/>
            <ac:spMk id="5" creationId="{333E97E2-0BC2-4CBC-98F4-FD560A04D035}"/>
          </ac:spMkLst>
        </pc:spChg>
      </pc:sldChg>
      <pc:sldChg chg="addSp delSp modSp add ord">
        <pc:chgData name="Rajkumar Sivasubramanian" userId="23a9ea5e-0364-41f8-acb0-e2f2da22e8fd" providerId="ADAL" clId="{95CEA2FE-0627-4BD0-96DB-CAF639712B9D}" dt="2018-12-14T09:54:32.511" v="2625" actId="1076"/>
        <pc:sldMkLst>
          <pc:docMk/>
          <pc:sldMk cId="1102404859" sldId="331"/>
        </pc:sldMkLst>
        <pc:spChg chg="mod">
          <ac:chgData name="Rajkumar Sivasubramanian" userId="23a9ea5e-0364-41f8-acb0-e2f2da22e8fd" providerId="ADAL" clId="{95CEA2FE-0627-4BD0-96DB-CAF639712B9D}" dt="2018-12-14T09:06:59.904" v="2064" actId="20577"/>
          <ac:spMkLst>
            <pc:docMk/>
            <pc:sldMk cId="1102404859" sldId="331"/>
            <ac:spMk id="2" creationId="{929020CD-56B5-4D29-99EF-8CC929321404}"/>
          </ac:spMkLst>
        </pc:spChg>
        <pc:spChg chg="add del mod">
          <ac:chgData name="Rajkumar Sivasubramanian" userId="23a9ea5e-0364-41f8-acb0-e2f2da22e8fd" providerId="ADAL" clId="{95CEA2FE-0627-4BD0-96DB-CAF639712B9D}" dt="2018-12-14T09:49:02.070" v="2389" actId="478"/>
          <ac:spMkLst>
            <pc:docMk/>
            <pc:sldMk cId="1102404859" sldId="331"/>
            <ac:spMk id="5" creationId="{253C1EFB-6D01-4F20-A71F-43793CA64D1C}"/>
          </ac:spMkLst>
        </pc:spChg>
        <pc:spChg chg="add mod ord">
          <ac:chgData name="Rajkumar Sivasubramanian" userId="23a9ea5e-0364-41f8-acb0-e2f2da22e8fd" providerId="ADAL" clId="{95CEA2FE-0627-4BD0-96DB-CAF639712B9D}" dt="2018-12-14T09:54:26.631" v="2623" actId="14100"/>
          <ac:spMkLst>
            <pc:docMk/>
            <pc:sldMk cId="1102404859" sldId="331"/>
            <ac:spMk id="6" creationId="{8D032726-0C8D-4149-9B80-C347B3FF730A}"/>
          </ac:spMkLst>
        </pc:spChg>
        <pc:spChg chg="add mod ord">
          <ac:chgData name="Rajkumar Sivasubramanian" userId="23a9ea5e-0364-41f8-acb0-e2f2da22e8fd" providerId="ADAL" clId="{95CEA2FE-0627-4BD0-96DB-CAF639712B9D}" dt="2018-12-14T09:49:10.622" v="2391" actId="1076"/>
          <ac:spMkLst>
            <pc:docMk/>
            <pc:sldMk cId="1102404859" sldId="331"/>
            <ac:spMk id="7" creationId="{1CA91B26-9469-44C0-A398-A2741932B001}"/>
          </ac:spMkLst>
        </pc:spChg>
        <pc:spChg chg="add mod">
          <ac:chgData name="Rajkumar Sivasubramanian" userId="23a9ea5e-0364-41f8-acb0-e2f2da22e8fd" providerId="ADAL" clId="{95CEA2FE-0627-4BD0-96DB-CAF639712B9D}" dt="2018-12-14T09:49:29.152" v="2401" actId="1037"/>
          <ac:spMkLst>
            <pc:docMk/>
            <pc:sldMk cId="1102404859" sldId="331"/>
            <ac:spMk id="8" creationId="{38402F1F-823D-47FD-BF9E-D068F5E5C3CB}"/>
          </ac:spMkLst>
        </pc:spChg>
        <pc:spChg chg="add mod">
          <ac:chgData name="Rajkumar Sivasubramanian" userId="23a9ea5e-0364-41f8-acb0-e2f2da22e8fd" providerId="ADAL" clId="{95CEA2FE-0627-4BD0-96DB-CAF639712B9D}" dt="2018-12-14T09:49:18.196" v="2393" actId="14100"/>
          <ac:spMkLst>
            <pc:docMk/>
            <pc:sldMk cId="1102404859" sldId="331"/>
            <ac:spMk id="9" creationId="{D31D7A73-083A-488B-B95C-9ACEF22D7B10}"/>
          </ac:spMkLst>
        </pc:spChg>
        <pc:spChg chg="add del mod">
          <ac:chgData name="Rajkumar Sivasubramanian" userId="23a9ea5e-0364-41f8-acb0-e2f2da22e8fd" providerId="ADAL" clId="{95CEA2FE-0627-4BD0-96DB-CAF639712B9D}" dt="2018-12-14T09:32:49.103" v="2241" actId="478"/>
          <ac:spMkLst>
            <pc:docMk/>
            <pc:sldMk cId="1102404859" sldId="331"/>
            <ac:spMk id="10" creationId="{E7C72A09-D18E-421B-9FC2-F7FB1C11F521}"/>
          </ac:spMkLst>
        </pc:spChg>
        <pc:spChg chg="add mod ord">
          <ac:chgData name="Rajkumar Sivasubramanian" userId="23a9ea5e-0364-41f8-acb0-e2f2da22e8fd" providerId="ADAL" clId="{95CEA2FE-0627-4BD0-96DB-CAF639712B9D}" dt="2018-12-14T09:49:10.622" v="2391" actId="1076"/>
          <ac:spMkLst>
            <pc:docMk/>
            <pc:sldMk cId="1102404859" sldId="331"/>
            <ac:spMk id="11" creationId="{8A3A07E9-3705-4162-AE10-CD5799AEBAE0}"/>
          </ac:spMkLst>
        </pc:spChg>
        <pc:spChg chg="add mod ord">
          <ac:chgData name="Rajkumar Sivasubramanian" userId="23a9ea5e-0364-41f8-acb0-e2f2da22e8fd" providerId="ADAL" clId="{95CEA2FE-0627-4BD0-96DB-CAF639712B9D}" dt="2018-12-14T09:49:10.622" v="2391" actId="1076"/>
          <ac:spMkLst>
            <pc:docMk/>
            <pc:sldMk cId="1102404859" sldId="331"/>
            <ac:spMk id="12" creationId="{904E740A-BE77-4547-B961-B647C546B23B}"/>
          </ac:spMkLst>
        </pc:spChg>
        <pc:spChg chg="add mod">
          <ac:chgData name="Rajkumar Sivasubramanian" userId="23a9ea5e-0364-41f8-acb0-e2f2da22e8fd" providerId="ADAL" clId="{95CEA2FE-0627-4BD0-96DB-CAF639712B9D}" dt="2018-12-14T09:49:29.152" v="2401" actId="1037"/>
          <ac:spMkLst>
            <pc:docMk/>
            <pc:sldMk cId="1102404859" sldId="331"/>
            <ac:spMk id="13" creationId="{E583997A-656E-4AA7-B856-D52730D6E656}"/>
          </ac:spMkLst>
        </pc:spChg>
        <pc:spChg chg="add mod">
          <ac:chgData name="Rajkumar Sivasubramanian" userId="23a9ea5e-0364-41f8-acb0-e2f2da22e8fd" providerId="ADAL" clId="{95CEA2FE-0627-4BD0-96DB-CAF639712B9D}" dt="2018-12-14T09:49:34.260" v="2402" actId="1076"/>
          <ac:spMkLst>
            <pc:docMk/>
            <pc:sldMk cId="1102404859" sldId="331"/>
            <ac:spMk id="14" creationId="{3B25F2CC-5287-4F28-977E-D25D2FCCFD24}"/>
          </ac:spMkLst>
        </pc:spChg>
        <pc:spChg chg="add mod">
          <ac:chgData name="Rajkumar Sivasubramanian" userId="23a9ea5e-0364-41f8-acb0-e2f2da22e8fd" providerId="ADAL" clId="{95CEA2FE-0627-4BD0-96DB-CAF639712B9D}" dt="2018-12-14T09:49:10.622" v="2391" actId="1076"/>
          <ac:spMkLst>
            <pc:docMk/>
            <pc:sldMk cId="1102404859" sldId="331"/>
            <ac:spMk id="15" creationId="{8954DA9B-FAB2-4EF6-9964-EC67664520FB}"/>
          </ac:spMkLst>
        </pc:spChg>
        <pc:spChg chg="add mod ord">
          <ac:chgData name="Rajkumar Sivasubramanian" userId="23a9ea5e-0364-41f8-acb0-e2f2da22e8fd" providerId="ADAL" clId="{95CEA2FE-0627-4BD0-96DB-CAF639712B9D}" dt="2018-12-14T09:49:10.622" v="2391" actId="1076"/>
          <ac:spMkLst>
            <pc:docMk/>
            <pc:sldMk cId="1102404859" sldId="331"/>
            <ac:spMk id="16" creationId="{E9EAEEAE-CA50-4C4A-A805-B7DF5DD8D50B}"/>
          </ac:spMkLst>
        </pc:spChg>
        <pc:spChg chg="add mod">
          <ac:chgData name="Rajkumar Sivasubramanian" userId="23a9ea5e-0364-41f8-acb0-e2f2da22e8fd" providerId="ADAL" clId="{95CEA2FE-0627-4BD0-96DB-CAF639712B9D}" dt="2018-12-14T09:49:10.622" v="2391" actId="1076"/>
          <ac:spMkLst>
            <pc:docMk/>
            <pc:sldMk cId="1102404859" sldId="331"/>
            <ac:spMk id="17" creationId="{C51A0047-D77E-410B-ABBD-958E564AEA1E}"/>
          </ac:spMkLst>
        </pc:spChg>
        <pc:spChg chg="add mod">
          <ac:chgData name="Rajkumar Sivasubramanian" userId="23a9ea5e-0364-41f8-acb0-e2f2da22e8fd" providerId="ADAL" clId="{95CEA2FE-0627-4BD0-96DB-CAF639712B9D}" dt="2018-12-14T09:49:10.622" v="2391" actId="1076"/>
          <ac:spMkLst>
            <pc:docMk/>
            <pc:sldMk cId="1102404859" sldId="331"/>
            <ac:spMk id="18" creationId="{BA0A852D-CD16-48A8-B423-52BE80903973}"/>
          </ac:spMkLst>
        </pc:spChg>
        <pc:spChg chg="add del mod">
          <ac:chgData name="Rajkumar Sivasubramanian" userId="23a9ea5e-0364-41f8-acb0-e2f2da22e8fd" providerId="ADAL" clId="{95CEA2FE-0627-4BD0-96DB-CAF639712B9D}" dt="2018-12-14T09:30:36.179" v="2217" actId="478"/>
          <ac:spMkLst>
            <pc:docMk/>
            <pc:sldMk cId="1102404859" sldId="331"/>
            <ac:spMk id="19" creationId="{5A7A1DBB-9862-4253-A3A9-49728F3142C7}"/>
          </ac:spMkLst>
        </pc:spChg>
        <pc:spChg chg="add del mod">
          <ac:chgData name="Rajkumar Sivasubramanian" userId="23a9ea5e-0364-41f8-acb0-e2f2da22e8fd" providerId="ADAL" clId="{95CEA2FE-0627-4BD0-96DB-CAF639712B9D}" dt="2018-12-14T09:49:04.812" v="2390" actId="478"/>
          <ac:spMkLst>
            <pc:docMk/>
            <pc:sldMk cId="1102404859" sldId="331"/>
            <ac:spMk id="20" creationId="{F83C0ED5-766F-409A-B605-92543F9DCAFB}"/>
          </ac:spMkLst>
        </pc:spChg>
        <pc:spChg chg="add mod">
          <ac:chgData name="Rajkumar Sivasubramanian" userId="23a9ea5e-0364-41f8-acb0-e2f2da22e8fd" providerId="ADAL" clId="{95CEA2FE-0627-4BD0-96DB-CAF639712B9D}" dt="2018-12-14T09:49:10.622" v="2391" actId="1076"/>
          <ac:spMkLst>
            <pc:docMk/>
            <pc:sldMk cId="1102404859" sldId="331"/>
            <ac:spMk id="23" creationId="{979F6BCA-B2D7-464C-B201-D5A84A58CEDB}"/>
          </ac:spMkLst>
        </pc:spChg>
        <pc:spChg chg="add mod">
          <ac:chgData name="Rajkumar Sivasubramanian" userId="23a9ea5e-0364-41f8-acb0-e2f2da22e8fd" providerId="ADAL" clId="{95CEA2FE-0627-4BD0-96DB-CAF639712B9D}" dt="2018-12-14T09:49:10.622" v="2391" actId="1076"/>
          <ac:spMkLst>
            <pc:docMk/>
            <pc:sldMk cId="1102404859" sldId="331"/>
            <ac:spMk id="24" creationId="{D0E834B9-1F3E-4D0B-B2E0-7BEEFCAAABE5}"/>
          </ac:spMkLst>
        </pc:spChg>
        <pc:spChg chg="add mod">
          <ac:chgData name="Rajkumar Sivasubramanian" userId="23a9ea5e-0364-41f8-acb0-e2f2da22e8fd" providerId="ADAL" clId="{95CEA2FE-0627-4BD0-96DB-CAF639712B9D}" dt="2018-12-14T09:49:10.622" v="2391" actId="1076"/>
          <ac:spMkLst>
            <pc:docMk/>
            <pc:sldMk cId="1102404859" sldId="331"/>
            <ac:spMk id="25" creationId="{574F12EA-75B0-4320-A224-070FD97A9430}"/>
          </ac:spMkLst>
        </pc:spChg>
        <pc:spChg chg="add mod">
          <ac:chgData name="Rajkumar Sivasubramanian" userId="23a9ea5e-0364-41f8-acb0-e2f2da22e8fd" providerId="ADAL" clId="{95CEA2FE-0627-4BD0-96DB-CAF639712B9D}" dt="2018-12-14T09:49:10.622" v="2391" actId="1076"/>
          <ac:spMkLst>
            <pc:docMk/>
            <pc:sldMk cId="1102404859" sldId="331"/>
            <ac:spMk id="26" creationId="{2C13793F-9FAD-41BA-98A8-7C31F5CD8191}"/>
          </ac:spMkLst>
        </pc:spChg>
        <pc:spChg chg="add mod">
          <ac:chgData name="Rajkumar Sivasubramanian" userId="23a9ea5e-0364-41f8-acb0-e2f2da22e8fd" providerId="ADAL" clId="{95CEA2FE-0627-4BD0-96DB-CAF639712B9D}" dt="2018-12-14T09:49:10.622" v="2391" actId="1076"/>
          <ac:spMkLst>
            <pc:docMk/>
            <pc:sldMk cId="1102404859" sldId="331"/>
            <ac:spMk id="27" creationId="{8807D530-CB51-4652-A563-12C533C45E9C}"/>
          </ac:spMkLst>
        </pc:spChg>
        <pc:spChg chg="add mod">
          <ac:chgData name="Rajkumar Sivasubramanian" userId="23a9ea5e-0364-41f8-acb0-e2f2da22e8fd" providerId="ADAL" clId="{95CEA2FE-0627-4BD0-96DB-CAF639712B9D}" dt="2018-12-14T09:49:25.297" v="2398" actId="1037"/>
          <ac:spMkLst>
            <pc:docMk/>
            <pc:sldMk cId="1102404859" sldId="331"/>
            <ac:spMk id="28" creationId="{9B7E6D7D-CE00-459B-9136-83F3E5F102D1}"/>
          </ac:spMkLst>
        </pc:spChg>
        <pc:spChg chg="add mod">
          <ac:chgData name="Rajkumar Sivasubramanian" userId="23a9ea5e-0364-41f8-acb0-e2f2da22e8fd" providerId="ADAL" clId="{95CEA2FE-0627-4BD0-96DB-CAF639712B9D}" dt="2018-12-14T09:49:25.297" v="2398" actId="1037"/>
          <ac:spMkLst>
            <pc:docMk/>
            <pc:sldMk cId="1102404859" sldId="331"/>
            <ac:spMk id="29" creationId="{198529D3-45FD-44A3-8839-BB5B292F648A}"/>
          </ac:spMkLst>
        </pc:spChg>
        <pc:graphicFrameChg chg="del">
          <ac:chgData name="Rajkumar Sivasubramanian" userId="23a9ea5e-0364-41f8-acb0-e2f2da22e8fd" providerId="ADAL" clId="{95CEA2FE-0627-4BD0-96DB-CAF639712B9D}" dt="2018-12-14T09:06:54.586" v="2047" actId="478"/>
          <ac:graphicFrameMkLst>
            <pc:docMk/>
            <pc:sldMk cId="1102404859" sldId="331"/>
            <ac:graphicFrameMk id="3" creationId="{34E3E547-9876-455B-9C35-48E9671D620D}"/>
          </ac:graphicFrameMkLst>
        </pc:graphicFrameChg>
        <pc:picChg chg="add mod ord">
          <ac:chgData name="Rajkumar Sivasubramanian" userId="23a9ea5e-0364-41f8-acb0-e2f2da22e8fd" providerId="ADAL" clId="{95CEA2FE-0627-4BD0-96DB-CAF639712B9D}" dt="2018-12-14T09:54:29.174" v="2624" actId="1076"/>
          <ac:picMkLst>
            <pc:docMk/>
            <pc:sldMk cId="1102404859" sldId="331"/>
            <ac:picMk id="16386" creationId="{27365BE5-5AA6-49D8-B343-4B06EEDDAA5E}"/>
          </ac:picMkLst>
        </pc:picChg>
        <pc:picChg chg="add del mod">
          <ac:chgData name="Rajkumar Sivasubramanian" userId="23a9ea5e-0364-41f8-acb0-e2f2da22e8fd" providerId="ADAL" clId="{95CEA2FE-0627-4BD0-96DB-CAF639712B9D}" dt="2018-12-14T09:11:04.804" v="2100" actId="478"/>
          <ac:picMkLst>
            <pc:docMk/>
            <pc:sldMk cId="1102404859" sldId="331"/>
            <ac:picMk id="16388" creationId="{FF519B34-462B-45F4-8C50-C71C4934688D}"/>
          </ac:picMkLst>
        </pc:picChg>
        <pc:picChg chg="add mod ord">
          <ac:chgData name="Rajkumar Sivasubramanian" userId="23a9ea5e-0364-41f8-acb0-e2f2da22e8fd" providerId="ADAL" clId="{95CEA2FE-0627-4BD0-96DB-CAF639712B9D}" dt="2018-12-14T09:54:32.511" v="2625" actId="1076"/>
          <ac:picMkLst>
            <pc:docMk/>
            <pc:sldMk cId="1102404859" sldId="331"/>
            <ac:picMk id="16390" creationId="{F8ECE501-7CA9-4434-AA88-2640DA8A2462}"/>
          </ac:picMkLst>
        </pc:picChg>
      </pc:sldChg>
      <pc:sldChg chg="delSp modSp add">
        <pc:chgData name="Rajkumar Sivasubramanian" userId="23a9ea5e-0364-41f8-acb0-e2f2da22e8fd" providerId="ADAL" clId="{95CEA2FE-0627-4BD0-96DB-CAF639712B9D}" dt="2018-12-14T09:46:43.250" v="2387" actId="1076"/>
        <pc:sldMkLst>
          <pc:docMk/>
          <pc:sldMk cId="1268521921" sldId="332"/>
        </pc:sldMkLst>
        <pc:spChg chg="mod">
          <ac:chgData name="Rajkumar Sivasubramanian" userId="23a9ea5e-0364-41f8-acb0-e2f2da22e8fd" providerId="ADAL" clId="{95CEA2FE-0627-4BD0-96DB-CAF639712B9D}" dt="2018-12-14T09:46:43.250" v="2387" actId="1076"/>
          <ac:spMkLst>
            <pc:docMk/>
            <pc:sldMk cId="1268521921" sldId="332"/>
            <ac:spMk id="5" creationId="{253C1EFB-6D01-4F20-A71F-43793CA64D1C}"/>
          </ac:spMkLst>
        </pc:spChg>
        <pc:spChg chg="del">
          <ac:chgData name="Rajkumar Sivasubramanian" userId="23a9ea5e-0364-41f8-acb0-e2f2da22e8fd" providerId="ADAL" clId="{95CEA2FE-0627-4BD0-96DB-CAF639712B9D}" dt="2018-12-14T09:46:37.822" v="2385" actId="478"/>
          <ac:spMkLst>
            <pc:docMk/>
            <pc:sldMk cId="1268521921" sldId="332"/>
            <ac:spMk id="6" creationId="{8D032726-0C8D-4149-9B80-C347B3FF730A}"/>
          </ac:spMkLst>
        </pc:spChg>
        <pc:spChg chg="del">
          <ac:chgData name="Rajkumar Sivasubramanian" userId="23a9ea5e-0364-41f8-acb0-e2f2da22e8fd" providerId="ADAL" clId="{95CEA2FE-0627-4BD0-96DB-CAF639712B9D}" dt="2018-12-14T09:46:37.822" v="2385" actId="478"/>
          <ac:spMkLst>
            <pc:docMk/>
            <pc:sldMk cId="1268521921" sldId="332"/>
            <ac:spMk id="7" creationId="{1CA91B26-9469-44C0-A398-A2741932B001}"/>
          </ac:spMkLst>
        </pc:spChg>
        <pc:spChg chg="del">
          <ac:chgData name="Rajkumar Sivasubramanian" userId="23a9ea5e-0364-41f8-acb0-e2f2da22e8fd" providerId="ADAL" clId="{95CEA2FE-0627-4BD0-96DB-CAF639712B9D}" dt="2018-12-14T09:46:37.822" v="2385" actId="478"/>
          <ac:spMkLst>
            <pc:docMk/>
            <pc:sldMk cId="1268521921" sldId="332"/>
            <ac:spMk id="8" creationId="{38402F1F-823D-47FD-BF9E-D068F5E5C3CB}"/>
          </ac:spMkLst>
        </pc:spChg>
        <pc:spChg chg="del">
          <ac:chgData name="Rajkumar Sivasubramanian" userId="23a9ea5e-0364-41f8-acb0-e2f2da22e8fd" providerId="ADAL" clId="{95CEA2FE-0627-4BD0-96DB-CAF639712B9D}" dt="2018-12-14T09:46:37.822" v="2385" actId="478"/>
          <ac:spMkLst>
            <pc:docMk/>
            <pc:sldMk cId="1268521921" sldId="332"/>
            <ac:spMk id="9" creationId="{D31D7A73-083A-488B-B95C-9ACEF22D7B10}"/>
          </ac:spMkLst>
        </pc:spChg>
        <pc:spChg chg="del">
          <ac:chgData name="Rajkumar Sivasubramanian" userId="23a9ea5e-0364-41f8-acb0-e2f2da22e8fd" providerId="ADAL" clId="{95CEA2FE-0627-4BD0-96DB-CAF639712B9D}" dt="2018-12-14T09:46:37.822" v="2385" actId="478"/>
          <ac:spMkLst>
            <pc:docMk/>
            <pc:sldMk cId="1268521921" sldId="332"/>
            <ac:spMk id="11" creationId="{8A3A07E9-3705-4162-AE10-CD5799AEBAE0}"/>
          </ac:spMkLst>
        </pc:spChg>
        <pc:spChg chg="del">
          <ac:chgData name="Rajkumar Sivasubramanian" userId="23a9ea5e-0364-41f8-acb0-e2f2da22e8fd" providerId="ADAL" clId="{95CEA2FE-0627-4BD0-96DB-CAF639712B9D}" dt="2018-12-14T09:46:37.822" v="2385" actId="478"/>
          <ac:spMkLst>
            <pc:docMk/>
            <pc:sldMk cId="1268521921" sldId="332"/>
            <ac:spMk id="12" creationId="{904E740A-BE77-4547-B961-B647C546B23B}"/>
          </ac:spMkLst>
        </pc:spChg>
        <pc:spChg chg="del">
          <ac:chgData name="Rajkumar Sivasubramanian" userId="23a9ea5e-0364-41f8-acb0-e2f2da22e8fd" providerId="ADAL" clId="{95CEA2FE-0627-4BD0-96DB-CAF639712B9D}" dt="2018-12-14T09:46:37.822" v="2385" actId="478"/>
          <ac:spMkLst>
            <pc:docMk/>
            <pc:sldMk cId="1268521921" sldId="332"/>
            <ac:spMk id="13" creationId="{E583997A-656E-4AA7-B856-D52730D6E656}"/>
          </ac:spMkLst>
        </pc:spChg>
        <pc:spChg chg="del">
          <ac:chgData name="Rajkumar Sivasubramanian" userId="23a9ea5e-0364-41f8-acb0-e2f2da22e8fd" providerId="ADAL" clId="{95CEA2FE-0627-4BD0-96DB-CAF639712B9D}" dt="2018-12-14T09:46:37.822" v="2385" actId="478"/>
          <ac:spMkLst>
            <pc:docMk/>
            <pc:sldMk cId="1268521921" sldId="332"/>
            <ac:spMk id="14" creationId="{3B25F2CC-5287-4F28-977E-D25D2FCCFD24}"/>
          </ac:spMkLst>
        </pc:spChg>
        <pc:spChg chg="del">
          <ac:chgData name="Rajkumar Sivasubramanian" userId="23a9ea5e-0364-41f8-acb0-e2f2da22e8fd" providerId="ADAL" clId="{95CEA2FE-0627-4BD0-96DB-CAF639712B9D}" dt="2018-12-14T09:46:37.822" v="2385" actId="478"/>
          <ac:spMkLst>
            <pc:docMk/>
            <pc:sldMk cId="1268521921" sldId="332"/>
            <ac:spMk id="15" creationId="{8954DA9B-FAB2-4EF6-9964-EC67664520FB}"/>
          </ac:spMkLst>
        </pc:spChg>
        <pc:spChg chg="del">
          <ac:chgData name="Rajkumar Sivasubramanian" userId="23a9ea5e-0364-41f8-acb0-e2f2da22e8fd" providerId="ADAL" clId="{95CEA2FE-0627-4BD0-96DB-CAF639712B9D}" dt="2018-12-14T09:46:37.822" v="2385" actId="478"/>
          <ac:spMkLst>
            <pc:docMk/>
            <pc:sldMk cId="1268521921" sldId="332"/>
            <ac:spMk id="16" creationId="{E9EAEEAE-CA50-4C4A-A805-B7DF5DD8D50B}"/>
          </ac:spMkLst>
        </pc:spChg>
        <pc:spChg chg="del">
          <ac:chgData name="Rajkumar Sivasubramanian" userId="23a9ea5e-0364-41f8-acb0-e2f2da22e8fd" providerId="ADAL" clId="{95CEA2FE-0627-4BD0-96DB-CAF639712B9D}" dt="2018-12-14T09:46:37.822" v="2385" actId="478"/>
          <ac:spMkLst>
            <pc:docMk/>
            <pc:sldMk cId="1268521921" sldId="332"/>
            <ac:spMk id="17" creationId="{C51A0047-D77E-410B-ABBD-958E564AEA1E}"/>
          </ac:spMkLst>
        </pc:spChg>
        <pc:spChg chg="del">
          <ac:chgData name="Rajkumar Sivasubramanian" userId="23a9ea5e-0364-41f8-acb0-e2f2da22e8fd" providerId="ADAL" clId="{95CEA2FE-0627-4BD0-96DB-CAF639712B9D}" dt="2018-12-14T09:46:37.822" v="2385" actId="478"/>
          <ac:spMkLst>
            <pc:docMk/>
            <pc:sldMk cId="1268521921" sldId="332"/>
            <ac:spMk id="18" creationId="{BA0A852D-CD16-48A8-B423-52BE80903973}"/>
          </ac:spMkLst>
        </pc:spChg>
        <pc:spChg chg="mod">
          <ac:chgData name="Rajkumar Sivasubramanian" userId="23a9ea5e-0364-41f8-acb0-e2f2da22e8fd" providerId="ADAL" clId="{95CEA2FE-0627-4BD0-96DB-CAF639712B9D}" dt="2018-12-14T09:46:41.241" v="2386" actId="1076"/>
          <ac:spMkLst>
            <pc:docMk/>
            <pc:sldMk cId="1268521921" sldId="332"/>
            <ac:spMk id="20" creationId="{F83C0ED5-766F-409A-B605-92543F9DCAFB}"/>
          </ac:spMkLst>
        </pc:spChg>
        <pc:spChg chg="del">
          <ac:chgData name="Rajkumar Sivasubramanian" userId="23a9ea5e-0364-41f8-acb0-e2f2da22e8fd" providerId="ADAL" clId="{95CEA2FE-0627-4BD0-96DB-CAF639712B9D}" dt="2018-12-14T09:46:37.822" v="2385" actId="478"/>
          <ac:spMkLst>
            <pc:docMk/>
            <pc:sldMk cId="1268521921" sldId="332"/>
            <ac:spMk id="23" creationId="{979F6BCA-B2D7-464C-B201-D5A84A58CEDB}"/>
          </ac:spMkLst>
        </pc:spChg>
        <pc:spChg chg="del">
          <ac:chgData name="Rajkumar Sivasubramanian" userId="23a9ea5e-0364-41f8-acb0-e2f2da22e8fd" providerId="ADAL" clId="{95CEA2FE-0627-4BD0-96DB-CAF639712B9D}" dt="2018-12-14T09:46:37.822" v="2385" actId="478"/>
          <ac:spMkLst>
            <pc:docMk/>
            <pc:sldMk cId="1268521921" sldId="332"/>
            <ac:spMk id="24" creationId="{D0E834B9-1F3E-4D0B-B2E0-7BEEFCAAABE5}"/>
          </ac:spMkLst>
        </pc:spChg>
        <pc:spChg chg="del">
          <ac:chgData name="Rajkumar Sivasubramanian" userId="23a9ea5e-0364-41f8-acb0-e2f2da22e8fd" providerId="ADAL" clId="{95CEA2FE-0627-4BD0-96DB-CAF639712B9D}" dt="2018-12-14T09:46:37.822" v="2385" actId="478"/>
          <ac:spMkLst>
            <pc:docMk/>
            <pc:sldMk cId="1268521921" sldId="332"/>
            <ac:spMk id="25" creationId="{574F12EA-75B0-4320-A224-070FD97A9430}"/>
          </ac:spMkLst>
        </pc:spChg>
        <pc:spChg chg="del">
          <ac:chgData name="Rajkumar Sivasubramanian" userId="23a9ea5e-0364-41f8-acb0-e2f2da22e8fd" providerId="ADAL" clId="{95CEA2FE-0627-4BD0-96DB-CAF639712B9D}" dt="2018-12-14T09:46:37.822" v="2385" actId="478"/>
          <ac:spMkLst>
            <pc:docMk/>
            <pc:sldMk cId="1268521921" sldId="332"/>
            <ac:spMk id="26" creationId="{2C13793F-9FAD-41BA-98A8-7C31F5CD8191}"/>
          </ac:spMkLst>
        </pc:spChg>
        <pc:spChg chg="del">
          <ac:chgData name="Rajkumar Sivasubramanian" userId="23a9ea5e-0364-41f8-acb0-e2f2da22e8fd" providerId="ADAL" clId="{95CEA2FE-0627-4BD0-96DB-CAF639712B9D}" dt="2018-12-14T09:46:37.822" v="2385" actId="478"/>
          <ac:spMkLst>
            <pc:docMk/>
            <pc:sldMk cId="1268521921" sldId="332"/>
            <ac:spMk id="27" creationId="{8807D530-CB51-4652-A563-12C533C45E9C}"/>
          </ac:spMkLst>
        </pc:spChg>
        <pc:spChg chg="del">
          <ac:chgData name="Rajkumar Sivasubramanian" userId="23a9ea5e-0364-41f8-acb0-e2f2da22e8fd" providerId="ADAL" clId="{95CEA2FE-0627-4BD0-96DB-CAF639712B9D}" dt="2018-12-14T09:46:37.822" v="2385" actId="478"/>
          <ac:spMkLst>
            <pc:docMk/>
            <pc:sldMk cId="1268521921" sldId="332"/>
            <ac:spMk id="28" creationId="{9B7E6D7D-CE00-459B-9136-83F3E5F102D1}"/>
          </ac:spMkLst>
        </pc:spChg>
        <pc:spChg chg="del">
          <ac:chgData name="Rajkumar Sivasubramanian" userId="23a9ea5e-0364-41f8-acb0-e2f2da22e8fd" providerId="ADAL" clId="{95CEA2FE-0627-4BD0-96DB-CAF639712B9D}" dt="2018-12-14T09:46:37.822" v="2385" actId="478"/>
          <ac:spMkLst>
            <pc:docMk/>
            <pc:sldMk cId="1268521921" sldId="332"/>
            <ac:spMk id="29" creationId="{198529D3-45FD-44A3-8839-BB5B292F648A}"/>
          </ac:spMkLst>
        </pc:spChg>
        <pc:picChg chg="del">
          <ac:chgData name="Rajkumar Sivasubramanian" userId="23a9ea5e-0364-41f8-acb0-e2f2da22e8fd" providerId="ADAL" clId="{95CEA2FE-0627-4BD0-96DB-CAF639712B9D}" dt="2018-12-14T09:46:37.822" v="2385" actId="478"/>
          <ac:picMkLst>
            <pc:docMk/>
            <pc:sldMk cId="1268521921" sldId="332"/>
            <ac:picMk id="16386" creationId="{27365BE5-5AA6-49D8-B343-4B06EEDDAA5E}"/>
          </ac:picMkLst>
        </pc:picChg>
        <pc:picChg chg="del">
          <ac:chgData name="Rajkumar Sivasubramanian" userId="23a9ea5e-0364-41f8-acb0-e2f2da22e8fd" providerId="ADAL" clId="{95CEA2FE-0627-4BD0-96DB-CAF639712B9D}" dt="2018-12-14T09:46:37.822" v="2385" actId="478"/>
          <ac:picMkLst>
            <pc:docMk/>
            <pc:sldMk cId="1268521921" sldId="332"/>
            <ac:picMk id="16390" creationId="{F8ECE501-7CA9-4434-AA88-2640DA8A2462}"/>
          </ac:picMkLst>
        </pc:picChg>
      </pc:sldChg>
      <pc:sldChg chg="addSp delSp modSp add">
        <pc:chgData name="Rajkumar Sivasubramanian" userId="23a9ea5e-0364-41f8-acb0-e2f2da22e8fd" providerId="ADAL" clId="{95CEA2FE-0627-4BD0-96DB-CAF639712B9D}" dt="2018-12-14T10:00:00.811" v="2798" actId="313"/>
        <pc:sldMkLst>
          <pc:docMk/>
          <pc:sldMk cId="3027996182" sldId="333"/>
        </pc:sldMkLst>
        <pc:spChg chg="add del">
          <ac:chgData name="Rajkumar Sivasubramanian" userId="23a9ea5e-0364-41f8-acb0-e2f2da22e8fd" providerId="ADAL" clId="{95CEA2FE-0627-4BD0-96DB-CAF639712B9D}" dt="2018-12-14T09:52:32.711" v="2522" actId="313"/>
          <ac:spMkLst>
            <pc:docMk/>
            <pc:sldMk cId="3027996182" sldId="333"/>
            <ac:spMk id="3" creationId="{75E4796C-E441-4DD9-99DF-2FE33FA701B1}"/>
          </ac:spMkLst>
        </pc:spChg>
        <pc:spChg chg="del">
          <ac:chgData name="Rajkumar Sivasubramanian" userId="23a9ea5e-0364-41f8-acb0-e2f2da22e8fd" providerId="ADAL" clId="{95CEA2FE-0627-4BD0-96DB-CAF639712B9D}" dt="2018-12-14T09:50:33.978" v="2405" actId="478"/>
          <ac:spMkLst>
            <pc:docMk/>
            <pc:sldMk cId="3027996182" sldId="333"/>
            <ac:spMk id="6" creationId="{8D032726-0C8D-4149-9B80-C347B3FF730A}"/>
          </ac:spMkLst>
        </pc:spChg>
        <pc:spChg chg="del">
          <ac:chgData name="Rajkumar Sivasubramanian" userId="23a9ea5e-0364-41f8-acb0-e2f2da22e8fd" providerId="ADAL" clId="{95CEA2FE-0627-4BD0-96DB-CAF639712B9D}" dt="2018-12-14T09:50:33.978" v="2405" actId="478"/>
          <ac:spMkLst>
            <pc:docMk/>
            <pc:sldMk cId="3027996182" sldId="333"/>
            <ac:spMk id="7" creationId="{1CA91B26-9469-44C0-A398-A2741932B001}"/>
          </ac:spMkLst>
        </pc:spChg>
        <pc:spChg chg="del">
          <ac:chgData name="Rajkumar Sivasubramanian" userId="23a9ea5e-0364-41f8-acb0-e2f2da22e8fd" providerId="ADAL" clId="{95CEA2FE-0627-4BD0-96DB-CAF639712B9D}" dt="2018-12-14T09:50:33.978" v="2405" actId="478"/>
          <ac:spMkLst>
            <pc:docMk/>
            <pc:sldMk cId="3027996182" sldId="333"/>
            <ac:spMk id="8" creationId="{38402F1F-823D-47FD-BF9E-D068F5E5C3CB}"/>
          </ac:spMkLst>
        </pc:spChg>
        <pc:spChg chg="del">
          <ac:chgData name="Rajkumar Sivasubramanian" userId="23a9ea5e-0364-41f8-acb0-e2f2da22e8fd" providerId="ADAL" clId="{95CEA2FE-0627-4BD0-96DB-CAF639712B9D}" dt="2018-12-14T09:50:35.596" v="2406" actId="478"/>
          <ac:spMkLst>
            <pc:docMk/>
            <pc:sldMk cId="3027996182" sldId="333"/>
            <ac:spMk id="9" creationId="{D31D7A73-083A-488B-B95C-9ACEF22D7B10}"/>
          </ac:spMkLst>
        </pc:spChg>
        <pc:spChg chg="del">
          <ac:chgData name="Rajkumar Sivasubramanian" userId="23a9ea5e-0364-41f8-acb0-e2f2da22e8fd" providerId="ADAL" clId="{95CEA2FE-0627-4BD0-96DB-CAF639712B9D}" dt="2018-12-14T09:50:33.978" v="2405" actId="478"/>
          <ac:spMkLst>
            <pc:docMk/>
            <pc:sldMk cId="3027996182" sldId="333"/>
            <ac:spMk id="11" creationId="{8A3A07E9-3705-4162-AE10-CD5799AEBAE0}"/>
          </ac:spMkLst>
        </pc:spChg>
        <pc:spChg chg="del">
          <ac:chgData name="Rajkumar Sivasubramanian" userId="23a9ea5e-0364-41f8-acb0-e2f2da22e8fd" providerId="ADAL" clId="{95CEA2FE-0627-4BD0-96DB-CAF639712B9D}" dt="2018-12-14T09:50:33.978" v="2405" actId="478"/>
          <ac:spMkLst>
            <pc:docMk/>
            <pc:sldMk cId="3027996182" sldId="333"/>
            <ac:spMk id="12" creationId="{904E740A-BE77-4547-B961-B647C546B23B}"/>
          </ac:spMkLst>
        </pc:spChg>
        <pc:spChg chg="del">
          <ac:chgData name="Rajkumar Sivasubramanian" userId="23a9ea5e-0364-41f8-acb0-e2f2da22e8fd" providerId="ADAL" clId="{95CEA2FE-0627-4BD0-96DB-CAF639712B9D}" dt="2018-12-14T09:50:33.978" v="2405" actId="478"/>
          <ac:spMkLst>
            <pc:docMk/>
            <pc:sldMk cId="3027996182" sldId="333"/>
            <ac:spMk id="13" creationId="{E583997A-656E-4AA7-B856-D52730D6E656}"/>
          </ac:spMkLst>
        </pc:spChg>
        <pc:spChg chg="del">
          <ac:chgData name="Rajkumar Sivasubramanian" userId="23a9ea5e-0364-41f8-acb0-e2f2da22e8fd" providerId="ADAL" clId="{95CEA2FE-0627-4BD0-96DB-CAF639712B9D}" dt="2018-12-14T09:50:33.978" v="2405" actId="478"/>
          <ac:spMkLst>
            <pc:docMk/>
            <pc:sldMk cId="3027996182" sldId="333"/>
            <ac:spMk id="14" creationId="{3B25F2CC-5287-4F28-977E-D25D2FCCFD24}"/>
          </ac:spMkLst>
        </pc:spChg>
        <pc:spChg chg="del">
          <ac:chgData name="Rajkumar Sivasubramanian" userId="23a9ea5e-0364-41f8-acb0-e2f2da22e8fd" providerId="ADAL" clId="{95CEA2FE-0627-4BD0-96DB-CAF639712B9D}" dt="2018-12-14T09:50:33.978" v="2405" actId="478"/>
          <ac:spMkLst>
            <pc:docMk/>
            <pc:sldMk cId="3027996182" sldId="333"/>
            <ac:spMk id="15" creationId="{8954DA9B-FAB2-4EF6-9964-EC67664520FB}"/>
          </ac:spMkLst>
        </pc:spChg>
        <pc:spChg chg="del">
          <ac:chgData name="Rajkumar Sivasubramanian" userId="23a9ea5e-0364-41f8-acb0-e2f2da22e8fd" providerId="ADAL" clId="{95CEA2FE-0627-4BD0-96DB-CAF639712B9D}" dt="2018-12-14T09:50:33.978" v="2405" actId="478"/>
          <ac:spMkLst>
            <pc:docMk/>
            <pc:sldMk cId="3027996182" sldId="333"/>
            <ac:spMk id="16" creationId="{E9EAEEAE-CA50-4C4A-A805-B7DF5DD8D50B}"/>
          </ac:spMkLst>
        </pc:spChg>
        <pc:spChg chg="del">
          <ac:chgData name="Rajkumar Sivasubramanian" userId="23a9ea5e-0364-41f8-acb0-e2f2da22e8fd" providerId="ADAL" clId="{95CEA2FE-0627-4BD0-96DB-CAF639712B9D}" dt="2018-12-14T09:50:33.978" v="2405" actId="478"/>
          <ac:spMkLst>
            <pc:docMk/>
            <pc:sldMk cId="3027996182" sldId="333"/>
            <ac:spMk id="17" creationId="{C51A0047-D77E-410B-ABBD-958E564AEA1E}"/>
          </ac:spMkLst>
        </pc:spChg>
        <pc:spChg chg="del">
          <ac:chgData name="Rajkumar Sivasubramanian" userId="23a9ea5e-0364-41f8-acb0-e2f2da22e8fd" providerId="ADAL" clId="{95CEA2FE-0627-4BD0-96DB-CAF639712B9D}" dt="2018-12-14T09:50:33.978" v="2405" actId="478"/>
          <ac:spMkLst>
            <pc:docMk/>
            <pc:sldMk cId="3027996182" sldId="333"/>
            <ac:spMk id="18" creationId="{BA0A852D-CD16-48A8-B423-52BE80903973}"/>
          </ac:spMkLst>
        </pc:spChg>
        <pc:spChg chg="del">
          <ac:chgData name="Rajkumar Sivasubramanian" userId="23a9ea5e-0364-41f8-acb0-e2f2da22e8fd" providerId="ADAL" clId="{95CEA2FE-0627-4BD0-96DB-CAF639712B9D}" dt="2018-12-14T09:50:33.978" v="2405" actId="478"/>
          <ac:spMkLst>
            <pc:docMk/>
            <pc:sldMk cId="3027996182" sldId="333"/>
            <ac:spMk id="23" creationId="{979F6BCA-B2D7-464C-B201-D5A84A58CEDB}"/>
          </ac:spMkLst>
        </pc:spChg>
        <pc:spChg chg="del">
          <ac:chgData name="Rajkumar Sivasubramanian" userId="23a9ea5e-0364-41f8-acb0-e2f2da22e8fd" providerId="ADAL" clId="{95CEA2FE-0627-4BD0-96DB-CAF639712B9D}" dt="2018-12-14T09:50:33.978" v="2405" actId="478"/>
          <ac:spMkLst>
            <pc:docMk/>
            <pc:sldMk cId="3027996182" sldId="333"/>
            <ac:spMk id="24" creationId="{D0E834B9-1F3E-4D0B-B2E0-7BEEFCAAABE5}"/>
          </ac:spMkLst>
        </pc:spChg>
        <pc:spChg chg="del">
          <ac:chgData name="Rajkumar Sivasubramanian" userId="23a9ea5e-0364-41f8-acb0-e2f2da22e8fd" providerId="ADAL" clId="{95CEA2FE-0627-4BD0-96DB-CAF639712B9D}" dt="2018-12-14T09:50:33.978" v="2405" actId="478"/>
          <ac:spMkLst>
            <pc:docMk/>
            <pc:sldMk cId="3027996182" sldId="333"/>
            <ac:spMk id="25" creationId="{574F12EA-75B0-4320-A224-070FD97A9430}"/>
          </ac:spMkLst>
        </pc:spChg>
        <pc:spChg chg="del">
          <ac:chgData name="Rajkumar Sivasubramanian" userId="23a9ea5e-0364-41f8-acb0-e2f2da22e8fd" providerId="ADAL" clId="{95CEA2FE-0627-4BD0-96DB-CAF639712B9D}" dt="2018-12-14T09:50:33.978" v="2405" actId="478"/>
          <ac:spMkLst>
            <pc:docMk/>
            <pc:sldMk cId="3027996182" sldId="333"/>
            <ac:spMk id="26" creationId="{2C13793F-9FAD-41BA-98A8-7C31F5CD8191}"/>
          </ac:spMkLst>
        </pc:spChg>
        <pc:spChg chg="del">
          <ac:chgData name="Rajkumar Sivasubramanian" userId="23a9ea5e-0364-41f8-acb0-e2f2da22e8fd" providerId="ADAL" clId="{95CEA2FE-0627-4BD0-96DB-CAF639712B9D}" dt="2018-12-14T09:50:33.978" v="2405" actId="478"/>
          <ac:spMkLst>
            <pc:docMk/>
            <pc:sldMk cId="3027996182" sldId="333"/>
            <ac:spMk id="27" creationId="{8807D530-CB51-4652-A563-12C533C45E9C}"/>
          </ac:spMkLst>
        </pc:spChg>
        <pc:spChg chg="del">
          <ac:chgData name="Rajkumar Sivasubramanian" userId="23a9ea5e-0364-41f8-acb0-e2f2da22e8fd" providerId="ADAL" clId="{95CEA2FE-0627-4BD0-96DB-CAF639712B9D}" dt="2018-12-14T09:50:33.978" v="2405" actId="478"/>
          <ac:spMkLst>
            <pc:docMk/>
            <pc:sldMk cId="3027996182" sldId="333"/>
            <ac:spMk id="28" creationId="{9B7E6D7D-CE00-459B-9136-83F3E5F102D1}"/>
          </ac:spMkLst>
        </pc:spChg>
        <pc:spChg chg="del">
          <ac:chgData name="Rajkumar Sivasubramanian" userId="23a9ea5e-0364-41f8-acb0-e2f2da22e8fd" providerId="ADAL" clId="{95CEA2FE-0627-4BD0-96DB-CAF639712B9D}" dt="2018-12-14T09:50:33.978" v="2405" actId="478"/>
          <ac:spMkLst>
            <pc:docMk/>
            <pc:sldMk cId="3027996182" sldId="333"/>
            <ac:spMk id="29" creationId="{198529D3-45FD-44A3-8839-BB5B292F648A}"/>
          </ac:spMkLst>
        </pc:spChg>
        <pc:spChg chg="add mod">
          <ac:chgData name="Rajkumar Sivasubramanian" userId="23a9ea5e-0364-41f8-acb0-e2f2da22e8fd" providerId="ADAL" clId="{95CEA2FE-0627-4BD0-96DB-CAF639712B9D}" dt="2018-12-14T10:00:00.811" v="2798" actId="313"/>
          <ac:spMkLst>
            <pc:docMk/>
            <pc:sldMk cId="3027996182" sldId="333"/>
            <ac:spMk id="30" creationId="{2CBC8116-51F7-4C65-9877-95C7E4DF31A2}"/>
          </ac:spMkLst>
        </pc:spChg>
        <pc:picChg chg="del">
          <ac:chgData name="Rajkumar Sivasubramanian" userId="23a9ea5e-0364-41f8-acb0-e2f2da22e8fd" providerId="ADAL" clId="{95CEA2FE-0627-4BD0-96DB-CAF639712B9D}" dt="2018-12-14T09:50:33.978" v="2405" actId="478"/>
          <ac:picMkLst>
            <pc:docMk/>
            <pc:sldMk cId="3027996182" sldId="333"/>
            <ac:picMk id="16386" creationId="{27365BE5-5AA6-49D8-B343-4B06EEDDAA5E}"/>
          </ac:picMkLst>
        </pc:picChg>
        <pc:picChg chg="del">
          <ac:chgData name="Rajkumar Sivasubramanian" userId="23a9ea5e-0364-41f8-acb0-e2f2da22e8fd" providerId="ADAL" clId="{95CEA2FE-0627-4BD0-96DB-CAF639712B9D}" dt="2018-12-14T09:50:33.978" v="2405" actId="478"/>
          <ac:picMkLst>
            <pc:docMk/>
            <pc:sldMk cId="3027996182" sldId="333"/>
            <ac:picMk id="16390" creationId="{F8ECE501-7CA9-4434-AA88-2640DA8A2462}"/>
          </ac:picMkLst>
        </pc:picChg>
      </pc:sldChg>
      <pc:sldChg chg="addSp delSp modSp add">
        <pc:chgData name="Rajkumar Sivasubramanian" userId="23a9ea5e-0364-41f8-acb0-e2f2da22e8fd" providerId="ADAL" clId="{95CEA2FE-0627-4BD0-96DB-CAF639712B9D}" dt="2018-12-14T10:03:00.796" v="2874" actId="313"/>
        <pc:sldMkLst>
          <pc:docMk/>
          <pc:sldMk cId="3958126906" sldId="334"/>
        </pc:sldMkLst>
        <pc:spChg chg="mod">
          <ac:chgData name="Rajkumar Sivasubramanian" userId="23a9ea5e-0364-41f8-acb0-e2f2da22e8fd" providerId="ADAL" clId="{95CEA2FE-0627-4BD0-96DB-CAF639712B9D}" dt="2018-12-14T10:03:00.796" v="2874" actId="313"/>
          <ac:spMkLst>
            <pc:docMk/>
            <pc:sldMk cId="3958126906" sldId="334"/>
            <ac:spMk id="2" creationId="{929020CD-56B5-4D29-99EF-8CC929321404}"/>
          </ac:spMkLst>
        </pc:spChg>
        <pc:spChg chg="add del">
          <ac:chgData name="Rajkumar Sivasubramanian" userId="23a9ea5e-0364-41f8-acb0-e2f2da22e8fd" providerId="ADAL" clId="{95CEA2FE-0627-4BD0-96DB-CAF639712B9D}" dt="2018-12-14T10:00:45.749" v="2804" actId="313"/>
          <ac:spMkLst>
            <pc:docMk/>
            <pc:sldMk cId="3958126906" sldId="334"/>
            <ac:spMk id="3" creationId="{0B3B33BF-90CC-419A-919F-1E4184BB1696}"/>
          </ac:spMkLst>
        </pc:spChg>
        <pc:spChg chg="add mod">
          <ac:chgData name="Rajkumar Sivasubramanian" userId="23a9ea5e-0364-41f8-acb0-e2f2da22e8fd" providerId="ADAL" clId="{95CEA2FE-0627-4BD0-96DB-CAF639712B9D}" dt="2018-12-14T10:02:41.733" v="2863" actId="1076"/>
          <ac:spMkLst>
            <pc:docMk/>
            <pc:sldMk cId="3958126906" sldId="334"/>
            <ac:spMk id="5" creationId="{3EB5C76A-5BB5-46BD-874F-C24FC6BC5300}"/>
          </ac:spMkLst>
        </pc:spChg>
        <pc:spChg chg="add mod">
          <ac:chgData name="Rajkumar Sivasubramanian" userId="23a9ea5e-0364-41f8-acb0-e2f2da22e8fd" providerId="ADAL" clId="{95CEA2FE-0627-4BD0-96DB-CAF639712B9D}" dt="2018-12-14T10:02:41.733" v="2863" actId="1076"/>
          <ac:spMkLst>
            <pc:docMk/>
            <pc:sldMk cId="3958126906" sldId="334"/>
            <ac:spMk id="6" creationId="{1FB5FD90-4A68-4C80-9AEB-05D47485CBDA}"/>
          </ac:spMkLst>
        </pc:spChg>
        <pc:spChg chg="add del">
          <ac:chgData name="Rajkumar Sivasubramanian" userId="23a9ea5e-0364-41f8-acb0-e2f2da22e8fd" providerId="ADAL" clId="{95CEA2FE-0627-4BD0-96DB-CAF639712B9D}" dt="2018-12-14T10:02:18.370" v="2827" actId="313"/>
          <ac:spMkLst>
            <pc:docMk/>
            <pc:sldMk cId="3958126906" sldId="334"/>
            <ac:spMk id="8" creationId="{5E05E8E6-02DA-4D5E-B921-216B87BAEBDC}"/>
          </ac:spMkLst>
        </pc:spChg>
        <pc:spChg chg="del">
          <ac:chgData name="Rajkumar Sivasubramanian" userId="23a9ea5e-0364-41f8-acb0-e2f2da22e8fd" providerId="ADAL" clId="{95CEA2FE-0627-4BD0-96DB-CAF639712B9D}" dt="2018-12-14T10:00:18.275" v="2800" actId="478"/>
          <ac:spMkLst>
            <pc:docMk/>
            <pc:sldMk cId="3958126906" sldId="334"/>
            <ac:spMk id="30" creationId="{2CBC8116-51F7-4C65-9877-95C7E4DF31A2}"/>
          </ac:spMkLst>
        </pc:spChg>
      </pc:sldChg>
      <pc:sldChg chg="modSp add">
        <pc:chgData name="Rajkumar Sivasubramanian" userId="23a9ea5e-0364-41f8-acb0-e2f2da22e8fd" providerId="ADAL" clId="{95CEA2FE-0627-4BD0-96DB-CAF639712B9D}" dt="2018-12-14T10:06:45.430" v="2899" actId="20577"/>
        <pc:sldMkLst>
          <pc:docMk/>
          <pc:sldMk cId="258877666" sldId="335"/>
        </pc:sldMkLst>
        <pc:spChg chg="mod">
          <ac:chgData name="Rajkumar Sivasubramanian" userId="23a9ea5e-0364-41f8-acb0-e2f2da22e8fd" providerId="ADAL" clId="{95CEA2FE-0627-4BD0-96DB-CAF639712B9D}" dt="2018-12-14T10:06:45.430" v="2899" actId="20577"/>
          <ac:spMkLst>
            <pc:docMk/>
            <pc:sldMk cId="258877666" sldId="335"/>
            <ac:spMk id="2" creationId="{929020CD-56B5-4D29-99EF-8CC929321404}"/>
          </ac:spMkLst>
        </pc:spChg>
        <pc:spChg chg="mod">
          <ac:chgData name="Rajkumar Sivasubramanian" userId="23a9ea5e-0364-41f8-acb0-e2f2da22e8fd" providerId="ADAL" clId="{95CEA2FE-0627-4BD0-96DB-CAF639712B9D}" dt="2018-12-14T10:06:27.162" v="2888" actId="20577"/>
          <ac:spMkLst>
            <pc:docMk/>
            <pc:sldMk cId="258877666" sldId="335"/>
            <ac:spMk id="5" creationId="{3EB5C76A-5BB5-46BD-874F-C24FC6BC5300}"/>
          </ac:spMkLst>
        </pc:spChg>
        <pc:spChg chg="mod">
          <ac:chgData name="Rajkumar Sivasubramanian" userId="23a9ea5e-0364-41f8-acb0-e2f2da22e8fd" providerId="ADAL" clId="{95CEA2FE-0627-4BD0-96DB-CAF639712B9D}" dt="2018-12-14T10:05:58.533" v="2875" actId="20577"/>
          <ac:spMkLst>
            <pc:docMk/>
            <pc:sldMk cId="258877666" sldId="335"/>
            <ac:spMk id="6" creationId="{1FB5FD90-4A68-4C80-9AEB-05D47485CBDA}"/>
          </ac:spMkLst>
        </pc:spChg>
      </pc:sldChg>
      <pc:sldChg chg="modSp add">
        <pc:chgData name="Rajkumar Sivasubramanian" userId="23a9ea5e-0364-41f8-acb0-e2f2da22e8fd" providerId="ADAL" clId="{95CEA2FE-0627-4BD0-96DB-CAF639712B9D}" dt="2018-12-14T10:07:22.407" v="2911" actId="14100"/>
        <pc:sldMkLst>
          <pc:docMk/>
          <pc:sldMk cId="4222550948" sldId="336"/>
        </pc:sldMkLst>
        <pc:spChg chg="mod">
          <ac:chgData name="Rajkumar Sivasubramanian" userId="23a9ea5e-0364-41f8-acb0-e2f2da22e8fd" providerId="ADAL" clId="{95CEA2FE-0627-4BD0-96DB-CAF639712B9D}" dt="2018-12-14T10:06:52.321" v="2901" actId="20577"/>
          <ac:spMkLst>
            <pc:docMk/>
            <pc:sldMk cId="4222550948" sldId="336"/>
            <ac:spMk id="2" creationId="{929020CD-56B5-4D29-99EF-8CC929321404}"/>
          </ac:spMkLst>
        </pc:spChg>
        <pc:spChg chg="mod">
          <ac:chgData name="Rajkumar Sivasubramanian" userId="23a9ea5e-0364-41f8-acb0-e2f2da22e8fd" providerId="ADAL" clId="{95CEA2FE-0627-4BD0-96DB-CAF639712B9D}" dt="2018-12-14T10:07:22.407" v="2911" actId="14100"/>
          <ac:spMkLst>
            <pc:docMk/>
            <pc:sldMk cId="4222550948" sldId="336"/>
            <ac:spMk id="5" creationId="{3EB5C76A-5BB5-46BD-874F-C24FC6BC5300}"/>
          </ac:spMkLst>
        </pc:spChg>
      </pc:sldChg>
      <pc:sldChg chg="modSp add">
        <pc:chgData name="Rajkumar Sivasubramanian" userId="23a9ea5e-0364-41f8-acb0-e2f2da22e8fd" providerId="ADAL" clId="{95CEA2FE-0627-4BD0-96DB-CAF639712B9D}" dt="2018-12-14T10:08:33.984" v="2962" actId="207"/>
        <pc:sldMkLst>
          <pc:docMk/>
          <pc:sldMk cId="313607593" sldId="337"/>
        </pc:sldMkLst>
        <pc:spChg chg="mod">
          <ac:chgData name="Rajkumar Sivasubramanian" userId="23a9ea5e-0364-41f8-acb0-e2f2da22e8fd" providerId="ADAL" clId="{95CEA2FE-0627-4BD0-96DB-CAF639712B9D}" dt="2018-12-14T10:08:06.291" v="2938" actId="20577"/>
          <ac:spMkLst>
            <pc:docMk/>
            <pc:sldMk cId="313607593" sldId="337"/>
            <ac:spMk id="2" creationId="{929020CD-56B5-4D29-99EF-8CC929321404}"/>
          </ac:spMkLst>
        </pc:spChg>
        <pc:spChg chg="mod">
          <ac:chgData name="Rajkumar Sivasubramanian" userId="23a9ea5e-0364-41f8-acb0-e2f2da22e8fd" providerId="ADAL" clId="{95CEA2FE-0627-4BD0-96DB-CAF639712B9D}" dt="2018-12-14T10:08:33.984" v="2962" actId="207"/>
          <ac:spMkLst>
            <pc:docMk/>
            <pc:sldMk cId="313607593" sldId="337"/>
            <ac:spMk id="5" creationId="{3EB5C76A-5BB5-46BD-874F-C24FC6BC5300}"/>
          </ac:spMkLst>
        </pc:spChg>
        <pc:spChg chg="mod">
          <ac:chgData name="Rajkumar Sivasubramanian" userId="23a9ea5e-0364-41f8-acb0-e2f2da22e8fd" providerId="ADAL" clId="{95CEA2FE-0627-4BD0-96DB-CAF639712B9D}" dt="2018-12-14T10:08:19.106" v="2952" actId="20577"/>
          <ac:spMkLst>
            <pc:docMk/>
            <pc:sldMk cId="313607593" sldId="337"/>
            <ac:spMk id="6" creationId="{1FB5FD90-4A68-4C80-9AEB-05D47485CBDA}"/>
          </ac:spMkLst>
        </pc:spChg>
      </pc:sldChg>
      <pc:sldChg chg="addSp delSp modSp add">
        <pc:chgData name="Rajkumar Sivasubramanian" userId="23a9ea5e-0364-41f8-acb0-e2f2da22e8fd" providerId="ADAL" clId="{95CEA2FE-0627-4BD0-96DB-CAF639712B9D}" dt="2018-12-14T11:50:26.303" v="3120" actId="113"/>
        <pc:sldMkLst>
          <pc:docMk/>
          <pc:sldMk cId="313519672" sldId="338"/>
        </pc:sldMkLst>
        <pc:spChg chg="mod">
          <ac:chgData name="Rajkumar Sivasubramanian" userId="23a9ea5e-0364-41f8-acb0-e2f2da22e8fd" providerId="ADAL" clId="{95CEA2FE-0627-4BD0-96DB-CAF639712B9D}" dt="2018-12-14T11:28:31.621" v="2983" actId="20577"/>
          <ac:spMkLst>
            <pc:docMk/>
            <pc:sldMk cId="313519672" sldId="338"/>
            <ac:spMk id="2" creationId="{929020CD-56B5-4D29-99EF-8CC929321404}"/>
          </ac:spMkLst>
        </pc:spChg>
        <pc:spChg chg="add del">
          <ac:chgData name="Rajkumar Sivasubramanian" userId="23a9ea5e-0364-41f8-acb0-e2f2da22e8fd" providerId="ADAL" clId="{95CEA2FE-0627-4BD0-96DB-CAF639712B9D}" dt="2018-12-14T11:29:48.631" v="2985" actId="113"/>
          <ac:spMkLst>
            <pc:docMk/>
            <pc:sldMk cId="313519672" sldId="338"/>
            <ac:spMk id="3" creationId="{EB8A7691-8555-4225-9D53-B4008D970500}"/>
          </ac:spMkLst>
        </pc:spChg>
        <pc:spChg chg="del mod">
          <ac:chgData name="Rajkumar Sivasubramanian" userId="23a9ea5e-0364-41f8-acb0-e2f2da22e8fd" providerId="ADAL" clId="{95CEA2FE-0627-4BD0-96DB-CAF639712B9D}" dt="2018-12-14T11:29:55.812" v="2987" actId="478"/>
          <ac:spMkLst>
            <pc:docMk/>
            <pc:sldMk cId="313519672" sldId="338"/>
            <ac:spMk id="5" creationId="{3EB5C76A-5BB5-46BD-874F-C24FC6BC5300}"/>
          </ac:spMkLst>
        </pc:spChg>
        <pc:spChg chg="del">
          <ac:chgData name="Rajkumar Sivasubramanian" userId="23a9ea5e-0364-41f8-acb0-e2f2da22e8fd" providerId="ADAL" clId="{95CEA2FE-0627-4BD0-96DB-CAF639712B9D}" dt="2018-12-14T11:29:58.372" v="2988" actId="478"/>
          <ac:spMkLst>
            <pc:docMk/>
            <pc:sldMk cId="313519672" sldId="338"/>
            <ac:spMk id="6" creationId="{1FB5FD90-4A68-4C80-9AEB-05D47485CBDA}"/>
          </ac:spMkLst>
        </pc:spChg>
        <pc:graphicFrameChg chg="add mod modGraphic">
          <ac:chgData name="Rajkumar Sivasubramanian" userId="23a9ea5e-0364-41f8-acb0-e2f2da22e8fd" providerId="ADAL" clId="{95CEA2FE-0627-4BD0-96DB-CAF639712B9D}" dt="2018-12-14T11:50:26.303" v="3120" actId="113"/>
          <ac:graphicFrameMkLst>
            <pc:docMk/>
            <pc:sldMk cId="313519672" sldId="338"/>
            <ac:graphicFrameMk id="7" creationId="{A4D3930C-FF59-42F0-9857-A923976804F0}"/>
          </ac:graphicFrameMkLst>
        </pc:graphicFrameChg>
      </pc:sldChg>
      <pc:sldChg chg="modSp add">
        <pc:chgData name="Rajkumar Sivasubramanian" userId="23a9ea5e-0364-41f8-acb0-e2f2da22e8fd" providerId="ADAL" clId="{95CEA2FE-0627-4BD0-96DB-CAF639712B9D}" dt="2019-01-04T09:37:39.139" v="3137" actId="20577"/>
        <pc:sldMkLst>
          <pc:docMk/>
          <pc:sldMk cId="715738384" sldId="339"/>
        </pc:sldMkLst>
        <pc:spChg chg="mod">
          <ac:chgData name="Rajkumar Sivasubramanian" userId="23a9ea5e-0364-41f8-acb0-e2f2da22e8fd" providerId="ADAL" clId="{95CEA2FE-0627-4BD0-96DB-CAF639712B9D}" dt="2019-01-04T09:37:39.139" v="3137" actId="20577"/>
          <ac:spMkLst>
            <pc:docMk/>
            <pc:sldMk cId="715738384" sldId="339"/>
            <ac:spMk id="5" creationId="{333E97E2-0BC2-4CBC-98F4-FD560A04D035}"/>
          </ac:spMkLst>
        </pc:spChg>
      </pc:sldChg>
      <pc:sldChg chg="addSp modSp add del">
        <pc:chgData name="Rajkumar Sivasubramanian" userId="23a9ea5e-0364-41f8-acb0-e2f2da22e8fd" providerId="ADAL" clId="{95CEA2FE-0627-4BD0-96DB-CAF639712B9D}" dt="2019-01-04T09:35:52.392" v="3124" actId="2696"/>
        <pc:sldMkLst>
          <pc:docMk/>
          <pc:sldMk cId="3675651190" sldId="339"/>
        </pc:sldMkLst>
        <pc:spChg chg="add mod">
          <ac:chgData name="Rajkumar Sivasubramanian" userId="23a9ea5e-0364-41f8-acb0-e2f2da22e8fd" providerId="ADAL" clId="{95CEA2FE-0627-4BD0-96DB-CAF639712B9D}" dt="2019-01-04T09:35:40.530" v="3123" actId="5793"/>
          <ac:spMkLst>
            <pc:docMk/>
            <pc:sldMk cId="3675651190" sldId="339"/>
            <ac:spMk id="5" creationId="{99AA0AB1-729B-48D3-9AA0-912FD470DB40}"/>
          </ac:spMkLst>
        </pc:spChg>
      </pc:sldChg>
      <pc:sldChg chg="addSp delSp modSp add">
        <pc:chgData name="Rajkumar Sivasubramanian" userId="23a9ea5e-0364-41f8-acb0-e2f2da22e8fd" providerId="ADAL" clId="{95CEA2FE-0627-4BD0-96DB-CAF639712B9D}" dt="2019-01-04T09:42:40.153" v="3166"/>
        <pc:sldMkLst>
          <pc:docMk/>
          <pc:sldMk cId="1574438627" sldId="340"/>
        </pc:sldMkLst>
        <pc:spChg chg="mod">
          <ac:chgData name="Rajkumar Sivasubramanian" userId="23a9ea5e-0364-41f8-acb0-e2f2da22e8fd" providerId="ADAL" clId="{95CEA2FE-0627-4BD0-96DB-CAF639712B9D}" dt="2019-01-04T09:40:08.662" v="3147" actId="20577"/>
          <ac:spMkLst>
            <pc:docMk/>
            <pc:sldMk cId="1574438627" sldId="340"/>
            <ac:spMk id="2" creationId="{929020CD-56B5-4D29-99EF-8CC929321404}"/>
          </ac:spMkLst>
        </pc:spChg>
        <pc:spChg chg="add mod">
          <ac:chgData name="Rajkumar Sivasubramanian" userId="23a9ea5e-0364-41f8-acb0-e2f2da22e8fd" providerId="ADAL" clId="{95CEA2FE-0627-4BD0-96DB-CAF639712B9D}" dt="2019-01-04T09:41:49.449" v="3164" actId="1076"/>
          <ac:spMkLst>
            <pc:docMk/>
            <pc:sldMk cId="1574438627" sldId="340"/>
            <ac:spMk id="5" creationId="{D873EEB6-2C72-4869-A7A1-A43D34F1A545}"/>
          </ac:spMkLst>
        </pc:spChg>
        <pc:spChg chg="del">
          <ac:chgData name="Rajkumar Sivasubramanian" userId="23a9ea5e-0364-41f8-acb0-e2f2da22e8fd" providerId="ADAL" clId="{95CEA2FE-0627-4BD0-96DB-CAF639712B9D}" dt="2019-01-04T09:40:04.774" v="3139" actId="478"/>
          <ac:spMkLst>
            <pc:docMk/>
            <pc:sldMk cId="1574438627" sldId="340"/>
            <ac:spMk id="6" creationId="{192DB495-333E-4BF3-B2E6-F78092A7291D}"/>
          </ac:spMkLst>
        </pc:spChg>
        <pc:spChg chg="add del">
          <ac:chgData name="Rajkumar Sivasubramanian" userId="23a9ea5e-0364-41f8-acb0-e2f2da22e8fd" providerId="ADAL" clId="{95CEA2FE-0627-4BD0-96DB-CAF639712B9D}" dt="2019-01-04T09:42:40.153" v="3166"/>
          <ac:spMkLst>
            <pc:docMk/>
            <pc:sldMk cId="1574438627" sldId="340"/>
            <ac:spMk id="7" creationId="{45AE4D8E-989D-4BEC-A0DF-29EAFE08281F}"/>
          </ac:spMkLst>
        </pc:spChg>
        <pc:graphicFrameChg chg="del">
          <ac:chgData name="Rajkumar Sivasubramanian" userId="23a9ea5e-0364-41f8-acb0-e2f2da22e8fd" providerId="ADAL" clId="{95CEA2FE-0627-4BD0-96DB-CAF639712B9D}" dt="2019-01-04T09:40:04.774" v="3139" actId="478"/>
          <ac:graphicFrameMkLst>
            <pc:docMk/>
            <pc:sldMk cId="1574438627" sldId="340"/>
            <ac:graphicFrameMk id="3" creationId="{062BF614-3BD1-4B2D-B8B3-C9DB02340737}"/>
          </ac:graphicFrameMkLst>
        </pc:graphicFrameChg>
      </pc:sldChg>
      <pc:sldChg chg="addSp delSp modSp add">
        <pc:chgData name="Rajkumar Sivasubramanian" userId="23a9ea5e-0364-41f8-acb0-e2f2da22e8fd" providerId="ADAL" clId="{95CEA2FE-0627-4BD0-96DB-CAF639712B9D}" dt="2019-01-04T11:51:40.038" v="3282"/>
        <pc:sldMkLst>
          <pc:docMk/>
          <pc:sldMk cId="3207437595" sldId="341"/>
        </pc:sldMkLst>
        <pc:spChg chg="mod">
          <ac:chgData name="Rajkumar Sivasubramanian" userId="23a9ea5e-0364-41f8-acb0-e2f2da22e8fd" providerId="ADAL" clId="{95CEA2FE-0627-4BD0-96DB-CAF639712B9D}" dt="2019-01-04T09:42:46.558" v="3177" actId="20577"/>
          <ac:spMkLst>
            <pc:docMk/>
            <pc:sldMk cId="3207437595" sldId="341"/>
            <ac:spMk id="2" creationId="{929020CD-56B5-4D29-99EF-8CC929321404}"/>
          </ac:spMkLst>
        </pc:spChg>
        <pc:spChg chg="add mod">
          <ac:chgData name="Rajkumar Sivasubramanian" userId="23a9ea5e-0364-41f8-acb0-e2f2da22e8fd" providerId="ADAL" clId="{95CEA2FE-0627-4BD0-96DB-CAF639712B9D}" dt="2019-01-04T11:49:46.627" v="3238" actId="20577"/>
          <ac:spMkLst>
            <pc:docMk/>
            <pc:sldMk cId="3207437595" sldId="341"/>
            <ac:spMk id="3" creationId="{6632F988-4F28-4383-B9E6-B2BD15B407B2}"/>
          </ac:spMkLst>
        </pc:spChg>
        <pc:spChg chg="del">
          <ac:chgData name="Rajkumar Sivasubramanian" userId="23a9ea5e-0364-41f8-acb0-e2f2da22e8fd" providerId="ADAL" clId="{95CEA2FE-0627-4BD0-96DB-CAF639712B9D}" dt="2019-01-04T09:43:03.323" v="3178" actId="478"/>
          <ac:spMkLst>
            <pc:docMk/>
            <pc:sldMk cId="3207437595" sldId="341"/>
            <ac:spMk id="5" creationId="{D873EEB6-2C72-4869-A7A1-A43D34F1A545}"/>
          </ac:spMkLst>
        </pc:spChg>
        <pc:spChg chg="add mod">
          <ac:chgData name="Rajkumar Sivasubramanian" userId="23a9ea5e-0364-41f8-acb0-e2f2da22e8fd" providerId="ADAL" clId="{95CEA2FE-0627-4BD0-96DB-CAF639712B9D}" dt="2019-01-04T11:49:17.403" v="3196" actId="14100"/>
          <ac:spMkLst>
            <pc:docMk/>
            <pc:sldMk cId="3207437595" sldId="341"/>
            <ac:spMk id="6" creationId="{513ADF98-8E42-4889-9D69-6DEEACD0B152}"/>
          </ac:spMkLst>
        </pc:spChg>
        <pc:spChg chg="add mod">
          <ac:chgData name="Rajkumar Sivasubramanian" userId="23a9ea5e-0364-41f8-acb0-e2f2da22e8fd" providerId="ADAL" clId="{95CEA2FE-0627-4BD0-96DB-CAF639712B9D}" dt="2019-01-04T11:51:17.812" v="3279" actId="207"/>
          <ac:spMkLst>
            <pc:docMk/>
            <pc:sldMk cId="3207437595" sldId="341"/>
            <ac:spMk id="7" creationId="{2C0D7491-6D51-4379-B438-B85A20C1B090}"/>
          </ac:spMkLst>
        </pc:spChg>
        <pc:spChg chg="add mod">
          <ac:chgData name="Rajkumar Sivasubramanian" userId="23a9ea5e-0364-41f8-acb0-e2f2da22e8fd" providerId="ADAL" clId="{95CEA2FE-0627-4BD0-96DB-CAF639712B9D}" dt="2019-01-04T11:50:10.314" v="3250" actId="20577"/>
          <ac:spMkLst>
            <pc:docMk/>
            <pc:sldMk cId="3207437595" sldId="341"/>
            <ac:spMk id="8" creationId="{BAF4FA1E-A2BA-4DB2-8526-F113694CAFF8}"/>
          </ac:spMkLst>
        </pc:spChg>
        <pc:spChg chg="add del">
          <ac:chgData name="Rajkumar Sivasubramanian" userId="23a9ea5e-0364-41f8-acb0-e2f2da22e8fd" providerId="ADAL" clId="{95CEA2FE-0627-4BD0-96DB-CAF639712B9D}" dt="2019-01-04T11:50:28.776" v="3254"/>
          <ac:spMkLst>
            <pc:docMk/>
            <pc:sldMk cId="3207437595" sldId="341"/>
            <ac:spMk id="9" creationId="{4F14EC58-0CE6-4FF7-A118-8944FAADDC64}"/>
          </ac:spMkLst>
        </pc:spChg>
        <pc:spChg chg="add mod">
          <ac:chgData name="Rajkumar Sivasubramanian" userId="23a9ea5e-0364-41f8-acb0-e2f2da22e8fd" providerId="ADAL" clId="{95CEA2FE-0627-4BD0-96DB-CAF639712B9D}" dt="2019-01-04T11:51:19.772" v="3280" actId="207"/>
          <ac:spMkLst>
            <pc:docMk/>
            <pc:sldMk cId="3207437595" sldId="341"/>
            <ac:spMk id="10" creationId="{B10213A6-2EE6-4B0E-A221-27298F1B7EC5}"/>
          </ac:spMkLst>
        </pc:spChg>
        <pc:spChg chg="add mod">
          <ac:chgData name="Rajkumar Sivasubramanian" userId="23a9ea5e-0364-41f8-acb0-e2f2da22e8fd" providerId="ADAL" clId="{95CEA2FE-0627-4BD0-96DB-CAF639712B9D}" dt="2019-01-04T11:50:41.368" v="3275" actId="20577"/>
          <ac:spMkLst>
            <pc:docMk/>
            <pc:sldMk cId="3207437595" sldId="341"/>
            <ac:spMk id="11" creationId="{1054EE5F-EE5A-4B68-B971-FF304CDD75DF}"/>
          </ac:spMkLst>
        </pc:spChg>
        <pc:spChg chg="add del">
          <ac:chgData name="Rajkumar Sivasubramanian" userId="23a9ea5e-0364-41f8-acb0-e2f2da22e8fd" providerId="ADAL" clId="{95CEA2FE-0627-4BD0-96DB-CAF639712B9D}" dt="2019-01-04T11:51:40.038" v="3282"/>
          <ac:spMkLst>
            <pc:docMk/>
            <pc:sldMk cId="3207437595" sldId="341"/>
            <ac:spMk id="12" creationId="{9F00BCD9-B608-44A3-A2DE-8C542AA7F5E7}"/>
          </ac:spMkLst>
        </pc:spChg>
      </pc:sldChg>
      <pc:sldChg chg="add del">
        <pc:chgData name="Rajkumar Sivasubramanian" userId="23a9ea5e-0364-41f8-acb0-e2f2da22e8fd" providerId="ADAL" clId="{95CEA2FE-0627-4BD0-96DB-CAF639712B9D}" dt="2019-01-04T09:40:11.695" v="3149"/>
        <pc:sldMkLst>
          <pc:docMk/>
          <pc:sldMk cId="4013229499" sldId="341"/>
        </pc:sldMkLst>
      </pc:sldChg>
      <pc:sldChg chg="addSp delSp modSp add">
        <pc:chgData name="Rajkumar Sivasubramanian" userId="23a9ea5e-0364-41f8-acb0-e2f2da22e8fd" providerId="ADAL" clId="{95CEA2FE-0627-4BD0-96DB-CAF639712B9D}" dt="2019-01-04T11:53:34.821" v="3347"/>
        <pc:sldMkLst>
          <pc:docMk/>
          <pc:sldMk cId="3713494585" sldId="342"/>
        </pc:sldMkLst>
        <pc:spChg chg="mod">
          <ac:chgData name="Rajkumar Sivasubramanian" userId="23a9ea5e-0364-41f8-acb0-e2f2da22e8fd" providerId="ADAL" clId="{95CEA2FE-0627-4BD0-96DB-CAF639712B9D}" dt="2019-01-04T11:52:13.105" v="3303" actId="20577"/>
          <ac:spMkLst>
            <pc:docMk/>
            <pc:sldMk cId="3713494585" sldId="342"/>
            <ac:spMk id="3" creationId="{6632F988-4F28-4383-B9E6-B2BD15B407B2}"/>
          </ac:spMkLst>
        </pc:spChg>
        <pc:spChg chg="mod">
          <ac:chgData name="Rajkumar Sivasubramanian" userId="23a9ea5e-0364-41f8-acb0-e2f2da22e8fd" providerId="ADAL" clId="{95CEA2FE-0627-4BD0-96DB-CAF639712B9D}" dt="2019-01-04T11:52:44.958" v="3307" actId="2711"/>
          <ac:spMkLst>
            <pc:docMk/>
            <pc:sldMk cId="3713494585" sldId="342"/>
            <ac:spMk id="6" creationId="{513ADF98-8E42-4889-9D69-6DEEACD0B152}"/>
          </ac:spMkLst>
        </pc:spChg>
        <pc:spChg chg="del">
          <ac:chgData name="Rajkumar Sivasubramanian" userId="23a9ea5e-0364-41f8-acb0-e2f2da22e8fd" providerId="ADAL" clId="{95CEA2FE-0627-4BD0-96DB-CAF639712B9D}" dt="2019-01-04T11:51:45.679" v="3284" actId="478"/>
          <ac:spMkLst>
            <pc:docMk/>
            <pc:sldMk cId="3713494585" sldId="342"/>
            <ac:spMk id="7" creationId="{2C0D7491-6D51-4379-B438-B85A20C1B090}"/>
          </ac:spMkLst>
        </pc:spChg>
        <pc:spChg chg="del">
          <ac:chgData name="Rajkumar Sivasubramanian" userId="23a9ea5e-0364-41f8-acb0-e2f2da22e8fd" providerId="ADAL" clId="{95CEA2FE-0627-4BD0-96DB-CAF639712B9D}" dt="2019-01-04T11:51:50.108" v="3285" actId="478"/>
          <ac:spMkLst>
            <pc:docMk/>
            <pc:sldMk cId="3713494585" sldId="342"/>
            <ac:spMk id="8" creationId="{BAF4FA1E-A2BA-4DB2-8526-F113694CAFF8}"/>
          </ac:spMkLst>
        </pc:spChg>
        <pc:spChg chg="del">
          <ac:chgData name="Rajkumar Sivasubramanian" userId="23a9ea5e-0364-41f8-acb0-e2f2da22e8fd" providerId="ADAL" clId="{95CEA2FE-0627-4BD0-96DB-CAF639712B9D}" dt="2019-01-04T11:51:45.679" v="3284" actId="478"/>
          <ac:spMkLst>
            <pc:docMk/>
            <pc:sldMk cId="3713494585" sldId="342"/>
            <ac:spMk id="10" creationId="{B10213A6-2EE6-4B0E-A221-27298F1B7EC5}"/>
          </ac:spMkLst>
        </pc:spChg>
        <pc:spChg chg="del">
          <ac:chgData name="Rajkumar Sivasubramanian" userId="23a9ea5e-0364-41f8-acb0-e2f2da22e8fd" providerId="ADAL" clId="{95CEA2FE-0627-4BD0-96DB-CAF639712B9D}" dt="2019-01-04T11:51:45.679" v="3284" actId="478"/>
          <ac:spMkLst>
            <pc:docMk/>
            <pc:sldMk cId="3713494585" sldId="342"/>
            <ac:spMk id="11" creationId="{1054EE5F-EE5A-4B68-B971-FF304CDD75DF}"/>
          </ac:spMkLst>
        </pc:spChg>
        <pc:spChg chg="add mod">
          <ac:chgData name="Rajkumar Sivasubramanian" userId="23a9ea5e-0364-41f8-acb0-e2f2da22e8fd" providerId="ADAL" clId="{95CEA2FE-0627-4BD0-96DB-CAF639712B9D}" dt="2019-01-04T11:53:34.821" v="3347"/>
          <ac:spMkLst>
            <pc:docMk/>
            <pc:sldMk cId="3713494585" sldId="342"/>
            <ac:spMk id="12" creationId="{39ED0EE2-96EE-4BAF-9E63-AC13EBF2682D}"/>
          </ac:spMkLst>
        </pc:spChg>
        <pc:spChg chg="add mod">
          <ac:chgData name="Rajkumar Sivasubramanian" userId="23a9ea5e-0364-41f8-acb0-e2f2da22e8fd" providerId="ADAL" clId="{95CEA2FE-0627-4BD0-96DB-CAF639712B9D}" dt="2019-01-04T11:53:27.053" v="3345" actId="20577"/>
          <ac:spMkLst>
            <pc:docMk/>
            <pc:sldMk cId="3713494585" sldId="342"/>
            <ac:spMk id="13" creationId="{99681E5A-8524-4DE0-8DB0-E0EE80A97B4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736DFC-99BF-4EB8-96E4-1B5378CA0A85}" type="doc">
      <dgm:prSet loTypeId="urn:microsoft.com/office/officeart/2005/8/layout/hierarchy1" loCatId="hierarchy" qsTypeId="urn:microsoft.com/office/officeart/2005/8/quickstyle/simple1" qsCatId="simple" csTypeId="urn:microsoft.com/office/officeart/2005/8/colors/colorful1" csCatId="colorful" phldr="1"/>
      <dgm:spPr/>
      <dgm:t>
        <a:bodyPr/>
        <a:lstStyle/>
        <a:p>
          <a:endParaRPr lang="en-US"/>
        </a:p>
      </dgm:t>
    </dgm:pt>
    <dgm:pt modelId="{D0BDB9AD-CD42-4E00-B7D4-9CC8528FF063}">
      <dgm:prSet phldrT="[Text]"/>
      <dgm:spPr/>
      <dgm:t>
        <a:bodyPr/>
        <a:lstStyle/>
        <a:p>
          <a:r>
            <a:rPr lang="en-US" dirty="0" err="1"/>
            <a:t>NGModule</a:t>
          </a:r>
          <a:endParaRPr lang="en-US" dirty="0"/>
        </a:p>
      </dgm:t>
    </dgm:pt>
    <dgm:pt modelId="{07835BC7-FA22-49A6-9A36-FC64A7A12ED4}" type="parTrans" cxnId="{CCA4F9BD-8F2C-4BF2-B953-1D80432E44AC}">
      <dgm:prSet/>
      <dgm:spPr/>
      <dgm:t>
        <a:bodyPr/>
        <a:lstStyle/>
        <a:p>
          <a:endParaRPr lang="en-US"/>
        </a:p>
      </dgm:t>
    </dgm:pt>
    <dgm:pt modelId="{043745B6-7D64-4EB8-B886-0FBD5E1E4721}" type="sibTrans" cxnId="{CCA4F9BD-8F2C-4BF2-B953-1D80432E44AC}">
      <dgm:prSet/>
      <dgm:spPr/>
      <dgm:t>
        <a:bodyPr/>
        <a:lstStyle/>
        <a:p>
          <a:endParaRPr lang="en-US"/>
        </a:p>
      </dgm:t>
    </dgm:pt>
    <dgm:pt modelId="{61AADB9C-3F52-4EFD-9033-9214BAA7792E}">
      <dgm:prSet phldrT="[Text]"/>
      <dgm:spPr/>
      <dgm:t>
        <a:bodyPr/>
        <a:lstStyle/>
        <a:p>
          <a:r>
            <a:rPr lang="en-US" dirty="0"/>
            <a:t>Component 1</a:t>
          </a:r>
        </a:p>
      </dgm:t>
    </dgm:pt>
    <dgm:pt modelId="{1FDC56BF-5E9F-491D-90E2-5EABB95AE012}" type="parTrans" cxnId="{BD9C8B7F-1728-47BE-AE62-D71065AE1652}">
      <dgm:prSet/>
      <dgm:spPr/>
      <dgm:t>
        <a:bodyPr/>
        <a:lstStyle/>
        <a:p>
          <a:endParaRPr lang="en-US"/>
        </a:p>
      </dgm:t>
    </dgm:pt>
    <dgm:pt modelId="{63F5DB8D-4FFB-499B-A821-C53857A45106}" type="sibTrans" cxnId="{BD9C8B7F-1728-47BE-AE62-D71065AE1652}">
      <dgm:prSet/>
      <dgm:spPr/>
      <dgm:t>
        <a:bodyPr/>
        <a:lstStyle/>
        <a:p>
          <a:endParaRPr lang="en-US"/>
        </a:p>
      </dgm:t>
    </dgm:pt>
    <dgm:pt modelId="{41A3579C-FC01-4D07-8BAC-703EA760E948}">
      <dgm:prSet phldrT="[Text]"/>
      <dgm:spPr/>
      <dgm:t>
        <a:bodyPr/>
        <a:lstStyle/>
        <a:p>
          <a:r>
            <a:rPr lang="en-US" dirty="0"/>
            <a:t>Embed Component</a:t>
          </a:r>
        </a:p>
      </dgm:t>
    </dgm:pt>
    <dgm:pt modelId="{F55611A8-7CD3-4BBF-9B1F-8E63D861BA87}" type="parTrans" cxnId="{576BE293-3745-4644-9D46-D4714B4FE52E}">
      <dgm:prSet/>
      <dgm:spPr/>
      <dgm:t>
        <a:bodyPr/>
        <a:lstStyle/>
        <a:p>
          <a:endParaRPr lang="en-US"/>
        </a:p>
      </dgm:t>
    </dgm:pt>
    <dgm:pt modelId="{51F9D08F-BC9C-4840-83B2-DA63230D3253}" type="sibTrans" cxnId="{576BE293-3745-4644-9D46-D4714B4FE52E}">
      <dgm:prSet/>
      <dgm:spPr/>
      <dgm:t>
        <a:bodyPr/>
        <a:lstStyle/>
        <a:p>
          <a:endParaRPr lang="en-US"/>
        </a:p>
      </dgm:t>
    </dgm:pt>
    <dgm:pt modelId="{A9EA11D4-CB68-4724-9833-C553D6BB5F76}">
      <dgm:prSet phldrT="[Text]"/>
      <dgm:spPr/>
      <dgm:t>
        <a:bodyPr/>
        <a:lstStyle/>
        <a:p>
          <a:r>
            <a:rPr lang="en-US" dirty="0"/>
            <a:t>Embed Component</a:t>
          </a:r>
        </a:p>
      </dgm:t>
    </dgm:pt>
    <dgm:pt modelId="{CF0BE00B-8501-4492-B89C-D1D38A0F5C12}" type="parTrans" cxnId="{C50F3F5C-C2B7-40E6-8B50-E2383CE0EB4A}">
      <dgm:prSet/>
      <dgm:spPr/>
      <dgm:t>
        <a:bodyPr/>
        <a:lstStyle/>
        <a:p>
          <a:endParaRPr lang="en-US"/>
        </a:p>
      </dgm:t>
    </dgm:pt>
    <dgm:pt modelId="{99485A10-DD3E-4EBE-850F-FBC11B2F20C9}" type="sibTrans" cxnId="{C50F3F5C-C2B7-40E6-8B50-E2383CE0EB4A}">
      <dgm:prSet/>
      <dgm:spPr/>
      <dgm:t>
        <a:bodyPr/>
        <a:lstStyle/>
        <a:p>
          <a:endParaRPr lang="en-US"/>
        </a:p>
      </dgm:t>
    </dgm:pt>
    <dgm:pt modelId="{220E33EE-77C9-44D5-9D1B-BE478D526D15}">
      <dgm:prSet phldrT="[Text]"/>
      <dgm:spPr/>
      <dgm:t>
        <a:bodyPr/>
        <a:lstStyle/>
        <a:p>
          <a:r>
            <a:rPr lang="en-US" dirty="0"/>
            <a:t>Component 2</a:t>
          </a:r>
        </a:p>
      </dgm:t>
    </dgm:pt>
    <dgm:pt modelId="{F9D9ABBC-6ABE-4A69-9C92-2B09797ADD95}" type="parTrans" cxnId="{FD3FD8C8-0D18-4947-9906-7FABFFCD951D}">
      <dgm:prSet/>
      <dgm:spPr/>
      <dgm:t>
        <a:bodyPr/>
        <a:lstStyle/>
        <a:p>
          <a:endParaRPr lang="en-US"/>
        </a:p>
      </dgm:t>
    </dgm:pt>
    <dgm:pt modelId="{5AFFB0E4-91E4-4171-9001-1A8644BF6A28}" type="sibTrans" cxnId="{FD3FD8C8-0D18-4947-9906-7FABFFCD951D}">
      <dgm:prSet/>
      <dgm:spPr/>
      <dgm:t>
        <a:bodyPr/>
        <a:lstStyle/>
        <a:p>
          <a:endParaRPr lang="en-US"/>
        </a:p>
      </dgm:t>
    </dgm:pt>
    <dgm:pt modelId="{A7CF66F9-FFA5-43A4-A76A-1CE55EB671CA}">
      <dgm:prSet phldrT="[Text]"/>
      <dgm:spPr/>
      <dgm:t>
        <a:bodyPr/>
        <a:lstStyle/>
        <a:p>
          <a:r>
            <a:rPr lang="en-US" dirty="0"/>
            <a:t>Embed Component</a:t>
          </a:r>
        </a:p>
      </dgm:t>
    </dgm:pt>
    <dgm:pt modelId="{FFB94D3D-1C1C-41E9-9C3C-AEDB0D6AC0BF}" type="parTrans" cxnId="{510B2123-546D-4B0B-94F9-10FFE0F116F8}">
      <dgm:prSet/>
      <dgm:spPr/>
      <dgm:t>
        <a:bodyPr/>
        <a:lstStyle/>
        <a:p>
          <a:endParaRPr lang="en-US"/>
        </a:p>
      </dgm:t>
    </dgm:pt>
    <dgm:pt modelId="{F112F07F-2263-4010-B099-B335152D1C51}" type="sibTrans" cxnId="{510B2123-546D-4B0B-94F9-10FFE0F116F8}">
      <dgm:prSet/>
      <dgm:spPr/>
      <dgm:t>
        <a:bodyPr/>
        <a:lstStyle/>
        <a:p>
          <a:endParaRPr lang="en-US"/>
        </a:p>
      </dgm:t>
    </dgm:pt>
    <dgm:pt modelId="{35F4DBD2-769E-47A2-AEA4-24D110B3BE44}">
      <dgm:prSet phldrT="[Text]"/>
      <dgm:spPr/>
      <dgm:t>
        <a:bodyPr/>
        <a:lstStyle/>
        <a:p>
          <a:r>
            <a:rPr lang="en-US" dirty="0"/>
            <a:t>Service</a:t>
          </a:r>
        </a:p>
      </dgm:t>
    </dgm:pt>
    <dgm:pt modelId="{7F5456DD-C1CF-4A3F-83C5-EFBACBED1ABE}" type="parTrans" cxnId="{81BAF29B-2947-4441-9E0C-D4F99C2ED730}">
      <dgm:prSet/>
      <dgm:spPr/>
      <dgm:t>
        <a:bodyPr/>
        <a:lstStyle/>
        <a:p>
          <a:endParaRPr lang="en-US"/>
        </a:p>
      </dgm:t>
    </dgm:pt>
    <dgm:pt modelId="{B2A56FBE-1C26-4A48-A914-3903FCE5026A}" type="sibTrans" cxnId="{81BAF29B-2947-4441-9E0C-D4F99C2ED730}">
      <dgm:prSet/>
      <dgm:spPr/>
      <dgm:t>
        <a:bodyPr/>
        <a:lstStyle/>
        <a:p>
          <a:endParaRPr lang="en-US"/>
        </a:p>
      </dgm:t>
    </dgm:pt>
    <dgm:pt modelId="{37ADB461-6428-4B12-AD43-C8C6A5C18416}">
      <dgm:prSet phldrT="[Text]"/>
      <dgm:spPr/>
      <dgm:t>
        <a:bodyPr/>
        <a:lstStyle/>
        <a:p>
          <a:r>
            <a:rPr lang="en-US" dirty="0"/>
            <a:t>Directive</a:t>
          </a:r>
        </a:p>
      </dgm:t>
    </dgm:pt>
    <dgm:pt modelId="{04185A73-B4BE-4BF2-B95A-9DE41958324C}" type="parTrans" cxnId="{5219688A-7169-4A77-96B7-FF4B344D5A61}">
      <dgm:prSet/>
      <dgm:spPr/>
      <dgm:t>
        <a:bodyPr/>
        <a:lstStyle/>
        <a:p>
          <a:endParaRPr lang="en-US"/>
        </a:p>
      </dgm:t>
    </dgm:pt>
    <dgm:pt modelId="{6CBEEDD0-ACCC-41C8-BC4E-FC3217CE8903}" type="sibTrans" cxnId="{5219688A-7169-4A77-96B7-FF4B344D5A61}">
      <dgm:prSet/>
      <dgm:spPr/>
      <dgm:t>
        <a:bodyPr/>
        <a:lstStyle/>
        <a:p>
          <a:endParaRPr lang="en-US"/>
        </a:p>
      </dgm:t>
    </dgm:pt>
    <dgm:pt modelId="{EDF54A41-92B8-4D3C-B974-04597735B41F}">
      <dgm:prSet phldrT="[Text]"/>
      <dgm:spPr/>
      <dgm:t>
        <a:bodyPr/>
        <a:lstStyle/>
        <a:p>
          <a:r>
            <a:rPr lang="en-US" dirty="0"/>
            <a:t>Pipe</a:t>
          </a:r>
        </a:p>
      </dgm:t>
    </dgm:pt>
    <dgm:pt modelId="{EA46159A-D20C-4D50-BA4E-601BBABDEB9F}" type="parTrans" cxnId="{BF686164-BB68-40CB-86B0-C77660CA4FE1}">
      <dgm:prSet/>
      <dgm:spPr/>
      <dgm:t>
        <a:bodyPr/>
        <a:lstStyle/>
        <a:p>
          <a:endParaRPr lang="en-US"/>
        </a:p>
      </dgm:t>
    </dgm:pt>
    <dgm:pt modelId="{97DDF0A0-274D-4E0D-8475-03071C02D591}" type="sibTrans" cxnId="{BF686164-BB68-40CB-86B0-C77660CA4FE1}">
      <dgm:prSet/>
      <dgm:spPr/>
      <dgm:t>
        <a:bodyPr/>
        <a:lstStyle/>
        <a:p>
          <a:endParaRPr lang="en-US"/>
        </a:p>
      </dgm:t>
    </dgm:pt>
    <dgm:pt modelId="{3FC4A727-DF17-4B34-891C-7B37B3D0101E}" type="pres">
      <dgm:prSet presAssocID="{46736DFC-99BF-4EB8-96E4-1B5378CA0A85}" presName="hierChild1" presStyleCnt="0">
        <dgm:presLayoutVars>
          <dgm:chPref val="1"/>
          <dgm:dir/>
          <dgm:animOne val="branch"/>
          <dgm:animLvl val="lvl"/>
          <dgm:resizeHandles/>
        </dgm:presLayoutVars>
      </dgm:prSet>
      <dgm:spPr/>
    </dgm:pt>
    <dgm:pt modelId="{93701912-BFCF-4882-9F9C-8CEF0632E803}" type="pres">
      <dgm:prSet presAssocID="{D0BDB9AD-CD42-4E00-B7D4-9CC8528FF063}" presName="hierRoot1" presStyleCnt="0"/>
      <dgm:spPr/>
    </dgm:pt>
    <dgm:pt modelId="{BF551338-75B0-4477-BB6A-26CCD41E8519}" type="pres">
      <dgm:prSet presAssocID="{D0BDB9AD-CD42-4E00-B7D4-9CC8528FF063}" presName="composite" presStyleCnt="0"/>
      <dgm:spPr/>
    </dgm:pt>
    <dgm:pt modelId="{D6F45971-009A-414B-AE3B-575C687794B2}" type="pres">
      <dgm:prSet presAssocID="{D0BDB9AD-CD42-4E00-B7D4-9CC8528FF063}" presName="background" presStyleLbl="node0" presStyleIdx="0" presStyleCnt="1"/>
      <dgm:spPr/>
    </dgm:pt>
    <dgm:pt modelId="{C1E17595-26DF-429E-81D7-F03ADFD57C37}" type="pres">
      <dgm:prSet presAssocID="{D0BDB9AD-CD42-4E00-B7D4-9CC8528FF063}" presName="text" presStyleLbl="fgAcc0" presStyleIdx="0" presStyleCnt="1">
        <dgm:presLayoutVars>
          <dgm:chPref val="3"/>
        </dgm:presLayoutVars>
      </dgm:prSet>
      <dgm:spPr/>
    </dgm:pt>
    <dgm:pt modelId="{627915F7-9100-4A58-A507-CC9476975D71}" type="pres">
      <dgm:prSet presAssocID="{D0BDB9AD-CD42-4E00-B7D4-9CC8528FF063}" presName="hierChild2" presStyleCnt="0"/>
      <dgm:spPr/>
    </dgm:pt>
    <dgm:pt modelId="{73369D73-B320-464B-9359-D53714A243DB}" type="pres">
      <dgm:prSet presAssocID="{1FDC56BF-5E9F-491D-90E2-5EABB95AE012}" presName="Name10" presStyleLbl="parChTrans1D2" presStyleIdx="0" presStyleCnt="5"/>
      <dgm:spPr/>
    </dgm:pt>
    <dgm:pt modelId="{C8557631-12B4-4C54-834B-A25EE47AA50C}" type="pres">
      <dgm:prSet presAssocID="{61AADB9C-3F52-4EFD-9033-9214BAA7792E}" presName="hierRoot2" presStyleCnt="0"/>
      <dgm:spPr/>
    </dgm:pt>
    <dgm:pt modelId="{5803A980-55B7-41B9-92D3-74D9461FA5D2}" type="pres">
      <dgm:prSet presAssocID="{61AADB9C-3F52-4EFD-9033-9214BAA7792E}" presName="composite2" presStyleCnt="0"/>
      <dgm:spPr/>
    </dgm:pt>
    <dgm:pt modelId="{17583DD5-7790-4A33-8983-4C6D3EA07769}" type="pres">
      <dgm:prSet presAssocID="{61AADB9C-3F52-4EFD-9033-9214BAA7792E}" presName="background2" presStyleLbl="node2" presStyleIdx="0" presStyleCnt="5"/>
      <dgm:spPr/>
    </dgm:pt>
    <dgm:pt modelId="{63AE831F-9281-4BC7-B021-B04C6C3E3471}" type="pres">
      <dgm:prSet presAssocID="{61AADB9C-3F52-4EFD-9033-9214BAA7792E}" presName="text2" presStyleLbl="fgAcc2" presStyleIdx="0" presStyleCnt="5">
        <dgm:presLayoutVars>
          <dgm:chPref val="3"/>
        </dgm:presLayoutVars>
      </dgm:prSet>
      <dgm:spPr/>
    </dgm:pt>
    <dgm:pt modelId="{E4F47D73-3844-4B62-8CAD-4651FDA7337D}" type="pres">
      <dgm:prSet presAssocID="{61AADB9C-3F52-4EFD-9033-9214BAA7792E}" presName="hierChild3" presStyleCnt="0"/>
      <dgm:spPr/>
    </dgm:pt>
    <dgm:pt modelId="{8364A775-D334-478C-8518-33A4F1C918A7}" type="pres">
      <dgm:prSet presAssocID="{F55611A8-7CD3-4BBF-9B1F-8E63D861BA87}" presName="Name17" presStyleLbl="parChTrans1D3" presStyleIdx="0" presStyleCnt="3"/>
      <dgm:spPr/>
    </dgm:pt>
    <dgm:pt modelId="{A4A2C762-4FDB-4916-8F81-8605F1210890}" type="pres">
      <dgm:prSet presAssocID="{41A3579C-FC01-4D07-8BAC-703EA760E948}" presName="hierRoot3" presStyleCnt="0"/>
      <dgm:spPr/>
    </dgm:pt>
    <dgm:pt modelId="{50CE3B1D-67FE-465D-96FA-27F12BD64207}" type="pres">
      <dgm:prSet presAssocID="{41A3579C-FC01-4D07-8BAC-703EA760E948}" presName="composite3" presStyleCnt="0"/>
      <dgm:spPr/>
    </dgm:pt>
    <dgm:pt modelId="{0C863183-78AE-4008-9BDE-5105EB12E76B}" type="pres">
      <dgm:prSet presAssocID="{41A3579C-FC01-4D07-8BAC-703EA760E948}" presName="background3" presStyleLbl="node3" presStyleIdx="0" presStyleCnt="3"/>
      <dgm:spPr/>
    </dgm:pt>
    <dgm:pt modelId="{6BC8604D-3AED-45CD-86AA-0EB17E5B4770}" type="pres">
      <dgm:prSet presAssocID="{41A3579C-FC01-4D07-8BAC-703EA760E948}" presName="text3" presStyleLbl="fgAcc3" presStyleIdx="0" presStyleCnt="3">
        <dgm:presLayoutVars>
          <dgm:chPref val="3"/>
        </dgm:presLayoutVars>
      </dgm:prSet>
      <dgm:spPr/>
    </dgm:pt>
    <dgm:pt modelId="{569A131C-BC53-4606-947F-BFB78CF879BB}" type="pres">
      <dgm:prSet presAssocID="{41A3579C-FC01-4D07-8BAC-703EA760E948}" presName="hierChild4" presStyleCnt="0"/>
      <dgm:spPr/>
    </dgm:pt>
    <dgm:pt modelId="{CD6BEFBE-055E-45A4-9DB4-01791477909F}" type="pres">
      <dgm:prSet presAssocID="{CF0BE00B-8501-4492-B89C-D1D38A0F5C12}" presName="Name17" presStyleLbl="parChTrans1D3" presStyleIdx="1" presStyleCnt="3"/>
      <dgm:spPr/>
    </dgm:pt>
    <dgm:pt modelId="{6424BDDE-3A0B-4404-9023-FE6958D8D1C9}" type="pres">
      <dgm:prSet presAssocID="{A9EA11D4-CB68-4724-9833-C553D6BB5F76}" presName="hierRoot3" presStyleCnt="0"/>
      <dgm:spPr/>
    </dgm:pt>
    <dgm:pt modelId="{A545291B-5126-4C42-8A90-136FCD1E35E5}" type="pres">
      <dgm:prSet presAssocID="{A9EA11D4-CB68-4724-9833-C553D6BB5F76}" presName="composite3" presStyleCnt="0"/>
      <dgm:spPr/>
    </dgm:pt>
    <dgm:pt modelId="{953BB6F1-B882-47A7-9358-B588FDECE036}" type="pres">
      <dgm:prSet presAssocID="{A9EA11D4-CB68-4724-9833-C553D6BB5F76}" presName="background3" presStyleLbl="node3" presStyleIdx="1" presStyleCnt="3"/>
      <dgm:spPr/>
    </dgm:pt>
    <dgm:pt modelId="{F31029EF-19A0-428C-945B-9AE7CC7DF89A}" type="pres">
      <dgm:prSet presAssocID="{A9EA11D4-CB68-4724-9833-C553D6BB5F76}" presName="text3" presStyleLbl="fgAcc3" presStyleIdx="1" presStyleCnt="3">
        <dgm:presLayoutVars>
          <dgm:chPref val="3"/>
        </dgm:presLayoutVars>
      </dgm:prSet>
      <dgm:spPr/>
    </dgm:pt>
    <dgm:pt modelId="{CBCEC448-9371-42A9-91D5-6B9F2184DF23}" type="pres">
      <dgm:prSet presAssocID="{A9EA11D4-CB68-4724-9833-C553D6BB5F76}" presName="hierChild4" presStyleCnt="0"/>
      <dgm:spPr/>
    </dgm:pt>
    <dgm:pt modelId="{89C5363C-C579-47DB-9625-A32D4666F65D}" type="pres">
      <dgm:prSet presAssocID="{F9D9ABBC-6ABE-4A69-9C92-2B09797ADD95}" presName="Name10" presStyleLbl="parChTrans1D2" presStyleIdx="1" presStyleCnt="5"/>
      <dgm:spPr/>
    </dgm:pt>
    <dgm:pt modelId="{3266EF79-6534-4600-A4F4-BF0A03DA843B}" type="pres">
      <dgm:prSet presAssocID="{220E33EE-77C9-44D5-9D1B-BE478D526D15}" presName="hierRoot2" presStyleCnt="0"/>
      <dgm:spPr/>
    </dgm:pt>
    <dgm:pt modelId="{F443FDED-B6FE-4F6B-9CB2-F970005DFEBD}" type="pres">
      <dgm:prSet presAssocID="{220E33EE-77C9-44D5-9D1B-BE478D526D15}" presName="composite2" presStyleCnt="0"/>
      <dgm:spPr/>
    </dgm:pt>
    <dgm:pt modelId="{88D9BF08-4C2C-4E31-947C-1C2CAB915E24}" type="pres">
      <dgm:prSet presAssocID="{220E33EE-77C9-44D5-9D1B-BE478D526D15}" presName="background2" presStyleLbl="node2" presStyleIdx="1" presStyleCnt="5"/>
      <dgm:spPr/>
    </dgm:pt>
    <dgm:pt modelId="{C40D7B30-70DD-4AB7-9008-662B5219D712}" type="pres">
      <dgm:prSet presAssocID="{220E33EE-77C9-44D5-9D1B-BE478D526D15}" presName="text2" presStyleLbl="fgAcc2" presStyleIdx="1" presStyleCnt="5">
        <dgm:presLayoutVars>
          <dgm:chPref val="3"/>
        </dgm:presLayoutVars>
      </dgm:prSet>
      <dgm:spPr/>
    </dgm:pt>
    <dgm:pt modelId="{F2DADC10-9CAF-4D18-9C25-9AEC29D1D4E4}" type="pres">
      <dgm:prSet presAssocID="{220E33EE-77C9-44D5-9D1B-BE478D526D15}" presName="hierChild3" presStyleCnt="0"/>
      <dgm:spPr/>
    </dgm:pt>
    <dgm:pt modelId="{264132AC-754D-4D43-A66A-3631A4974950}" type="pres">
      <dgm:prSet presAssocID="{FFB94D3D-1C1C-41E9-9C3C-AEDB0D6AC0BF}" presName="Name17" presStyleLbl="parChTrans1D3" presStyleIdx="2" presStyleCnt="3"/>
      <dgm:spPr/>
    </dgm:pt>
    <dgm:pt modelId="{DFC1FEF8-9AAF-427C-BA26-DAF79B4FAE35}" type="pres">
      <dgm:prSet presAssocID="{A7CF66F9-FFA5-43A4-A76A-1CE55EB671CA}" presName="hierRoot3" presStyleCnt="0"/>
      <dgm:spPr/>
    </dgm:pt>
    <dgm:pt modelId="{6C68E7EF-FCC3-4958-986C-691EB0C3BB5A}" type="pres">
      <dgm:prSet presAssocID="{A7CF66F9-FFA5-43A4-A76A-1CE55EB671CA}" presName="composite3" presStyleCnt="0"/>
      <dgm:spPr/>
    </dgm:pt>
    <dgm:pt modelId="{248CB858-59B0-4D8C-A350-F927C9544B88}" type="pres">
      <dgm:prSet presAssocID="{A7CF66F9-FFA5-43A4-A76A-1CE55EB671CA}" presName="background3" presStyleLbl="node3" presStyleIdx="2" presStyleCnt="3"/>
      <dgm:spPr/>
    </dgm:pt>
    <dgm:pt modelId="{47215092-8F30-451B-9F42-5ADAD2241583}" type="pres">
      <dgm:prSet presAssocID="{A7CF66F9-FFA5-43A4-A76A-1CE55EB671CA}" presName="text3" presStyleLbl="fgAcc3" presStyleIdx="2" presStyleCnt="3">
        <dgm:presLayoutVars>
          <dgm:chPref val="3"/>
        </dgm:presLayoutVars>
      </dgm:prSet>
      <dgm:spPr/>
    </dgm:pt>
    <dgm:pt modelId="{FE352A00-4564-41CD-890A-1BE5329DA230}" type="pres">
      <dgm:prSet presAssocID="{A7CF66F9-FFA5-43A4-A76A-1CE55EB671CA}" presName="hierChild4" presStyleCnt="0"/>
      <dgm:spPr/>
    </dgm:pt>
    <dgm:pt modelId="{644DA24A-CCD2-4E0B-BF3E-8E9499F8506C}" type="pres">
      <dgm:prSet presAssocID="{7F5456DD-C1CF-4A3F-83C5-EFBACBED1ABE}" presName="Name10" presStyleLbl="parChTrans1D2" presStyleIdx="2" presStyleCnt="5"/>
      <dgm:spPr/>
    </dgm:pt>
    <dgm:pt modelId="{269D4045-39CC-48A2-BD7E-EA3F608FF9F8}" type="pres">
      <dgm:prSet presAssocID="{35F4DBD2-769E-47A2-AEA4-24D110B3BE44}" presName="hierRoot2" presStyleCnt="0"/>
      <dgm:spPr/>
    </dgm:pt>
    <dgm:pt modelId="{9F42E1E3-42ED-4DE3-893C-692B01DCF65F}" type="pres">
      <dgm:prSet presAssocID="{35F4DBD2-769E-47A2-AEA4-24D110B3BE44}" presName="composite2" presStyleCnt="0"/>
      <dgm:spPr/>
    </dgm:pt>
    <dgm:pt modelId="{011F4ED9-60EA-4982-A90E-84601CEDEF85}" type="pres">
      <dgm:prSet presAssocID="{35F4DBD2-769E-47A2-AEA4-24D110B3BE44}" presName="background2" presStyleLbl="node2" presStyleIdx="2" presStyleCnt="5"/>
      <dgm:spPr/>
    </dgm:pt>
    <dgm:pt modelId="{91CC86A7-0249-4413-AED3-0F8D7A3C2D55}" type="pres">
      <dgm:prSet presAssocID="{35F4DBD2-769E-47A2-AEA4-24D110B3BE44}" presName="text2" presStyleLbl="fgAcc2" presStyleIdx="2" presStyleCnt="5">
        <dgm:presLayoutVars>
          <dgm:chPref val="3"/>
        </dgm:presLayoutVars>
      </dgm:prSet>
      <dgm:spPr/>
    </dgm:pt>
    <dgm:pt modelId="{515EE577-2820-44DD-972B-4B9802734F94}" type="pres">
      <dgm:prSet presAssocID="{35F4DBD2-769E-47A2-AEA4-24D110B3BE44}" presName="hierChild3" presStyleCnt="0"/>
      <dgm:spPr/>
    </dgm:pt>
    <dgm:pt modelId="{9DED61A2-F4DD-49FD-9430-03B81D094F44}" type="pres">
      <dgm:prSet presAssocID="{04185A73-B4BE-4BF2-B95A-9DE41958324C}" presName="Name10" presStyleLbl="parChTrans1D2" presStyleIdx="3" presStyleCnt="5"/>
      <dgm:spPr/>
    </dgm:pt>
    <dgm:pt modelId="{95E5E140-FC3D-47D1-AF9B-1362E9A28943}" type="pres">
      <dgm:prSet presAssocID="{37ADB461-6428-4B12-AD43-C8C6A5C18416}" presName="hierRoot2" presStyleCnt="0"/>
      <dgm:spPr/>
    </dgm:pt>
    <dgm:pt modelId="{D7354016-5535-4D23-9AC4-DFB58D508A80}" type="pres">
      <dgm:prSet presAssocID="{37ADB461-6428-4B12-AD43-C8C6A5C18416}" presName="composite2" presStyleCnt="0"/>
      <dgm:spPr/>
    </dgm:pt>
    <dgm:pt modelId="{A866BFAC-0144-40EA-9FD1-48B4AFB096A6}" type="pres">
      <dgm:prSet presAssocID="{37ADB461-6428-4B12-AD43-C8C6A5C18416}" presName="background2" presStyleLbl="node2" presStyleIdx="3" presStyleCnt="5"/>
      <dgm:spPr/>
    </dgm:pt>
    <dgm:pt modelId="{5AB90AD8-F2BF-4F12-8A6D-326D771E7AD1}" type="pres">
      <dgm:prSet presAssocID="{37ADB461-6428-4B12-AD43-C8C6A5C18416}" presName="text2" presStyleLbl="fgAcc2" presStyleIdx="3" presStyleCnt="5">
        <dgm:presLayoutVars>
          <dgm:chPref val="3"/>
        </dgm:presLayoutVars>
      </dgm:prSet>
      <dgm:spPr/>
    </dgm:pt>
    <dgm:pt modelId="{9C64EDBE-BE3F-4097-B2DF-92E759AC6BAE}" type="pres">
      <dgm:prSet presAssocID="{37ADB461-6428-4B12-AD43-C8C6A5C18416}" presName="hierChild3" presStyleCnt="0"/>
      <dgm:spPr/>
    </dgm:pt>
    <dgm:pt modelId="{6FE1BA47-6128-4381-8C73-B4F3A1A1D9F0}" type="pres">
      <dgm:prSet presAssocID="{EA46159A-D20C-4D50-BA4E-601BBABDEB9F}" presName="Name10" presStyleLbl="parChTrans1D2" presStyleIdx="4" presStyleCnt="5"/>
      <dgm:spPr/>
    </dgm:pt>
    <dgm:pt modelId="{1A5A7AED-8F39-4D7C-B180-D1C5C6997496}" type="pres">
      <dgm:prSet presAssocID="{EDF54A41-92B8-4D3C-B974-04597735B41F}" presName="hierRoot2" presStyleCnt="0"/>
      <dgm:spPr/>
    </dgm:pt>
    <dgm:pt modelId="{B8EDDAE8-3793-4EAE-95E6-3B9D9F700E9A}" type="pres">
      <dgm:prSet presAssocID="{EDF54A41-92B8-4D3C-B974-04597735B41F}" presName="composite2" presStyleCnt="0"/>
      <dgm:spPr/>
    </dgm:pt>
    <dgm:pt modelId="{0742F46C-DCAC-4280-A46F-8621E2072FB7}" type="pres">
      <dgm:prSet presAssocID="{EDF54A41-92B8-4D3C-B974-04597735B41F}" presName="background2" presStyleLbl="node2" presStyleIdx="4" presStyleCnt="5"/>
      <dgm:spPr/>
    </dgm:pt>
    <dgm:pt modelId="{8830782A-AAC1-467E-96D9-BD354200DC87}" type="pres">
      <dgm:prSet presAssocID="{EDF54A41-92B8-4D3C-B974-04597735B41F}" presName="text2" presStyleLbl="fgAcc2" presStyleIdx="4" presStyleCnt="5">
        <dgm:presLayoutVars>
          <dgm:chPref val="3"/>
        </dgm:presLayoutVars>
      </dgm:prSet>
      <dgm:spPr/>
    </dgm:pt>
    <dgm:pt modelId="{D888736F-B54C-4F0E-A41A-CA717FE14311}" type="pres">
      <dgm:prSet presAssocID="{EDF54A41-92B8-4D3C-B974-04597735B41F}" presName="hierChild3" presStyleCnt="0"/>
      <dgm:spPr/>
    </dgm:pt>
  </dgm:ptLst>
  <dgm:cxnLst>
    <dgm:cxn modelId="{12235015-A93B-4C49-A9AD-7A2D8FD066CD}" type="presOf" srcId="{FFB94D3D-1C1C-41E9-9C3C-AEDB0D6AC0BF}" destId="{264132AC-754D-4D43-A66A-3631A4974950}" srcOrd="0" destOrd="0" presId="urn:microsoft.com/office/officeart/2005/8/layout/hierarchy1"/>
    <dgm:cxn modelId="{7F675C1D-5019-4440-AC78-5AF66189C6A5}" type="presOf" srcId="{1FDC56BF-5E9F-491D-90E2-5EABB95AE012}" destId="{73369D73-B320-464B-9359-D53714A243DB}" srcOrd="0" destOrd="0" presId="urn:microsoft.com/office/officeart/2005/8/layout/hierarchy1"/>
    <dgm:cxn modelId="{1E508D1D-46B3-4F50-B101-90846A8CE56C}" type="presOf" srcId="{7F5456DD-C1CF-4A3F-83C5-EFBACBED1ABE}" destId="{644DA24A-CCD2-4E0B-BF3E-8E9499F8506C}" srcOrd="0" destOrd="0" presId="urn:microsoft.com/office/officeart/2005/8/layout/hierarchy1"/>
    <dgm:cxn modelId="{19B03B1F-5C20-4FFF-B036-7DEE1B9EE222}" type="presOf" srcId="{CF0BE00B-8501-4492-B89C-D1D38A0F5C12}" destId="{CD6BEFBE-055E-45A4-9DB4-01791477909F}" srcOrd="0" destOrd="0" presId="urn:microsoft.com/office/officeart/2005/8/layout/hierarchy1"/>
    <dgm:cxn modelId="{510B2123-546D-4B0B-94F9-10FFE0F116F8}" srcId="{220E33EE-77C9-44D5-9D1B-BE478D526D15}" destId="{A7CF66F9-FFA5-43A4-A76A-1CE55EB671CA}" srcOrd="0" destOrd="0" parTransId="{FFB94D3D-1C1C-41E9-9C3C-AEDB0D6AC0BF}" sibTransId="{F112F07F-2263-4010-B099-B335152D1C51}"/>
    <dgm:cxn modelId="{081F0133-18C0-4DC0-BC7D-5DABEF9C0DC8}" type="presOf" srcId="{35F4DBD2-769E-47A2-AEA4-24D110B3BE44}" destId="{91CC86A7-0249-4413-AED3-0F8D7A3C2D55}" srcOrd="0" destOrd="0" presId="urn:microsoft.com/office/officeart/2005/8/layout/hierarchy1"/>
    <dgm:cxn modelId="{C50F3F5C-C2B7-40E6-8B50-E2383CE0EB4A}" srcId="{61AADB9C-3F52-4EFD-9033-9214BAA7792E}" destId="{A9EA11D4-CB68-4724-9833-C553D6BB5F76}" srcOrd="1" destOrd="0" parTransId="{CF0BE00B-8501-4492-B89C-D1D38A0F5C12}" sibTransId="{99485A10-DD3E-4EBE-850F-FBC11B2F20C9}"/>
    <dgm:cxn modelId="{BF686164-BB68-40CB-86B0-C77660CA4FE1}" srcId="{D0BDB9AD-CD42-4E00-B7D4-9CC8528FF063}" destId="{EDF54A41-92B8-4D3C-B974-04597735B41F}" srcOrd="4" destOrd="0" parTransId="{EA46159A-D20C-4D50-BA4E-601BBABDEB9F}" sibTransId="{97DDF0A0-274D-4E0D-8475-03071C02D591}"/>
    <dgm:cxn modelId="{A4AB0A66-A503-4E97-B801-5A1E18D1247F}" type="presOf" srcId="{D0BDB9AD-CD42-4E00-B7D4-9CC8528FF063}" destId="{C1E17595-26DF-429E-81D7-F03ADFD57C37}" srcOrd="0" destOrd="0" presId="urn:microsoft.com/office/officeart/2005/8/layout/hierarchy1"/>
    <dgm:cxn modelId="{475AFE4F-2FBA-4306-A830-9CF8E8F2221B}" type="presOf" srcId="{41A3579C-FC01-4D07-8BAC-703EA760E948}" destId="{6BC8604D-3AED-45CD-86AA-0EB17E5B4770}" srcOrd="0" destOrd="0" presId="urn:microsoft.com/office/officeart/2005/8/layout/hierarchy1"/>
    <dgm:cxn modelId="{FEFEB751-8104-4CA9-9527-4E3B0FDE0E82}" type="presOf" srcId="{220E33EE-77C9-44D5-9D1B-BE478D526D15}" destId="{C40D7B30-70DD-4AB7-9008-662B5219D712}" srcOrd="0" destOrd="0" presId="urn:microsoft.com/office/officeart/2005/8/layout/hierarchy1"/>
    <dgm:cxn modelId="{7C687774-71D9-4FE7-A3F8-85A3AE2A37D0}" type="presOf" srcId="{F55611A8-7CD3-4BBF-9B1F-8E63D861BA87}" destId="{8364A775-D334-478C-8518-33A4F1C918A7}" srcOrd="0" destOrd="0" presId="urn:microsoft.com/office/officeart/2005/8/layout/hierarchy1"/>
    <dgm:cxn modelId="{B010755A-6F54-4E53-909A-00F9CC8BE2A6}" type="presOf" srcId="{F9D9ABBC-6ABE-4A69-9C92-2B09797ADD95}" destId="{89C5363C-C579-47DB-9625-A32D4666F65D}" srcOrd="0" destOrd="0" presId="urn:microsoft.com/office/officeart/2005/8/layout/hierarchy1"/>
    <dgm:cxn modelId="{BD9C8B7F-1728-47BE-AE62-D71065AE1652}" srcId="{D0BDB9AD-CD42-4E00-B7D4-9CC8528FF063}" destId="{61AADB9C-3F52-4EFD-9033-9214BAA7792E}" srcOrd="0" destOrd="0" parTransId="{1FDC56BF-5E9F-491D-90E2-5EABB95AE012}" sibTransId="{63F5DB8D-4FFB-499B-A821-C53857A45106}"/>
    <dgm:cxn modelId="{0970DE81-2EB7-4C10-BC29-B64D69A7CEF8}" type="presOf" srcId="{46736DFC-99BF-4EB8-96E4-1B5378CA0A85}" destId="{3FC4A727-DF17-4B34-891C-7B37B3D0101E}" srcOrd="0" destOrd="0" presId="urn:microsoft.com/office/officeart/2005/8/layout/hierarchy1"/>
    <dgm:cxn modelId="{5219688A-7169-4A77-96B7-FF4B344D5A61}" srcId="{D0BDB9AD-CD42-4E00-B7D4-9CC8528FF063}" destId="{37ADB461-6428-4B12-AD43-C8C6A5C18416}" srcOrd="3" destOrd="0" parTransId="{04185A73-B4BE-4BF2-B95A-9DE41958324C}" sibTransId="{6CBEEDD0-ACCC-41C8-BC4E-FC3217CE8903}"/>
    <dgm:cxn modelId="{576BE293-3745-4644-9D46-D4714B4FE52E}" srcId="{61AADB9C-3F52-4EFD-9033-9214BAA7792E}" destId="{41A3579C-FC01-4D07-8BAC-703EA760E948}" srcOrd="0" destOrd="0" parTransId="{F55611A8-7CD3-4BBF-9B1F-8E63D861BA87}" sibTransId="{51F9D08F-BC9C-4840-83B2-DA63230D3253}"/>
    <dgm:cxn modelId="{2AC15394-6CDC-41A0-ADF4-A46F40C0C0AA}" type="presOf" srcId="{A7CF66F9-FFA5-43A4-A76A-1CE55EB671CA}" destId="{47215092-8F30-451B-9F42-5ADAD2241583}" srcOrd="0" destOrd="0" presId="urn:microsoft.com/office/officeart/2005/8/layout/hierarchy1"/>
    <dgm:cxn modelId="{81BAF29B-2947-4441-9E0C-D4F99C2ED730}" srcId="{D0BDB9AD-CD42-4E00-B7D4-9CC8528FF063}" destId="{35F4DBD2-769E-47A2-AEA4-24D110B3BE44}" srcOrd="2" destOrd="0" parTransId="{7F5456DD-C1CF-4A3F-83C5-EFBACBED1ABE}" sibTransId="{B2A56FBE-1C26-4A48-A914-3903FCE5026A}"/>
    <dgm:cxn modelId="{AE7A7BA6-66BC-4C2F-BB22-974E8DD83394}" type="presOf" srcId="{EDF54A41-92B8-4D3C-B974-04597735B41F}" destId="{8830782A-AAC1-467E-96D9-BD354200DC87}" srcOrd="0" destOrd="0" presId="urn:microsoft.com/office/officeart/2005/8/layout/hierarchy1"/>
    <dgm:cxn modelId="{8B61C2BC-ECF3-41A8-B9CC-2AB8E62F1436}" type="presOf" srcId="{37ADB461-6428-4B12-AD43-C8C6A5C18416}" destId="{5AB90AD8-F2BF-4F12-8A6D-326D771E7AD1}" srcOrd="0" destOrd="0" presId="urn:microsoft.com/office/officeart/2005/8/layout/hierarchy1"/>
    <dgm:cxn modelId="{CCA4F9BD-8F2C-4BF2-B953-1D80432E44AC}" srcId="{46736DFC-99BF-4EB8-96E4-1B5378CA0A85}" destId="{D0BDB9AD-CD42-4E00-B7D4-9CC8528FF063}" srcOrd="0" destOrd="0" parTransId="{07835BC7-FA22-49A6-9A36-FC64A7A12ED4}" sibTransId="{043745B6-7D64-4EB8-B886-0FBD5E1E4721}"/>
    <dgm:cxn modelId="{FD3FD8C8-0D18-4947-9906-7FABFFCD951D}" srcId="{D0BDB9AD-CD42-4E00-B7D4-9CC8528FF063}" destId="{220E33EE-77C9-44D5-9D1B-BE478D526D15}" srcOrd="1" destOrd="0" parTransId="{F9D9ABBC-6ABE-4A69-9C92-2B09797ADD95}" sibTransId="{5AFFB0E4-91E4-4171-9001-1A8644BF6A28}"/>
    <dgm:cxn modelId="{A736E2E2-39F8-4291-A312-F4721592553E}" type="presOf" srcId="{EA46159A-D20C-4D50-BA4E-601BBABDEB9F}" destId="{6FE1BA47-6128-4381-8C73-B4F3A1A1D9F0}" srcOrd="0" destOrd="0" presId="urn:microsoft.com/office/officeart/2005/8/layout/hierarchy1"/>
    <dgm:cxn modelId="{A1D5A3EA-AA7D-4910-9781-B7882AEC72E3}" type="presOf" srcId="{A9EA11D4-CB68-4724-9833-C553D6BB5F76}" destId="{F31029EF-19A0-428C-945B-9AE7CC7DF89A}" srcOrd="0" destOrd="0" presId="urn:microsoft.com/office/officeart/2005/8/layout/hierarchy1"/>
    <dgm:cxn modelId="{7DCA0BED-67C1-4446-8AB7-FFCD7872DF29}" type="presOf" srcId="{04185A73-B4BE-4BF2-B95A-9DE41958324C}" destId="{9DED61A2-F4DD-49FD-9430-03B81D094F44}" srcOrd="0" destOrd="0" presId="urn:microsoft.com/office/officeart/2005/8/layout/hierarchy1"/>
    <dgm:cxn modelId="{51DA99FF-5EE2-44FD-AF7F-08CCD842196D}" type="presOf" srcId="{61AADB9C-3F52-4EFD-9033-9214BAA7792E}" destId="{63AE831F-9281-4BC7-B021-B04C6C3E3471}" srcOrd="0" destOrd="0" presId="urn:microsoft.com/office/officeart/2005/8/layout/hierarchy1"/>
    <dgm:cxn modelId="{E02E3F0D-0890-494A-9382-89A3484E5B2E}" type="presParOf" srcId="{3FC4A727-DF17-4B34-891C-7B37B3D0101E}" destId="{93701912-BFCF-4882-9F9C-8CEF0632E803}" srcOrd="0" destOrd="0" presId="urn:microsoft.com/office/officeart/2005/8/layout/hierarchy1"/>
    <dgm:cxn modelId="{C79B1DA8-F25D-49F0-AF99-C60BCEE81C5A}" type="presParOf" srcId="{93701912-BFCF-4882-9F9C-8CEF0632E803}" destId="{BF551338-75B0-4477-BB6A-26CCD41E8519}" srcOrd="0" destOrd="0" presId="urn:microsoft.com/office/officeart/2005/8/layout/hierarchy1"/>
    <dgm:cxn modelId="{13FA05C9-00FE-415E-9C9D-A23675313D77}" type="presParOf" srcId="{BF551338-75B0-4477-BB6A-26CCD41E8519}" destId="{D6F45971-009A-414B-AE3B-575C687794B2}" srcOrd="0" destOrd="0" presId="urn:microsoft.com/office/officeart/2005/8/layout/hierarchy1"/>
    <dgm:cxn modelId="{D400D049-96CF-49ED-A5F3-9A38F9BCD9B6}" type="presParOf" srcId="{BF551338-75B0-4477-BB6A-26CCD41E8519}" destId="{C1E17595-26DF-429E-81D7-F03ADFD57C37}" srcOrd="1" destOrd="0" presId="urn:microsoft.com/office/officeart/2005/8/layout/hierarchy1"/>
    <dgm:cxn modelId="{612971A0-2F5F-48B9-ABAC-31E06951446B}" type="presParOf" srcId="{93701912-BFCF-4882-9F9C-8CEF0632E803}" destId="{627915F7-9100-4A58-A507-CC9476975D71}" srcOrd="1" destOrd="0" presId="urn:microsoft.com/office/officeart/2005/8/layout/hierarchy1"/>
    <dgm:cxn modelId="{DFFBED3D-AC7B-4171-9311-C0974428EB21}" type="presParOf" srcId="{627915F7-9100-4A58-A507-CC9476975D71}" destId="{73369D73-B320-464B-9359-D53714A243DB}" srcOrd="0" destOrd="0" presId="urn:microsoft.com/office/officeart/2005/8/layout/hierarchy1"/>
    <dgm:cxn modelId="{17686AC6-4410-458F-8752-97FC0E8636FA}" type="presParOf" srcId="{627915F7-9100-4A58-A507-CC9476975D71}" destId="{C8557631-12B4-4C54-834B-A25EE47AA50C}" srcOrd="1" destOrd="0" presId="urn:microsoft.com/office/officeart/2005/8/layout/hierarchy1"/>
    <dgm:cxn modelId="{AD18EE14-5121-40A2-B379-B80354FA9D57}" type="presParOf" srcId="{C8557631-12B4-4C54-834B-A25EE47AA50C}" destId="{5803A980-55B7-41B9-92D3-74D9461FA5D2}" srcOrd="0" destOrd="0" presId="urn:microsoft.com/office/officeart/2005/8/layout/hierarchy1"/>
    <dgm:cxn modelId="{97784FEE-FC3F-4CAB-B482-4A2AD65D4C49}" type="presParOf" srcId="{5803A980-55B7-41B9-92D3-74D9461FA5D2}" destId="{17583DD5-7790-4A33-8983-4C6D3EA07769}" srcOrd="0" destOrd="0" presId="urn:microsoft.com/office/officeart/2005/8/layout/hierarchy1"/>
    <dgm:cxn modelId="{6CFC697D-CFE9-4BB4-8625-DD0195A35F6E}" type="presParOf" srcId="{5803A980-55B7-41B9-92D3-74D9461FA5D2}" destId="{63AE831F-9281-4BC7-B021-B04C6C3E3471}" srcOrd="1" destOrd="0" presId="urn:microsoft.com/office/officeart/2005/8/layout/hierarchy1"/>
    <dgm:cxn modelId="{5B8B4CA9-9ECD-4ABA-B9CE-1839287401E8}" type="presParOf" srcId="{C8557631-12B4-4C54-834B-A25EE47AA50C}" destId="{E4F47D73-3844-4B62-8CAD-4651FDA7337D}" srcOrd="1" destOrd="0" presId="urn:microsoft.com/office/officeart/2005/8/layout/hierarchy1"/>
    <dgm:cxn modelId="{C17B6EAC-6646-46D6-A767-324458DA92C9}" type="presParOf" srcId="{E4F47D73-3844-4B62-8CAD-4651FDA7337D}" destId="{8364A775-D334-478C-8518-33A4F1C918A7}" srcOrd="0" destOrd="0" presId="urn:microsoft.com/office/officeart/2005/8/layout/hierarchy1"/>
    <dgm:cxn modelId="{C70B9858-4D19-4522-A3A1-3FCCB547315A}" type="presParOf" srcId="{E4F47D73-3844-4B62-8CAD-4651FDA7337D}" destId="{A4A2C762-4FDB-4916-8F81-8605F1210890}" srcOrd="1" destOrd="0" presId="urn:microsoft.com/office/officeart/2005/8/layout/hierarchy1"/>
    <dgm:cxn modelId="{F0A5667B-D10D-47C5-96D6-C86BEE9FABF0}" type="presParOf" srcId="{A4A2C762-4FDB-4916-8F81-8605F1210890}" destId="{50CE3B1D-67FE-465D-96FA-27F12BD64207}" srcOrd="0" destOrd="0" presId="urn:microsoft.com/office/officeart/2005/8/layout/hierarchy1"/>
    <dgm:cxn modelId="{33DCD8C0-405E-45B6-9B64-40AA7DEF224A}" type="presParOf" srcId="{50CE3B1D-67FE-465D-96FA-27F12BD64207}" destId="{0C863183-78AE-4008-9BDE-5105EB12E76B}" srcOrd="0" destOrd="0" presId="urn:microsoft.com/office/officeart/2005/8/layout/hierarchy1"/>
    <dgm:cxn modelId="{FC9C55FF-1545-4285-9048-F31D7A05AFCF}" type="presParOf" srcId="{50CE3B1D-67FE-465D-96FA-27F12BD64207}" destId="{6BC8604D-3AED-45CD-86AA-0EB17E5B4770}" srcOrd="1" destOrd="0" presId="urn:microsoft.com/office/officeart/2005/8/layout/hierarchy1"/>
    <dgm:cxn modelId="{23ED0C7F-AA91-41C1-AFAF-6D6267F9DCF0}" type="presParOf" srcId="{A4A2C762-4FDB-4916-8F81-8605F1210890}" destId="{569A131C-BC53-4606-947F-BFB78CF879BB}" srcOrd="1" destOrd="0" presId="urn:microsoft.com/office/officeart/2005/8/layout/hierarchy1"/>
    <dgm:cxn modelId="{D2F7CDE2-4ACC-4FED-A90D-80182D0D80B1}" type="presParOf" srcId="{E4F47D73-3844-4B62-8CAD-4651FDA7337D}" destId="{CD6BEFBE-055E-45A4-9DB4-01791477909F}" srcOrd="2" destOrd="0" presId="urn:microsoft.com/office/officeart/2005/8/layout/hierarchy1"/>
    <dgm:cxn modelId="{58B1039F-DF68-403D-9215-DF13366FB093}" type="presParOf" srcId="{E4F47D73-3844-4B62-8CAD-4651FDA7337D}" destId="{6424BDDE-3A0B-4404-9023-FE6958D8D1C9}" srcOrd="3" destOrd="0" presId="urn:microsoft.com/office/officeart/2005/8/layout/hierarchy1"/>
    <dgm:cxn modelId="{3D600C1F-B1F9-4541-AFBD-40EFD46F4763}" type="presParOf" srcId="{6424BDDE-3A0B-4404-9023-FE6958D8D1C9}" destId="{A545291B-5126-4C42-8A90-136FCD1E35E5}" srcOrd="0" destOrd="0" presId="urn:microsoft.com/office/officeart/2005/8/layout/hierarchy1"/>
    <dgm:cxn modelId="{49FEA704-675D-4CC2-A82C-192C6B978CE0}" type="presParOf" srcId="{A545291B-5126-4C42-8A90-136FCD1E35E5}" destId="{953BB6F1-B882-47A7-9358-B588FDECE036}" srcOrd="0" destOrd="0" presId="urn:microsoft.com/office/officeart/2005/8/layout/hierarchy1"/>
    <dgm:cxn modelId="{BEA8BAAA-7E75-40B8-8A95-4C2198A14870}" type="presParOf" srcId="{A545291B-5126-4C42-8A90-136FCD1E35E5}" destId="{F31029EF-19A0-428C-945B-9AE7CC7DF89A}" srcOrd="1" destOrd="0" presId="urn:microsoft.com/office/officeart/2005/8/layout/hierarchy1"/>
    <dgm:cxn modelId="{9C90560C-616C-47AD-B570-D9823D90E683}" type="presParOf" srcId="{6424BDDE-3A0B-4404-9023-FE6958D8D1C9}" destId="{CBCEC448-9371-42A9-91D5-6B9F2184DF23}" srcOrd="1" destOrd="0" presId="urn:microsoft.com/office/officeart/2005/8/layout/hierarchy1"/>
    <dgm:cxn modelId="{3AD4487A-89C3-4ACD-9E3A-58AF79387D38}" type="presParOf" srcId="{627915F7-9100-4A58-A507-CC9476975D71}" destId="{89C5363C-C579-47DB-9625-A32D4666F65D}" srcOrd="2" destOrd="0" presId="urn:microsoft.com/office/officeart/2005/8/layout/hierarchy1"/>
    <dgm:cxn modelId="{9EF73D60-E592-4893-9099-86B1D6846EDC}" type="presParOf" srcId="{627915F7-9100-4A58-A507-CC9476975D71}" destId="{3266EF79-6534-4600-A4F4-BF0A03DA843B}" srcOrd="3" destOrd="0" presId="urn:microsoft.com/office/officeart/2005/8/layout/hierarchy1"/>
    <dgm:cxn modelId="{CA2046FA-D011-4357-B3A5-565FC2B2C04F}" type="presParOf" srcId="{3266EF79-6534-4600-A4F4-BF0A03DA843B}" destId="{F443FDED-B6FE-4F6B-9CB2-F970005DFEBD}" srcOrd="0" destOrd="0" presId="urn:microsoft.com/office/officeart/2005/8/layout/hierarchy1"/>
    <dgm:cxn modelId="{ABEA4CC1-5720-40DF-9E95-EAFA8EE396A4}" type="presParOf" srcId="{F443FDED-B6FE-4F6B-9CB2-F970005DFEBD}" destId="{88D9BF08-4C2C-4E31-947C-1C2CAB915E24}" srcOrd="0" destOrd="0" presId="urn:microsoft.com/office/officeart/2005/8/layout/hierarchy1"/>
    <dgm:cxn modelId="{838F2187-09EA-4091-BF69-492A7D90B6D5}" type="presParOf" srcId="{F443FDED-B6FE-4F6B-9CB2-F970005DFEBD}" destId="{C40D7B30-70DD-4AB7-9008-662B5219D712}" srcOrd="1" destOrd="0" presId="urn:microsoft.com/office/officeart/2005/8/layout/hierarchy1"/>
    <dgm:cxn modelId="{6F7F67B1-2AC1-408D-9A29-BF4E0BA0AABA}" type="presParOf" srcId="{3266EF79-6534-4600-A4F4-BF0A03DA843B}" destId="{F2DADC10-9CAF-4D18-9C25-9AEC29D1D4E4}" srcOrd="1" destOrd="0" presId="urn:microsoft.com/office/officeart/2005/8/layout/hierarchy1"/>
    <dgm:cxn modelId="{5AF1BD84-CAF7-47E5-A165-7E102E5E4DFD}" type="presParOf" srcId="{F2DADC10-9CAF-4D18-9C25-9AEC29D1D4E4}" destId="{264132AC-754D-4D43-A66A-3631A4974950}" srcOrd="0" destOrd="0" presId="urn:microsoft.com/office/officeart/2005/8/layout/hierarchy1"/>
    <dgm:cxn modelId="{3A4AA6F4-F289-455C-B49F-0A4A5349F8E1}" type="presParOf" srcId="{F2DADC10-9CAF-4D18-9C25-9AEC29D1D4E4}" destId="{DFC1FEF8-9AAF-427C-BA26-DAF79B4FAE35}" srcOrd="1" destOrd="0" presId="urn:microsoft.com/office/officeart/2005/8/layout/hierarchy1"/>
    <dgm:cxn modelId="{2B9FB4ED-725C-4A00-BCFA-43A3BF88C0D2}" type="presParOf" srcId="{DFC1FEF8-9AAF-427C-BA26-DAF79B4FAE35}" destId="{6C68E7EF-FCC3-4958-986C-691EB0C3BB5A}" srcOrd="0" destOrd="0" presId="urn:microsoft.com/office/officeart/2005/8/layout/hierarchy1"/>
    <dgm:cxn modelId="{40B0965C-3FC5-4486-8F96-9E9150F69519}" type="presParOf" srcId="{6C68E7EF-FCC3-4958-986C-691EB0C3BB5A}" destId="{248CB858-59B0-4D8C-A350-F927C9544B88}" srcOrd="0" destOrd="0" presId="urn:microsoft.com/office/officeart/2005/8/layout/hierarchy1"/>
    <dgm:cxn modelId="{7443D85C-E9FA-4CA0-97B8-1B143AE9C2A7}" type="presParOf" srcId="{6C68E7EF-FCC3-4958-986C-691EB0C3BB5A}" destId="{47215092-8F30-451B-9F42-5ADAD2241583}" srcOrd="1" destOrd="0" presId="urn:microsoft.com/office/officeart/2005/8/layout/hierarchy1"/>
    <dgm:cxn modelId="{E89B91C1-A58C-4787-89DA-80F2F7532428}" type="presParOf" srcId="{DFC1FEF8-9AAF-427C-BA26-DAF79B4FAE35}" destId="{FE352A00-4564-41CD-890A-1BE5329DA230}" srcOrd="1" destOrd="0" presId="urn:microsoft.com/office/officeart/2005/8/layout/hierarchy1"/>
    <dgm:cxn modelId="{2090E032-CD5C-4AD7-9ACA-B468968473A6}" type="presParOf" srcId="{627915F7-9100-4A58-A507-CC9476975D71}" destId="{644DA24A-CCD2-4E0B-BF3E-8E9499F8506C}" srcOrd="4" destOrd="0" presId="urn:microsoft.com/office/officeart/2005/8/layout/hierarchy1"/>
    <dgm:cxn modelId="{A3E52E7E-CA9A-4668-BEF7-17EFA93A6B01}" type="presParOf" srcId="{627915F7-9100-4A58-A507-CC9476975D71}" destId="{269D4045-39CC-48A2-BD7E-EA3F608FF9F8}" srcOrd="5" destOrd="0" presId="urn:microsoft.com/office/officeart/2005/8/layout/hierarchy1"/>
    <dgm:cxn modelId="{DAEC56F5-9A51-4AD9-BE5E-5C8DD8EE60E4}" type="presParOf" srcId="{269D4045-39CC-48A2-BD7E-EA3F608FF9F8}" destId="{9F42E1E3-42ED-4DE3-893C-692B01DCF65F}" srcOrd="0" destOrd="0" presId="urn:microsoft.com/office/officeart/2005/8/layout/hierarchy1"/>
    <dgm:cxn modelId="{BB980930-A9BD-481B-93D5-CAA4B1426598}" type="presParOf" srcId="{9F42E1E3-42ED-4DE3-893C-692B01DCF65F}" destId="{011F4ED9-60EA-4982-A90E-84601CEDEF85}" srcOrd="0" destOrd="0" presId="urn:microsoft.com/office/officeart/2005/8/layout/hierarchy1"/>
    <dgm:cxn modelId="{22FAB063-F575-49AC-BE2C-D6AE3F0BA689}" type="presParOf" srcId="{9F42E1E3-42ED-4DE3-893C-692B01DCF65F}" destId="{91CC86A7-0249-4413-AED3-0F8D7A3C2D55}" srcOrd="1" destOrd="0" presId="urn:microsoft.com/office/officeart/2005/8/layout/hierarchy1"/>
    <dgm:cxn modelId="{ADD9460E-D9A8-4E4B-8614-D7FCFD5D0C50}" type="presParOf" srcId="{269D4045-39CC-48A2-BD7E-EA3F608FF9F8}" destId="{515EE577-2820-44DD-972B-4B9802734F94}" srcOrd="1" destOrd="0" presId="urn:microsoft.com/office/officeart/2005/8/layout/hierarchy1"/>
    <dgm:cxn modelId="{07D17724-F4A9-45A7-AACF-A0A0518308E8}" type="presParOf" srcId="{627915F7-9100-4A58-A507-CC9476975D71}" destId="{9DED61A2-F4DD-49FD-9430-03B81D094F44}" srcOrd="6" destOrd="0" presId="urn:microsoft.com/office/officeart/2005/8/layout/hierarchy1"/>
    <dgm:cxn modelId="{184E6A02-2F22-415C-9B06-F50A3C15D82C}" type="presParOf" srcId="{627915F7-9100-4A58-A507-CC9476975D71}" destId="{95E5E140-FC3D-47D1-AF9B-1362E9A28943}" srcOrd="7" destOrd="0" presId="urn:microsoft.com/office/officeart/2005/8/layout/hierarchy1"/>
    <dgm:cxn modelId="{CBD35839-E700-4D07-928D-98BE0D4E8983}" type="presParOf" srcId="{95E5E140-FC3D-47D1-AF9B-1362E9A28943}" destId="{D7354016-5535-4D23-9AC4-DFB58D508A80}" srcOrd="0" destOrd="0" presId="urn:microsoft.com/office/officeart/2005/8/layout/hierarchy1"/>
    <dgm:cxn modelId="{E72E2242-0CD7-4F68-BBBE-7D0C0B476577}" type="presParOf" srcId="{D7354016-5535-4D23-9AC4-DFB58D508A80}" destId="{A866BFAC-0144-40EA-9FD1-48B4AFB096A6}" srcOrd="0" destOrd="0" presId="urn:microsoft.com/office/officeart/2005/8/layout/hierarchy1"/>
    <dgm:cxn modelId="{BCB42308-0823-4709-B745-604373E2040C}" type="presParOf" srcId="{D7354016-5535-4D23-9AC4-DFB58D508A80}" destId="{5AB90AD8-F2BF-4F12-8A6D-326D771E7AD1}" srcOrd="1" destOrd="0" presId="urn:microsoft.com/office/officeart/2005/8/layout/hierarchy1"/>
    <dgm:cxn modelId="{58965B8E-B309-4915-93EA-24E70D3FD5EE}" type="presParOf" srcId="{95E5E140-FC3D-47D1-AF9B-1362E9A28943}" destId="{9C64EDBE-BE3F-4097-B2DF-92E759AC6BAE}" srcOrd="1" destOrd="0" presId="urn:microsoft.com/office/officeart/2005/8/layout/hierarchy1"/>
    <dgm:cxn modelId="{54E456FB-8717-4E7F-B1E8-DE5C43896AF4}" type="presParOf" srcId="{627915F7-9100-4A58-A507-CC9476975D71}" destId="{6FE1BA47-6128-4381-8C73-B4F3A1A1D9F0}" srcOrd="8" destOrd="0" presId="urn:microsoft.com/office/officeart/2005/8/layout/hierarchy1"/>
    <dgm:cxn modelId="{99394BF8-CE49-4A25-9A1D-6C7CF227F26F}" type="presParOf" srcId="{627915F7-9100-4A58-A507-CC9476975D71}" destId="{1A5A7AED-8F39-4D7C-B180-D1C5C6997496}" srcOrd="9" destOrd="0" presId="urn:microsoft.com/office/officeart/2005/8/layout/hierarchy1"/>
    <dgm:cxn modelId="{6202F985-1B46-418C-903B-2BFD06DB3125}" type="presParOf" srcId="{1A5A7AED-8F39-4D7C-B180-D1C5C6997496}" destId="{B8EDDAE8-3793-4EAE-95E6-3B9D9F700E9A}" srcOrd="0" destOrd="0" presId="urn:microsoft.com/office/officeart/2005/8/layout/hierarchy1"/>
    <dgm:cxn modelId="{A0BD7755-D969-4197-BF07-431722716745}" type="presParOf" srcId="{B8EDDAE8-3793-4EAE-95E6-3B9D9F700E9A}" destId="{0742F46C-DCAC-4280-A46F-8621E2072FB7}" srcOrd="0" destOrd="0" presId="urn:microsoft.com/office/officeart/2005/8/layout/hierarchy1"/>
    <dgm:cxn modelId="{9F1F4781-FB95-4877-BB3F-8122C3B31529}" type="presParOf" srcId="{B8EDDAE8-3793-4EAE-95E6-3B9D9F700E9A}" destId="{8830782A-AAC1-467E-96D9-BD354200DC87}" srcOrd="1" destOrd="0" presId="urn:microsoft.com/office/officeart/2005/8/layout/hierarchy1"/>
    <dgm:cxn modelId="{3BFBF44C-3FE7-4C8D-8C9E-DB217587E37F}" type="presParOf" srcId="{1A5A7AED-8F39-4D7C-B180-D1C5C6997496}" destId="{D888736F-B54C-4F0E-A41A-CA717FE1431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736DFC-99BF-4EB8-96E4-1B5378CA0A85}" type="doc">
      <dgm:prSet loTypeId="urn:microsoft.com/office/officeart/2005/8/layout/hierarchy1" loCatId="hierarchy" qsTypeId="urn:microsoft.com/office/officeart/2005/8/quickstyle/simple1" qsCatId="simple" csTypeId="urn:microsoft.com/office/officeart/2005/8/colors/colorful3" csCatId="colorful" phldr="1"/>
      <dgm:spPr/>
      <dgm:t>
        <a:bodyPr/>
        <a:lstStyle/>
        <a:p>
          <a:endParaRPr lang="en-US"/>
        </a:p>
      </dgm:t>
    </dgm:pt>
    <dgm:pt modelId="{D0BDB9AD-CD42-4E00-B7D4-9CC8528FF063}">
      <dgm:prSet phldrT="[Text]"/>
      <dgm:spPr/>
      <dgm:t>
        <a:bodyPr/>
        <a:lstStyle/>
        <a:p>
          <a:r>
            <a:rPr lang="en-US" dirty="0" err="1"/>
            <a:t>NGModule</a:t>
          </a:r>
          <a:endParaRPr lang="en-US" dirty="0"/>
        </a:p>
      </dgm:t>
    </dgm:pt>
    <dgm:pt modelId="{07835BC7-FA22-49A6-9A36-FC64A7A12ED4}" type="parTrans" cxnId="{CCA4F9BD-8F2C-4BF2-B953-1D80432E44AC}">
      <dgm:prSet/>
      <dgm:spPr/>
      <dgm:t>
        <a:bodyPr/>
        <a:lstStyle/>
        <a:p>
          <a:endParaRPr lang="en-US"/>
        </a:p>
      </dgm:t>
    </dgm:pt>
    <dgm:pt modelId="{043745B6-7D64-4EB8-B886-0FBD5E1E4721}" type="sibTrans" cxnId="{CCA4F9BD-8F2C-4BF2-B953-1D80432E44AC}">
      <dgm:prSet/>
      <dgm:spPr/>
      <dgm:t>
        <a:bodyPr/>
        <a:lstStyle/>
        <a:p>
          <a:endParaRPr lang="en-US"/>
        </a:p>
      </dgm:t>
    </dgm:pt>
    <dgm:pt modelId="{EDF54A41-92B8-4D3C-B974-04597735B41F}">
      <dgm:prSet phldrT="[Text]"/>
      <dgm:spPr/>
      <dgm:t>
        <a:bodyPr/>
        <a:lstStyle/>
        <a:p>
          <a:r>
            <a:rPr lang="en-US" dirty="0"/>
            <a:t>Core Modules</a:t>
          </a:r>
        </a:p>
      </dgm:t>
    </dgm:pt>
    <dgm:pt modelId="{EA46159A-D20C-4D50-BA4E-601BBABDEB9F}" type="parTrans" cxnId="{BF686164-BB68-40CB-86B0-C77660CA4FE1}">
      <dgm:prSet/>
      <dgm:spPr/>
      <dgm:t>
        <a:bodyPr/>
        <a:lstStyle/>
        <a:p>
          <a:endParaRPr lang="en-US"/>
        </a:p>
      </dgm:t>
    </dgm:pt>
    <dgm:pt modelId="{97DDF0A0-274D-4E0D-8475-03071C02D591}" type="sibTrans" cxnId="{BF686164-BB68-40CB-86B0-C77660CA4FE1}">
      <dgm:prSet/>
      <dgm:spPr/>
      <dgm:t>
        <a:bodyPr/>
        <a:lstStyle/>
        <a:p>
          <a:endParaRPr lang="en-US"/>
        </a:p>
      </dgm:t>
    </dgm:pt>
    <dgm:pt modelId="{50859C2B-DE2C-4701-AD02-C75F9A0EBEE3}">
      <dgm:prSet phldrT="[Text]"/>
      <dgm:spPr/>
      <dgm:t>
        <a:bodyPr/>
        <a:lstStyle/>
        <a:p>
          <a:r>
            <a:rPr lang="en-US" dirty="0"/>
            <a:t>Feature Modules</a:t>
          </a:r>
        </a:p>
      </dgm:t>
    </dgm:pt>
    <dgm:pt modelId="{E6EDFE94-F90E-49C8-858B-2128FC5AA4BD}" type="parTrans" cxnId="{0ED32784-3007-4916-BFA8-837AA05CF5A7}">
      <dgm:prSet/>
      <dgm:spPr/>
      <dgm:t>
        <a:bodyPr/>
        <a:lstStyle/>
        <a:p>
          <a:endParaRPr lang="en-US"/>
        </a:p>
      </dgm:t>
    </dgm:pt>
    <dgm:pt modelId="{041C27E1-55FC-4A55-9843-93BF28DF884D}" type="sibTrans" cxnId="{0ED32784-3007-4916-BFA8-837AA05CF5A7}">
      <dgm:prSet/>
      <dgm:spPr/>
      <dgm:t>
        <a:bodyPr/>
        <a:lstStyle/>
        <a:p>
          <a:endParaRPr lang="en-US"/>
        </a:p>
      </dgm:t>
    </dgm:pt>
    <dgm:pt modelId="{C8FE5E8F-6CD6-418F-9444-F5137E8D0990}">
      <dgm:prSet phldrT="[Text]"/>
      <dgm:spPr/>
      <dgm:t>
        <a:bodyPr/>
        <a:lstStyle/>
        <a:p>
          <a:r>
            <a:rPr lang="en-US" dirty="0"/>
            <a:t>Browser Module</a:t>
          </a:r>
        </a:p>
      </dgm:t>
    </dgm:pt>
    <dgm:pt modelId="{7A809933-15B1-40E8-B97C-F671302D786B}" type="parTrans" cxnId="{2B9D1BF0-6605-4D9B-A9A2-7DD5560D1C71}">
      <dgm:prSet/>
      <dgm:spPr/>
      <dgm:t>
        <a:bodyPr/>
        <a:lstStyle/>
        <a:p>
          <a:endParaRPr lang="en-US"/>
        </a:p>
      </dgm:t>
    </dgm:pt>
    <dgm:pt modelId="{15A3E208-AB66-475A-8EFF-F24ECCC585A3}" type="sibTrans" cxnId="{2B9D1BF0-6605-4D9B-A9A2-7DD5560D1C71}">
      <dgm:prSet/>
      <dgm:spPr/>
      <dgm:t>
        <a:bodyPr/>
        <a:lstStyle/>
        <a:p>
          <a:endParaRPr lang="en-US"/>
        </a:p>
      </dgm:t>
    </dgm:pt>
    <dgm:pt modelId="{8F1E356A-F207-4920-BF6E-FFF427B2FD96}">
      <dgm:prSet phldrT="[Text]"/>
      <dgm:spPr/>
      <dgm:t>
        <a:bodyPr/>
        <a:lstStyle/>
        <a:p>
          <a:r>
            <a:rPr lang="en-US" dirty="0"/>
            <a:t>Forms Module</a:t>
          </a:r>
        </a:p>
      </dgm:t>
    </dgm:pt>
    <dgm:pt modelId="{85A31D6E-ECA1-41A8-B512-39C0376D6E8D}" type="parTrans" cxnId="{171A0CA0-EC2D-440D-A9D4-C7484504BB34}">
      <dgm:prSet/>
      <dgm:spPr/>
      <dgm:t>
        <a:bodyPr/>
        <a:lstStyle/>
        <a:p>
          <a:endParaRPr lang="en-US"/>
        </a:p>
      </dgm:t>
    </dgm:pt>
    <dgm:pt modelId="{E33B99BC-0C04-4C0C-A0D6-DBE0C1ED4237}" type="sibTrans" cxnId="{171A0CA0-EC2D-440D-A9D4-C7484504BB34}">
      <dgm:prSet/>
      <dgm:spPr/>
      <dgm:t>
        <a:bodyPr/>
        <a:lstStyle/>
        <a:p>
          <a:endParaRPr lang="en-US"/>
        </a:p>
      </dgm:t>
    </dgm:pt>
    <dgm:pt modelId="{ACA3475A-6CD9-4DE6-9393-5F99792A4F4F}">
      <dgm:prSet phldrT="[Text]"/>
      <dgm:spPr/>
      <dgm:t>
        <a:bodyPr/>
        <a:lstStyle/>
        <a:p>
          <a:r>
            <a:rPr lang="en-US" dirty="0"/>
            <a:t>HTTP Client Module</a:t>
          </a:r>
        </a:p>
      </dgm:t>
    </dgm:pt>
    <dgm:pt modelId="{DA74A845-7322-4FD7-873A-070AC627CC04}" type="parTrans" cxnId="{CBDD9925-FF21-453A-836B-FD276181BA61}">
      <dgm:prSet/>
      <dgm:spPr/>
      <dgm:t>
        <a:bodyPr/>
        <a:lstStyle/>
        <a:p>
          <a:endParaRPr lang="en-US"/>
        </a:p>
      </dgm:t>
    </dgm:pt>
    <dgm:pt modelId="{247EE658-DABE-4937-93D4-E565775B5E36}" type="sibTrans" cxnId="{CBDD9925-FF21-453A-836B-FD276181BA61}">
      <dgm:prSet/>
      <dgm:spPr/>
      <dgm:t>
        <a:bodyPr/>
        <a:lstStyle/>
        <a:p>
          <a:endParaRPr lang="en-US"/>
        </a:p>
      </dgm:t>
    </dgm:pt>
    <dgm:pt modelId="{09405BB1-8385-4475-BAFD-0138DC51827A}">
      <dgm:prSet phldrT="[Text]"/>
      <dgm:spPr/>
      <dgm:t>
        <a:bodyPr/>
        <a:lstStyle/>
        <a:p>
          <a:r>
            <a:rPr lang="en-US" dirty="0"/>
            <a:t>Dashboard Module</a:t>
          </a:r>
        </a:p>
      </dgm:t>
    </dgm:pt>
    <dgm:pt modelId="{DE88A5CB-950A-4C8D-8E5E-96933CA8CA35}" type="parTrans" cxnId="{0B8F8254-70B5-4100-81C5-3855716559B6}">
      <dgm:prSet/>
      <dgm:spPr/>
      <dgm:t>
        <a:bodyPr/>
        <a:lstStyle/>
        <a:p>
          <a:endParaRPr lang="en-US"/>
        </a:p>
      </dgm:t>
    </dgm:pt>
    <dgm:pt modelId="{5D95DCB4-F582-4AFF-89C4-0E2FD0755392}" type="sibTrans" cxnId="{0B8F8254-70B5-4100-81C5-3855716559B6}">
      <dgm:prSet/>
      <dgm:spPr/>
      <dgm:t>
        <a:bodyPr/>
        <a:lstStyle/>
        <a:p>
          <a:endParaRPr lang="en-US"/>
        </a:p>
      </dgm:t>
    </dgm:pt>
    <dgm:pt modelId="{26C98E23-501B-4114-9A23-DCF8B88CBD06}">
      <dgm:prSet phldrT="[Text]"/>
      <dgm:spPr/>
      <dgm:t>
        <a:bodyPr/>
        <a:lstStyle/>
        <a:p>
          <a:r>
            <a:rPr lang="en-US" dirty="0"/>
            <a:t>Funds Transfer Module</a:t>
          </a:r>
        </a:p>
      </dgm:t>
    </dgm:pt>
    <dgm:pt modelId="{722FDA76-56FD-4515-9F51-6C98390F4892}" type="parTrans" cxnId="{FBEC9F3F-58D3-462F-9180-52FAE678BD1E}">
      <dgm:prSet/>
      <dgm:spPr/>
      <dgm:t>
        <a:bodyPr/>
        <a:lstStyle/>
        <a:p>
          <a:endParaRPr lang="en-US"/>
        </a:p>
      </dgm:t>
    </dgm:pt>
    <dgm:pt modelId="{3AD37488-D9A4-4523-AC48-2EEF276BB6A9}" type="sibTrans" cxnId="{FBEC9F3F-58D3-462F-9180-52FAE678BD1E}">
      <dgm:prSet/>
      <dgm:spPr/>
      <dgm:t>
        <a:bodyPr/>
        <a:lstStyle/>
        <a:p>
          <a:endParaRPr lang="en-US"/>
        </a:p>
      </dgm:t>
    </dgm:pt>
    <dgm:pt modelId="{43BACC4A-53E0-46AD-8007-6983034EAA3C}">
      <dgm:prSet phldrT="[Text]"/>
      <dgm:spPr/>
      <dgm:t>
        <a:bodyPr/>
        <a:lstStyle/>
        <a:p>
          <a:r>
            <a:rPr lang="en-US" dirty="0"/>
            <a:t>User Profile Module</a:t>
          </a:r>
        </a:p>
      </dgm:t>
    </dgm:pt>
    <dgm:pt modelId="{5CF6FB82-B614-43B8-90C5-29BA522286DE}" type="parTrans" cxnId="{D8A1894F-1B1C-42FA-9CF3-678CFA4196F2}">
      <dgm:prSet/>
      <dgm:spPr/>
      <dgm:t>
        <a:bodyPr/>
        <a:lstStyle/>
        <a:p>
          <a:endParaRPr lang="en-US"/>
        </a:p>
      </dgm:t>
    </dgm:pt>
    <dgm:pt modelId="{E6DEC39F-510C-49EA-B903-DB1B9DABE7DC}" type="sibTrans" cxnId="{D8A1894F-1B1C-42FA-9CF3-678CFA4196F2}">
      <dgm:prSet/>
      <dgm:spPr/>
      <dgm:t>
        <a:bodyPr/>
        <a:lstStyle/>
        <a:p>
          <a:endParaRPr lang="en-US"/>
        </a:p>
      </dgm:t>
    </dgm:pt>
    <dgm:pt modelId="{3FC4A727-DF17-4B34-891C-7B37B3D0101E}" type="pres">
      <dgm:prSet presAssocID="{46736DFC-99BF-4EB8-96E4-1B5378CA0A85}" presName="hierChild1" presStyleCnt="0">
        <dgm:presLayoutVars>
          <dgm:chPref val="1"/>
          <dgm:dir/>
          <dgm:animOne val="branch"/>
          <dgm:animLvl val="lvl"/>
          <dgm:resizeHandles/>
        </dgm:presLayoutVars>
      </dgm:prSet>
      <dgm:spPr/>
    </dgm:pt>
    <dgm:pt modelId="{93701912-BFCF-4882-9F9C-8CEF0632E803}" type="pres">
      <dgm:prSet presAssocID="{D0BDB9AD-CD42-4E00-B7D4-9CC8528FF063}" presName="hierRoot1" presStyleCnt="0"/>
      <dgm:spPr/>
    </dgm:pt>
    <dgm:pt modelId="{BF551338-75B0-4477-BB6A-26CCD41E8519}" type="pres">
      <dgm:prSet presAssocID="{D0BDB9AD-CD42-4E00-B7D4-9CC8528FF063}" presName="composite" presStyleCnt="0"/>
      <dgm:spPr/>
    </dgm:pt>
    <dgm:pt modelId="{D6F45971-009A-414B-AE3B-575C687794B2}" type="pres">
      <dgm:prSet presAssocID="{D0BDB9AD-CD42-4E00-B7D4-9CC8528FF063}" presName="background" presStyleLbl="node0" presStyleIdx="0" presStyleCnt="1"/>
      <dgm:spPr/>
    </dgm:pt>
    <dgm:pt modelId="{C1E17595-26DF-429E-81D7-F03ADFD57C37}" type="pres">
      <dgm:prSet presAssocID="{D0BDB9AD-CD42-4E00-B7D4-9CC8528FF063}" presName="text" presStyleLbl="fgAcc0" presStyleIdx="0" presStyleCnt="1">
        <dgm:presLayoutVars>
          <dgm:chPref val="3"/>
        </dgm:presLayoutVars>
      </dgm:prSet>
      <dgm:spPr/>
    </dgm:pt>
    <dgm:pt modelId="{627915F7-9100-4A58-A507-CC9476975D71}" type="pres">
      <dgm:prSet presAssocID="{D0BDB9AD-CD42-4E00-B7D4-9CC8528FF063}" presName="hierChild2" presStyleCnt="0"/>
      <dgm:spPr/>
    </dgm:pt>
    <dgm:pt modelId="{6FE1BA47-6128-4381-8C73-B4F3A1A1D9F0}" type="pres">
      <dgm:prSet presAssocID="{EA46159A-D20C-4D50-BA4E-601BBABDEB9F}" presName="Name10" presStyleLbl="parChTrans1D2" presStyleIdx="0" presStyleCnt="2"/>
      <dgm:spPr/>
    </dgm:pt>
    <dgm:pt modelId="{1A5A7AED-8F39-4D7C-B180-D1C5C6997496}" type="pres">
      <dgm:prSet presAssocID="{EDF54A41-92B8-4D3C-B974-04597735B41F}" presName="hierRoot2" presStyleCnt="0"/>
      <dgm:spPr/>
    </dgm:pt>
    <dgm:pt modelId="{B8EDDAE8-3793-4EAE-95E6-3B9D9F700E9A}" type="pres">
      <dgm:prSet presAssocID="{EDF54A41-92B8-4D3C-B974-04597735B41F}" presName="composite2" presStyleCnt="0"/>
      <dgm:spPr/>
    </dgm:pt>
    <dgm:pt modelId="{0742F46C-DCAC-4280-A46F-8621E2072FB7}" type="pres">
      <dgm:prSet presAssocID="{EDF54A41-92B8-4D3C-B974-04597735B41F}" presName="background2" presStyleLbl="node2" presStyleIdx="0" presStyleCnt="2"/>
      <dgm:spPr/>
    </dgm:pt>
    <dgm:pt modelId="{8830782A-AAC1-467E-96D9-BD354200DC87}" type="pres">
      <dgm:prSet presAssocID="{EDF54A41-92B8-4D3C-B974-04597735B41F}" presName="text2" presStyleLbl="fgAcc2" presStyleIdx="0" presStyleCnt="2">
        <dgm:presLayoutVars>
          <dgm:chPref val="3"/>
        </dgm:presLayoutVars>
      </dgm:prSet>
      <dgm:spPr/>
    </dgm:pt>
    <dgm:pt modelId="{D888736F-B54C-4F0E-A41A-CA717FE14311}" type="pres">
      <dgm:prSet presAssocID="{EDF54A41-92B8-4D3C-B974-04597735B41F}" presName="hierChild3" presStyleCnt="0"/>
      <dgm:spPr/>
    </dgm:pt>
    <dgm:pt modelId="{0B50E8EB-351F-45D9-BD35-756101057E71}" type="pres">
      <dgm:prSet presAssocID="{7A809933-15B1-40E8-B97C-F671302D786B}" presName="Name17" presStyleLbl="parChTrans1D3" presStyleIdx="0" presStyleCnt="6"/>
      <dgm:spPr/>
    </dgm:pt>
    <dgm:pt modelId="{252FF7A8-9AD9-4C42-B612-11FA378CF912}" type="pres">
      <dgm:prSet presAssocID="{C8FE5E8F-6CD6-418F-9444-F5137E8D0990}" presName="hierRoot3" presStyleCnt="0"/>
      <dgm:spPr/>
    </dgm:pt>
    <dgm:pt modelId="{17A9257B-DE9D-4BFF-A987-6CE340C4F323}" type="pres">
      <dgm:prSet presAssocID="{C8FE5E8F-6CD6-418F-9444-F5137E8D0990}" presName="composite3" presStyleCnt="0"/>
      <dgm:spPr/>
    </dgm:pt>
    <dgm:pt modelId="{9751A1BC-450E-44AE-B6A8-5F97798303D8}" type="pres">
      <dgm:prSet presAssocID="{C8FE5E8F-6CD6-418F-9444-F5137E8D0990}" presName="background3" presStyleLbl="node3" presStyleIdx="0" presStyleCnt="6"/>
      <dgm:spPr/>
    </dgm:pt>
    <dgm:pt modelId="{957BB12B-9491-4B9D-8119-88CB7C176475}" type="pres">
      <dgm:prSet presAssocID="{C8FE5E8F-6CD6-418F-9444-F5137E8D0990}" presName="text3" presStyleLbl="fgAcc3" presStyleIdx="0" presStyleCnt="6">
        <dgm:presLayoutVars>
          <dgm:chPref val="3"/>
        </dgm:presLayoutVars>
      </dgm:prSet>
      <dgm:spPr/>
    </dgm:pt>
    <dgm:pt modelId="{52C12115-694D-44C3-939F-C715C1176D52}" type="pres">
      <dgm:prSet presAssocID="{C8FE5E8F-6CD6-418F-9444-F5137E8D0990}" presName="hierChild4" presStyleCnt="0"/>
      <dgm:spPr/>
    </dgm:pt>
    <dgm:pt modelId="{BE94D05F-85B1-44C1-A149-07F9A904A8BC}" type="pres">
      <dgm:prSet presAssocID="{85A31D6E-ECA1-41A8-B512-39C0376D6E8D}" presName="Name17" presStyleLbl="parChTrans1D3" presStyleIdx="1" presStyleCnt="6"/>
      <dgm:spPr/>
    </dgm:pt>
    <dgm:pt modelId="{C100D37E-77F0-443E-92D5-E8D78783356B}" type="pres">
      <dgm:prSet presAssocID="{8F1E356A-F207-4920-BF6E-FFF427B2FD96}" presName="hierRoot3" presStyleCnt="0"/>
      <dgm:spPr/>
    </dgm:pt>
    <dgm:pt modelId="{2F9459B6-09C0-4EBC-9832-CA44188AD92F}" type="pres">
      <dgm:prSet presAssocID="{8F1E356A-F207-4920-BF6E-FFF427B2FD96}" presName="composite3" presStyleCnt="0"/>
      <dgm:spPr/>
    </dgm:pt>
    <dgm:pt modelId="{BCB7DAC9-1EB4-490B-B4E7-A557AD0031CB}" type="pres">
      <dgm:prSet presAssocID="{8F1E356A-F207-4920-BF6E-FFF427B2FD96}" presName="background3" presStyleLbl="node3" presStyleIdx="1" presStyleCnt="6"/>
      <dgm:spPr/>
    </dgm:pt>
    <dgm:pt modelId="{A4E0875C-F0DE-4C9B-A877-1DD31B138460}" type="pres">
      <dgm:prSet presAssocID="{8F1E356A-F207-4920-BF6E-FFF427B2FD96}" presName="text3" presStyleLbl="fgAcc3" presStyleIdx="1" presStyleCnt="6">
        <dgm:presLayoutVars>
          <dgm:chPref val="3"/>
        </dgm:presLayoutVars>
      </dgm:prSet>
      <dgm:spPr/>
    </dgm:pt>
    <dgm:pt modelId="{68468C6B-7C89-4864-8A7B-3CDAF33CA85C}" type="pres">
      <dgm:prSet presAssocID="{8F1E356A-F207-4920-BF6E-FFF427B2FD96}" presName="hierChild4" presStyleCnt="0"/>
      <dgm:spPr/>
    </dgm:pt>
    <dgm:pt modelId="{16B7CC85-E62B-433A-8113-D9BA127EA2D9}" type="pres">
      <dgm:prSet presAssocID="{DA74A845-7322-4FD7-873A-070AC627CC04}" presName="Name17" presStyleLbl="parChTrans1D3" presStyleIdx="2" presStyleCnt="6"/>
      <dgm:spPr/>
    </dgm:pt>
    <dgm:pt modelId="{10778F64-4C92-49E4-ACB1-3ED7C67E76A8}" type="pres">
      <dgm:prSet presAssocID="{ACA3475A-6CD9-4DE6-9393-5F99792A4F4F}" presName="hierRoot3" presStyleCnt="0"/>
      <dgm:spPr/>
    </dgm:pt>
    <dgm:pt modelId="{A9FB8DD6-F83B-4808-856A-DC4F2DD7EDA3}" type="pres">
      <dgm:prSet presAssocID="{ACA3475A-6CD9-4DE6-9393-5F99792A4F4F}" presName="composite3" presStyleCnt="0"/>
      <dgm:spPr/>
    </dgm:pt>
    <dgm:pt modelId="{9E977CEC-B8CC-4A45-9037-B6460D783A7F}" type="pres">
      <dgm:prSet presAssocID="{ACA3475A-6CD9-4DE6-9393-5F99792A4F4F}" presName="background3" presStyleLbl="node3" presStyleIdx="2" presStyleCnt="6"/>
      <dgm:spPr/>
    </dgm:pt>
    <dgm:pt modelId="{8879D985-1536-46A5-B46F-6A9515CF4D0C}" type="pres">
      <dgm:prSet presAssocID="{ACA3475A-6CD9-4DE6-9393-5F99792A4F4F}" presName="text3" presStyleLbl="fgAcc3" presStyleIdx="2" presStyleCnt="6">
        <dgm:presLayoutVars>
          <dgm:chPref val="3"/>
        </dgm:presLayoutVars>
      </dgm:prSet>
      <dgm:spPr/>
    </dgm:pt>
    <dgm:pt modelId="{779C622E-B012-480E-9EDE-9ABD8C59D621}" type="pres">
      <dgm:prSet presAssocID="{ACA3475A-6CD9-4DE6-9393-5F99792A4F4F}" presName="hierChild4" presStyleCnt="0"/>
      <dgm:spPr/>
    </dgm:pt>
    <dgm:pt modelId="{C37910F0-1586-4385-8125-AFEA61728A12}" type="pres">
      <dgm:prSet presAssocID="{E6EDFE94-F90E-49C8-858B-2128FC5AA4BD}" presName="Name10" presStyleLbl="parChTrans1D2" presStyleIdx="1" presStyleCnt="2"/>
      <dgm:spPr/>
    </dgm:pt>
    <dgm:pt modelId="{03665997-0292-4FFB-B6DA-A5F2D472083F}" type="pres">
      <dgm:prSet presAssocID="{50859C2B-DE2C-4701-AD02-C75F9A0EBEE3}" presName="hierRoot2" presStyleCnt="0"/>
      <dgm:spPr/>
    </dgm:pt>
    <dgm:pt modelId="{D042918B-4DCD-4AC4-83B8-AB5A9A3B6239}" type="pres">
      <dgm:prSet presAssocID="{50859C2B-DE2C-4701-AD02-C75F9A0EBEE3}" presName="composite2" presStyleCnt="0"/>
      <dgm:spPr/>
    </dgm:pt>
    <dgm:pt modelId="{DA2E680D-77F0-4711-9B02-576D9963F5ED}" type="pres">
      <dgm:prSet presAssocID="{50859C2B-DE2C-4701-AD02-C75F9A0EBEE3}" presName="background2" presStyleLbl="node2" presStyleIdx="1" presStyleCnt="2"/>
      <dgm:spPr/>
    </dgm:pt>
    <dgm:pt modelId="{C1BB9776-B45B-4311-A5A4-92C96266FA1A}" type="pres">
      <dgm:prSet presAssocID="{50859C2B-DE2C-4701-AD02-C75F9A0EBEE3}" presName="text2" presStyleLbl="fgAcc2" presStyleIdx="1" presStyleCnt="2">
        <dgm:presLayoutVars>
          <dgm:chPref val="3"/>
        </dgm:presLayoutVars>
      </dgm:prSet>
      <dgm:spPr/>
    </dgm:pt>
    <dgm:pt modelId="{F0114BF2-FA1E-4B6E-9900-C5ED76A158F4}" type="pres">
      <dgm:prSet presAssocID="{50859C2B-DE2C-4701-AD02-C75F9A0EBEE3}" presName="hierChild3" presStyleCnt="0"/>
      <dgm:spPr/>
    </dgm:pt>
    <dgm:pt modelId="{C59F4787-8394-4BFD-89F0-ECE84702FCEE}" type="pres">
      <dgm:prSet presAssocID="{DE88A5CB-950A-4C8D-8E5E-96933CA8CA35}" presName="Name17" presStyleLbl="parChTrans1D3" presStyleIdx="3" presStyleCnt="6"/>
      <dgm:spPr/>
    </dgm:pt>
    <dgm:pt modelId="{AB1EFB24-0111-4296-8C36-57EEBC348561}" type="pres">
      <dgm:prSet presAssocID="{09405BB1-8385-4475-BAFD-0138DC51827A}" presName="hierRoot3" presStyleCnt="0"/>
      <dgm:spPr/>
    </dgm:pt>
    <dgm:pt modelId="{C52EBE60-FCA0-4DE0-AD94-BDAB365786BC}" type="pres">
      <dgm:prSet presAssocID="{09405BB1-8385-4475-BAFD-0138DC51827A}" presName="composite3" presStyleCnt="0"/>
      <dgm:spPr/>
    </dgm:pt>
    <dgm:pt modelId="{6CBCDE1C-0B3D-470A-A07A-D170579DA1CB}" type="pres">
      <dgm:prSet presAssocID="{09405BB1-8385-4475-BAFD-0138DC51827A}" presName="background3" presStyleLbl="node3" presStyleIdx="3" presStyleCnt="6"/>
      <dgm:spPr/>
    </dgm:pt>
    <dgm:pt modelId="{82789CD4-B250-4791-A44E-FDFF70E14906}" type="pres">
      <dgm:prSet presAssocID="{09405BB1-8385-4475-BAFD-0138DC51827A}" presName="text3" presStyleLbl="fgAcc3" presStyleIdx="3" presStyleCnt="6">
        <dgm:presLayoutVars>
          <dgm:chPref val="3"/>
        </dgm:presLayoutVars>
      </dgm:prSet>
      <dgm:spPr/>
    </dgm:pt>
    <dgm:pt modelId="{3E77301C-833C-417F-BAA2-E63FA8E3AD60}" type="pres">
      <dgm:prSet presAssocID="{09405BB1-8385-4475-BAFD-0138DC51827A}" presName="hierChild4" presStyleCnt="0"/>
      <dgm:spPr/>
    </dgm:pt>
    <dgm:pt modelId="{1BE64E82-500A-4C53-9F85-764B78FF8EB0}" type="pres">
      <dgm:prSet presAssocID="{722FDA76-56FD-4515-9F51-6C98390F4892}" presName="Name17" presStyleLbl="parChTrans1D3" presStyleIdx="4" presStyleCnt="6"/>
      <dgm:spPr/>
    </dgm:pt>
    <dgm:pt modelId="{AFDC7E2A-D67D-4649-8707-10F0219D094E}" type="pres">
      <dgm:prSet presAssocID="{26C98E23-501B-4114-9A23-DCF8B88CBD06}" presName="hierRoot3" presStyleCnt="0"/>
      <dgm:spPr/>
    </dgm:pt>
    <dgm:pt modelId="{2AF91CE0-5EA1-46F2-A190-9E7BF33A056F}" type="pres">
      <dgm:prSet presAssocID="{26C98E23-501B-4114-9A23-DCF8B88CBD06}" presName="composite3" presStyleCnt="0"/>
      <dgm:spPr/>
    </dgm:pt>
    <dgm:pt modelId="{7FD7E794-0C04-401F-BE64-B81C90847D3F}" type="pres">
      <dgm:prSet presAssocID="{26C98E23-501B-4114-9A23-DCF8B88CBD06}" presName="background3" presStyleLbl="node3" presStyleIdx="4" presStyleCnt="6"/>
      <dgm:spPr/>
    </dgm:pt>
    <dgm:pt modelId="{779FA6E1-3DBA-4A1F-910A-65B8C8A375CF}" type="pres">
      <dgm:prSet presAssocID="{26C98E23-501B-4114-9A23-DCF8B88CBD06}" presName="text3" presStyleLbl="fgAcc3" presStyleIdx="4" presStyleCnt="6">
        <dgm:presLayoutVars>
          <dgm:chPref val="3"/>
        </dgm:presLayoutVars>
      </dgm:prSet>
      <dgm:spPr/>
    </dgm:pt>
    <dgm:pt modelId="{63076A39-CB63-4527-9601-A5D9F7F49242}" type="pres">
      <dgm:prSet presAssocID="{26C98E23-501B-4114-9A23-DCF8B88CBD06}" presName="hierChild4" presStyleCnt="0"/>
      <dgm:spPr/>
    </dgm:pt>
    <dgm:pt modelId="{7C15165A-BDD0-46EC-8188-591E2FA8A2F6}" type="pres">
      <dgm:prSet presAssocID="{5CF6FB82-B614-43B8-90C5-29BA522286DE}" presName="Name17" presStyleLbl="parChTrans1D3" presStyleIdx="5" presStyleCnt="6"/>
      <dgm:spPr/>
    </dgm:pt>
    <dgm:pt modelId="{97562C1E-564A-4F2C-921D-FAA3DB294BCF}" type="pres">
      <dgm:prSet presAssocID="{43BACC4A-53E0-46AD-8007-6983034EAA3C}" presName="hierRoot3" presStyleCnt="0"/>
      <dgm:spPr/>
    </dgm:pt>
    <dgm:pt modelId="{8C313D99-6013-48E5-9393-F830CEA97957}" type="pres">
      <dgm:prSet presAssocID="{43BACC4A-53E0-46AD-8007-6983034EAA3C}" presName="composite3" presStyleCnt="0"/>
      <dgm:spPr/>
    </dgm:pt>
    <dgm:pt modelId="{1C81AD42-8265-453C-B590-1E7A111B93D2}" type="pres">
      <dgm:prSet presAssocID="{43BACC4A-53E0-46AD-8007-6983034EAA3C}" presName="background3" presStyleLbl="node3" presStyleIdx="5" presStyleCnt="6"/>
      <dgm:spPr/>
    </dgm:pt>
    <dgm:pt modelId="{9D0D801A-3660-4DA4-A548-E8FCF5C5002C}" type="pres">
      <dgm:prSet presAssocID="{43BACC4A-53E0-46AD-8007-6983034EAA3C}" presName="text3" presStyleLbl="fgAcc3" presStyleIdx="5" presStyleCnt="6">
        <dgm:presLayoutVars>
          <dgm:chPref val="3"/>
        </dgm:presLayoutVars>
      </dgm:prSet>
      <dgm:spPr/>
    </dgm:pt>
    <dgm:pt modelId="{B8AE6B87-6ABB-4CD1-BBE9-4CC7602FB296}" type="pres">
      <dgm:prSet presAssocID="{43BACC4A-53E0-46AD-8007-6983034EAA3C}" presName="hierChild4" presStyleCnt="0"/>
      <dgm:spPr/>
    </dgm:pt>
  </dgm:ptLst>
  <dgm:cxnLst>
    <dgm:cxn modelId="{89C54709-7E16-41BD-B3C5-457FD3B2AA68}" type="presOf" srcId="{722FDA76-56FD-4515-9F51-6C98390F4892}" destId="{1BE64E82-500A-4C53-9F85-764B78FF8EB0}" srcOrd="0" destOrd="0" presId="urn:microsoft.com/office/officeart/2005/8/layout/hierarchy1"/>
    <dgm:cxn modelId="{03A5CD1C-2D53-4389-9FAD-08855EDB94F8}" type="presOf" srcId="{ACA3475A-6CD9-4DE6-9393-5F99792A4F4F}" destId="{8879D985-1536-46A5-B46F-6A9515CF4D0C}" srcOrd="0" destOrd="0" presId="urn:microsoft.com/office/officeart/2005/8/layout/hierarchy1"/>
    <dgm:cxn modelId="{CBDD9925-FF21-453A-836B-FD276181BA61}" srcId="{EDF54A41-92B8-4D3C-B974-04597735B41F}" destId="{ACA3475A-6CD9-4DE6-9393-5F99792A4F4F}" srcOrd="2" destOrd="0" parTransId="{DA74A845-7322-4FD7-873A-070AC627CC04}" sibTransId="{247EE658-DABE-4937-93D4-E565775B5E36}"/>
    <dgm:cxn modelId="{FBEC9F3F-58D3-462F-9180-52FAE678BD1E}" srcId="{50859C2B-DE2C-4701-AD02-C75F9A0EBEE3}" destId="{26C98E23-501B-4114-9A23-DCF8B88CBD06}" srcOrd="1" destOrd="0" parTransId="{722FDA76-56FD-4515-9F51-6C98390F4892}" sibTransId="{3AD37488-D9A4-4523-AC48-2EEF276BB6A9}"/>
    <dgm:cxn modelId="{C0377760-8C34-4D82-A7AE-44E558D092A7}" type="presOf" srcId="{DE88A5CB-950A-4C8D-8E5E-96933CA8CA35}" destId="{C59F4787-8394-4BFD-89F0-ECE84702FCEE}" srcOrd="0" destOrd="0" presId="urn:microsoft.com/office/officeart/2005/8/layout/hierarchy1"/>
    <dgm:cxn modelId="{F0F6C260-80FB-440F-BB8C-DC5E60D12613}" type="presOf" srcId="{85A31D6E-ECA1-41A8-B512-39C0376D6E8D}" destId="{BE94D05F-85B1-44C1-A149-07F9A904A8BC}" srcOrd="0" destOrd="0" presId="urn:microsoft.com/office/officeart/2005/8/layout/hierarchy1"/>
    <dgm:cxn modelId="{BF686164-BB68-40CB-86B0-C77660CA4FE1}" srcId="{D0BDB9AD-CD42-4E00-B7D4-9CC8528FF063}" destId="{EDF54A41-92B8-4D3C-B974-04597735B41F}" srcOrd="0" destOrd="0" parTransId="{EA46159A-D20C-4D50-BA4E-601BBABDEB9F}" sibTransId="{97DDF0A0-274D-4E0D-8475-03071C02D591}"/>
    <dgm:cxn modelId="{A4AB0A66-A503-4E97-B801-5A1E18D1247F}" type="presOf" srcId="{D0BDB9AD-CD42-4E00-B7D4-9CC8528FF063}" destId="{C1E17595-26DF-429E-81D7-F03ADFD57C37}" srcOrd="0" destOrd="0" presId="urn:microsoft.com/office/officeart/2005/8/layout/hierarchy1"/>
    <dgm:cxn modelId="{D8A1894F-1B1C-42FA-9CF3-678CFA4196F2}" srcId="{50859C2B-DE2C-4701-AD02-C75F9A0EBEE3}" destId="{43BACC4A-53E0-46AD-8007-6983034EAA3C}" srcOrd="2" destOrd="0" parTransId="{5CF6FB82-B614-43B8-90C5-29BA522286DE}" sibTransId="{E6DEC39F-510C-49EA-B903-DB1B9DABE7DC}"/>
    <dgm:cxn modelId="{0B8F8254-70B5-4100-81C5-3855716559B6}" srcId="{50859C2B-DE2C-4701-AD02-C75F9A0EBEE3}" destId="{09405BB1-8385-4475-BAFD-0138DC51827A}" srcOrd="0" destOrd="0" parTransId="{DE88A5CB-950A-4C8D-8E5E-96933CA8CA35}" sibTransId="{5D95DCB4-F582-4AFF-89C4-0E2FD0755392}"/>
    <dgm:cxn modelId="{0970DE81-2EB7-4C10-BC29-B64D69A7CEF8}" type="presOf" srcId="{46736DFC-99BF-4EB8-96E4-1B5378CA0A85}" destId="{3FC4A727-DF17-4B34-891C-7B37B3D0101E}" srcOrd="0" destOrd="0" presId="urn:microsoft.com/office/officeart/2005/8/layout/hierarchy1"/>
    <dgm:cxn modelId="{0ED32784-3007-4916-BFA8-837AA05CF5A7}" srcId="{D0BDB9AD-CD42-4E00-B7D4-9CC8528FF063}" destId="{50859C2B-DE2C-4701-AD02-C75F9A0EBEE3}" srcOrd="1" destOrd="0" parTransId="{E6EDFE94-F90E-49C8-858B-2128FC5AA4BD}" sibTransId="{041C27E1-55FC-4A55-9843-93BF28DF884D}"/>
    <dgm:cxn modelId="{171A0CA0-EC2D-440D-A9D4-C7484504BB34}" srcId="{EDF54A41-92B8-4D3C-B974-04597735B41F}" destId="{8F1E356A-F207-4920-BF6E-FFF427B2FD96}" srcOrd="1" destOrd="0" parTransId="{85A31D6E-ECA1-41A8-B512-39C0376D6E8D}" sibTransId="{E33B99BC-0C04-4C0C-A0D6-DBE0C1ED4237}"/>
    <dgm:cxn modelId="{AE7A7BA6-66BC-4C2F-BB22-974E8DD83394}" type="presOf" srcId="{EDF54A41-92B8-4D3C-B974-04597735B41F}" destId="{8830782A-AAC1-467E-96D9-BD354200DC87}" srcOrd="0" destOrd="0" presId="urn:microsoft.com/office/officeart/2005/8/layout/hierarchy1"/>
    <dgm:cxn modelId="{031513AC-A210-42DC-8944-2093B37A47BF}" type="presOf" srcId="{7A809933-15B1-40E8-B97C-F671302D786B}" destId="{0B50E8EB-351F-45D9-BD35-756101057E71}" srcOrd="0" destOrd="0" presId="urn:microsoft.com/office/officeart/2005/8/layout/hierarchy1"/>
    <dgm:cxn modelId="{58FFC4AD-1A21-4C9F-9368-4DCB48C9CDCD}" type="presOf" srcId="{43BACC4A-53E0-46AD-8007-6983034EAA3C}" destId="{9D0D801A-3660-4DA4-A548-E8FCF5C5002C}" srcOrd="0" destOrd="0" presId="urn:microsoft.com/office/officeart/2005/8/layout/hierarchy1"/>
    <dgm:cxn modelId="{D96B15BA-5B5E-4F78-8C8B-EAB19DB194DE}" type="presOf" srcId="{DA74A845-7322-4FD7-873A-070AC627CC04}" destId="{16B7CC85-E62B-433A-8113-D9BA127EA2D9}" srcOrd="0" destOrd="0" presId="urn:microsoft.com/office/officeart/2005/8/layout/hierarchy1"/>
    <dgm:cxn modelId="{8A48EBBD-EF67-44BF-AA66-D9696D1AAAC4}" type="presOf" srcId="{E6EDFE94-F90E-49C8-858B-2128FC5AA4BD}" destId="{C37910F0-1586-4385-8125-AFEA61728A12}" srcOrd="0" destOrd="0" presId="urn:microsoft.com/office/officeart/2005/8/layout/hierarchy1"/>
    <dgm:cxn modelId="{CCA4F9BD-8F2C-4BF2-B953-1D80432E44AC}" srcId="{46736DFC-99BF-4EB8-96E4-1B5378CA0A85}" destId="{D0BDB9AD-CD42-4E00-B7D4-9CC8528FF063}" srcOrd="0" destOrd="0" parTransId="{07835BC7-FA22-49A6-9A36-FC64A7A12ED4}" sibTransId="{043745B6-7D64-4EB8-B886-0FBD5E1E4721}"/>
    <dgm:cxn modelId="{2B1012C7-173F-419A-9544-8FD026871DFB}" type="presOf" srcId="{5CF6FB82-B614-43B8-90C5-29BA522286DE}" destId="{7C15165A-BDD0-46EC-8188-591E2FA8A2F6}" srcOrd="0" destOrd="0" presId="urn:microsoft.com/office/officeart/2005/8/layout/hierarchy1"/>
    <dgm:cxn modelId="{21114CCC-7BA1-49A1-803D-1C07866DEFFD}" type="presOf" srcId="{C8FE5E8F-6CD6-418F-9444-F5137E8D0990}" destId="{957BB12B-9491-4B9D-8119-88CB7C176475}" srcOrd="0" destOrd="0" presId="urn:microsoft.com/office/officeart/2005/8/layout/hierarchy1"/>
    <dgm:cxn modelId="{13D31ED0-7544-4CCB-B0C7-07A32D6A3F9C}" type="presOf" srcId="{09405BB1-8385-4475-BAFD-0138DC51827A}" destId="{82789CD4-B250-4791-A44E-FDFF70E14906}" srcOrd="0" destOrd="0" presId="urn:microsoft.com/office/officeart/2005/8/layout/hierarchy1"/>
    <dgm:cxn modelId="{51A887D6-4048-4B72-BD94-E61E2CE6BA26}" type="presOf" srcId="{8F1E356A-F207-4920-BF6E-FFF427B2FD96}" destId="{A4E0875C-F0DE-4C9B-A877-1DD31B138460}" srcOrd="0" destOrd="0" presId="urn:microsoft.com/office/officeart/2005/8/layout/hierarchy1"/>
    <dgm:cxn modelId="{A736E2E2-39F8-4291-A312-F4721592553E}" type="presOf" srcId="{EA46159A-D20C-4D50-BA4E-601BBABDEB9F}" destId="{6FE1BA47-6128-4381-8C73-B4F3A1A1D9F0}" srcOrd="0" destOrd="0" presId="urn:microsoft.com/office/officeart/2005/8/layout/hierarchy1"/>
    <dgm:cxn modelId="{2B9D1BF0-6605-4D9B-A9A2-7DD5560D1C71}" srcId="{EDF54A41-92B8-4D3C-B974-04597735B41F}" destId="{C8FE5E8F-6CD6-418F-9444-F5137E8D0990}" srcOrd="0" destOrd="0" parTransId="{7A809933-15B1-40E8-B97C-F671302D786B}" sibTransId="{15A3E208-AB66-475A-8EFF-F24ECCC585A3}"/>
    <dgm:cxn modelId="{EEC39CFB-6B5A-4FD6-AC61-3D9C60E4D73F}" type="presOf" srcId="{26C98E23-501B-4114-9A23-DCF8B88CBD06}" destId="{779FA6E1-3DBA-4A1F-910A-65B8C8A375CF}" srcOrd="0" destOrd="0" presId="urn:microsoft.com/office/officeart/2005/8/layout/hierarchy1"/>
    <dgm:cxn modelId="{DDBB8EFE-B4A4-49F2-B178-103DA4EB58D9}" type="presOf" srcId="{50859C2B-DE2C-4701-AD02-C75F9A0EBEE3}" destId="{C1BB9776-B45B-4311-A5A4-92C96266FA1A}" srcOrd="0" destOrd="0" presId="urn:microsoft.com/office/officeart/2005/8/layout/hierarchy1"/>
    <dgm:cxn modelId="{E02E3F0D-0890-494A-9382-89A3484E5B2E}" type="presParOf" srcId="{3FC4A727-DF17-4B34-891C-7B37B3D0101E}" destId="{93701912-BFCF-4882-9F9C-8CEF0632E803}" srcOrd="0" destOrd="0" presId="urn:microsoft.com/office/officeart/2005/8/layout/hierarchy1"/>
    <dgm:cxn modelId="{C79B1DA8-F25D-49F0-AF99-C60BCEE81C5A}" type="presParOf" srcId="{93701912-BFCF-4882-9F9C-8CEF0632E803}" destId="{BF551338-75B0-4477-BB6A-26CCD41E8519}" srcOrd="0" destOrd="0" presId="urn:microsoft.com/office/officeart/2005/8/layout/hierarchy1"/>
    <dgm:cxn modelId="{13FA05C9-00FE-415E-9C9D-A23675313D77}" type="presParOf" srcId="{BF551338-75B0-4477-BB6A-26CCD41E8519}" destId="{D6F45971-009A-414B-AE3B-575C687794B2}" srcOrd="0" destOrd="0" presId="urn:microsoft.com/office/officeart/2005/8/layout/hierarchy1"/>
    <dgm:cxn modelId="{D400D049-96CF-49ED-A5F3-9A38F9BCD9B6}" type="presParOf" srcId="{BF551338-75B0-4477-BB6A-26CCD41E8519}" destId="{C1E17595-26DF-429E-81D7-F03ADFD57C37}" srcOrd="1" destOrd="0" presId="urn:microsoft.com/office/officeart/2005/8/layout/hierarchy1"/>
    <dgm:cxn modelId="{612971A0-2F5F-48B9-ABAC-31E06951446B}" type="presParOf" srcId="{93701912-BFCF-4882-9F9C-8CEF0632E803}" destId="{627915F7-9100-4A58-A507-CC9476975D71}" srcOrd="1" destOrd="0" presId="urn:microsoft.com/office/officeart/2005/8/layout/hierarchy1"/>
    <dgm:cxn modelId="{54E456FB-8717-4E7F-B1E8-DE5C43896AF4}" type="presParOf" srcId="{627915F7-9100-4A58-A507-CC9476975D71}" destId="{6FE1BA47-6128-4381-8C73-B4F3A1A1D9F0}" srcOrd="0" destOrd="0" presId="urn:microsoft.com/office/officeart/2005/8/layout/hierarchy1"/>
    <dgm:cxn modelId="{99394BF8-CE49-4A25-9A1D-6C7CF227F26F}" type="presParOf" srcId="{627915F7-9100-4A58-A507-CC9476975D71}" destId="{1A5A7AED-8F39-4D7C-B180-D1C5C6997496}" srcOrd="1" destOrd="0" presId="urn:microsoft.com/office/officeart/2005/8/layout/hierarchy1"/>
    <dgm:cxn modelId="{6202F985-1B46-418C-903B-2BFD06DB3125}" type="presParOf" srcId="{1A5A7AED-8F39-4D7C-B180-D1C5C6997496}" destId="{B8EDDAE8-3793-4EAE-95E6-3B9D9F700E9A}" srcOrd="0" destOrd="0" presId="urn:microsoft.com/office/officeart/2005/8/layout/hierarchy1"/>
    <dgm:cxn modelId="{A0BD7755-D969-4197-BF07-431722716745}" type="presParOf" srcId="{B8EDDAE8-3793-4EAE-95E6-3B9D9F700E9A}" destId="{0742F46C-DCAC-4280-A46F-8621E2072FB7}" srcOrd="0" destOrd="0" presId="urn:microsoft.com/office/officeart/2005/8/layout/hierarchy1"/>
    <dgm:cxn modelId="{9F1F4781-FB95-4877-BB3F-8122C3B31529}" type="presParOf" srcId="{B8EDDAE8-3793-4EAE-95E6-3B9D9F700E9A}" destId="{8830782A-AAC1-467E-96D9-BD354200DC87}" srcOrd="1" destOrd="0" presId="urn:microsoft.com/office/officeart/2005/8/layout/hierarchy1"/>
    <dgm:cxn modelId="{3BFBF44C-3FE7-4C8D-8C9E-DB217587E37F}" type="presParOf" srcId="{1A5A7AED-8F39-4D7C-B180-D1C5C6997496}" destId="{D888736F-B54C-4F0E-A41A-CA717FE14311}" srcOrd="1" destOrd="0" presId="urn:microsoft.com/office/officeart/2005/8/layout/hierarchy1"/>
    <dgm:cxn modelId="{EE89243C-76A8-462D-ADFB-252DCB5628C1}" type="presParOf" srcId="{D888736F-B54C-4F0E-A41A-CA717FE14311}" destId="{0B50E8EB-351F-45D9-BD35-756101057E71}" srcOrd="0" destOrd="0" presId="urn:microsoft.com/office/officeart/2005/8/layout/hierarchy1"/>
    <dgm:cxn modelId="{64F2D418-9FDD-4231-8A5D-44498C66210C}" type="presParOf" srcId="{D888736F-B54C-4F0E-A41A-CA717FE14311}" destId="{252FF7A8-9AD9-4C42-B612-11FA378CF912}" srcOrd="1" destOrd="0" presId="urn:microsoft.com/office/officeart/2005/8/layout/hierarchy1"/>
    <dgm:cxn modelId="{080255C4-306A-4863-B53E-EACD35083280}" type="presParOf" srcId="{252FF7A8-9AD9-4C42-B612-11FA378CF912}" destId="{17A9257B-DE9D-4BFF-A987-6CE340C4F323}" srcOrd="0" destOrd="0" presId="urn:microsoft.com/office/officeart/2005/8/layout/hierarchy1"/>
    <dgm:cxn modelId="{54616139-F9B9-4EF9-8A64-C74EEE53248F}" type="presParOf" srcId="{17A9257B-DE9D-4BFF-A987-6CE340C4F323}" destId="{9751A1BC-450E-44AE-B6A8-5F97798303D8}" srcOrd="0" destOrd="0" presId="urn:microsoft.com/office/officeart/2005/8/layout/hierarchy1"/>
    <dgm:cxn modelId="{084C62A8-B0AC-40A9-8BAA-46F042BEA75B}" type="presParOf" srcId="{17A9257B-DE9D-4BFF-A987-6CE340C4F323}" destId="{957BB12B-9491-4B9D-8119-88CB7C176475}" srcOrd="1" destOrd="0" presId="urn:microsoft.com/office/officeart/2005/8/layout/hierarchy1"/>
    <dgm:cxn modelId="{4DE6F170-C47F-41AB-B6B5-8C22AED49E3F}" type="presParOf" srcId="{252FF7A8-9AD9-4C42-B612-11FA378CF912}" destId="{52C12115-694D-44C3-939F-C715C1176D52}" srcOrd="1" destOrd="0" presId="urn:microsoft.com/office/officeart/2005/8/layout/hierarchy1"/>
    <dgm:cxn modelId="{C4D7A1C4-8D4D-4E88-9C6D-ACEE7C29AE10}" type="presParOf" srcId="{D888736F-B54C-4F0E-A41A-CA717FE14311}" destId="{BE94D05F-85B1-44C1-A149-07F9A904A8BC}" srcOrd="2" destOrd="0" presId="urn:microsoft.com/office/officeart/2005/8/layout/hierarchy1"/>
    <dgm:cxn modelId="{6AD780FA-AA39-470A-AAFF-DFA25E81C30A}" type="presParOf" srcId="{D888736F-B54C-4F0E-A41A-CA717FE14311}" destId="{C100D37E-77F0-443E-92D5-E8D78783356B}" srcOrd="3" destOrd="0" presId="urn:microsoft.com/office/officeart/2005/8/layout/hierarchy1"/>
    <dgm:cxn modelId="{3AE03A0F-D987-48D2-99A2-0D393EA7CD03}" type="presParOf" srcId="{C100D37E-77F0-443E-92D5-E8D78783356B}" destId="{2F9459B6-09C0-4EBC-9832-CA44188AD92F}" srcOrd="0" destOrd="0" presId="urn:microsoft.com/office/officeart/2005/8/layout/hierarchy1"/>
    <dgm:cxn modelId="{F9FFFE06-7911-43CC-91F3-78A3F7653105}" type="presParOf" srcId="{2F9459B6-09C0-4EBC-9832-CA44188AD92F}" destId="{BCB7DAC9-1EB4-490B-B4E7-A557AD0031CB}" srcOrd="0" destOrd="0" presId="urn:microsoft.com/office/officeart/2005/8/layout/hierarchy1"/>
    <dgm:cxn modelId="{32F291B1-64B0-4010-89C9-946B4D1E4A74}" type="presParOf" srcId="{2F9459B6-09C0-4EBC-9832-CA44188AD92F}" destId="{A4E0875C-F0DE-4C9B-A877-1DD31B138460}" srcOrd="1" destOrd="0" presId="urn:microsoft.com/office/officeart/2005/8/layout/hierarchy1"/>
    <dgm:cxn modelId="{4D2C4DE2-2B6C-4DF2-9ECA-196B97A1C307}" type="presParOf" srcId="{C100D37E-77F0-443E-92D5-E8D78783356B}" destId="{68468C6B-7C89-4864-8A7B-3CDAF33CA85C}" srcOrd="1" destOrd="0" presId="urn:microsoft.com/office/officeart/2005/8/layout/hierarchy1"/>
    <dgm:cxn modelId="{795C48C9-E54C-469F-BFEC-1F02D1E64518}" type="presParOf" srcId="{D888736F-B54C-4F0E-A41A-CA717FE14311}" destId="{16B7CC85-E62B-433A-8113-D9BA127EA2D9}" srcOrd="4" destOrd="0" presId="urn:microsoft.com/office/officeart/2005/8/layout/hierarchy1"/>
    <dgm:cxn modelId="{98F5296E-CBEF-4FE6-BA27-5A18C22E505B}" type="presParOf" srcId="{D888736F-B54C-4F0E-A41A-CA717FE14311}" destId="{10778F64-4C92-49E4-ACB1-3ED7C67E76A8}" srcOrd="5" destOrd="0" presId="urn:microsoft.com/office/officeart/2005/8/layout/hierarchy1"/>
    <dgm:cxn modelId="{41D15F37-E537-42B6-B669-BE3DB7134C5C}" type="presParOf" srcId="{10778F64-4C92-49E4-ACB1-3ED7C67E76A8}" destId="{A9FB8DD6-F83B-4808-856A-DC4F2DD7EDA3}" srcOrd="0" destOrd="0" presId="urn:microsoft.com/office/officeart/2005/8/layout/hierarchy1"/>
    <dgm:cxn modelId="{94EE0837-66C5-47D7-8AEF-2FC46AFB1E9E}" type="presParOf" srcId="{A9FB8DD6-F83B-4808-856A-DC4F2DD7EDA3}" destId="{9E977CEC-B8CC-4A45-9037-B6460D783A7F}" srcOrd="0" destOrd="0" presId="urn:microsoft.com/office/officeart/2005/8/layout/hierarchy1"/>
    <dgm:cxn modelId="{C47A26E8-AC91-4C7B-9CD6-709FD5DBAB97}" type="presParOf" srcId="{A9FB8DD6-F83B-4808-856A-DC4F2DD7EDA3}" destId="{8879D985-1536-46A5-B46F-6A9515CF4D0C}" srcOrd="1" destOrd="0" presId="urn:microsoft.com/office/officeart/2005/8/layout/hierarchy1"/>
    <dgm:cxn modelId="{78CA4993-3A4D-4A34-AB18-97434490EC48}" type="presParOf" srcId="{10778F64-4C92-49E4-ACB1-3ED7C67E76A8}" destId="{779C622E-B012-480E-9EDE-9ABD8C59D621}" srcOrd="1" destOrd="0" presId="urn:microsoft.com/office/officeart/2005/8/layout/hierarchy1"/>
    <dgm:cxn modelId="{760300C2-AD63-4F72-A99C-E218BFBBFAB0}" type="presParOf" srcId="{627915F7-9100-4A58-A507-CC9476975D71}" destId="{C37910F0-1586-4385-8125-AFEA61728A12}" srcOrd="2" destOrd="0" presId="urn:microsoft.com/office/officeart/2005/8/layout/hierarchy1"/>
    <dgm:cxn modelId="{D8DFAF05-C899-4625-9315-0F6BBD023756}" type="presParOf" srcId="{627915F7-9100-4A58-A507-CC9476975D71}" destId="{03665997-0292-4FFB-B6DA-A5F2D472083F}" srcOrd="3" destOrd="0" presId="urn:microsoft.com/office/officeart/2005/8/layout/hierarchy1"/>
    <dgm:cxn modelId="{57A25304-BCD6-4508-8714-CA67D6C36E0E}" type="presParOf" srcId="{03665997-0292-4FFB-B6DA-A5F2D472083F}" destId="{D042918B-4DCD-4AC4-83B8-AB5A9A3B6239}" srcOrd="0" destOrd="0" presId="urn:microsoft.com/office/officeart/2005/8/layout/hierarchy1"/>
    <dgm:cxn modelId="{76ECCF8C-4FF7-405B-AF63-BA3F3816E7ED}" type="presParOf" srcId="{D042918B-4DCD-4AC4-83B8-AB5A9A3B6239}" destId="{DA2E680D-77F0-4711-9B02-576D9963F5ED}" srcOrd="0" destOrd="0" presId="urn:microsoft.com/office/officeart/2005/8/layout/hierarchy1"/>
    <dgm:cxn modelId="{66855527-3CA3-42A2-9552-0B4E7374A670}" type="presParOf" srcId="{D042918B-4DCD-4AC4-83B8-AB5A9A3B6239}" destId="{C1BB9776-B45B-4311-A5A4-92C96266FA1A}" srcOrd="1" destOrd="0" presId="urn:microsoft.com/office/officeart/2005/8/layout/hierarchy1"/>
    <dgm:cxn modelId="{E348563C-CFDD-4FC8-9B06-977DA19C19A6}" type="presParOf" srcId="{03665997-0292-4FFB-B6DA-A5F2D472083F}" destId="{F0114BF2-FA1E-4B6E-9900-C5ED76A158F4}" srcOrd="1" destOrd="0" presId="urn:microsoft.com/office/officeart/2005/8/layout/hierarchy1"/>
    <dgm:cxn modelId="{27B3A0E5-0C48-4E50-8839-7979E7FBB503}" type="presParOf" srcId="{F0114BF2-FA1E-4B6E-9900-C5ED76A158F4}" destId="{C59F4787-8394-4BFD-89F0-ECE84702FCEE}" srcOrd="0" destOrd="0" presId="urn:microsoft.com/office/officeart/2005/8/layout/hierarchy1"/>
    <dgm:cxn modelId="{BFB1A711-64AF-4EA0-B7D3-0B3170BD131D}" type="presParOf" srcId="{F0114BF2-FA1E-4B6E-9900-C5ED76A158F4}" destId="{AB1EFB24-0111-4296-8C36-57EEBC348561}" srcOrd="1" destOrd="0" presId="urn:microsoft.com/office/officeart/2005/8/layout/hierarchy1"/>
    <dgm:cxn modelId="{DD67263B-C27C-4BFF-9F71-EA101634C376}" type="presParOf" srcId="{AB1EFB24-0111-4296-8C36-57EEBC348561}" destId="{C52EBE60-FCA0-4DE0-AD94-BDAB365786BC}" srcOrd="0" destOrd="0" presId="urn:microsoft.com/office/officeart/2005/8/layout/hierarchy1"/>
    <dgm:cxn modelId="{0BA239FC-E700-4D16-B28A-12127AECE006}" type="presParOf" srcId="{C52EBE60-FCA0-4DE0-AD94-BDAB365786BC}" destId="{6CBCDE1C-0B3D-470A-A07A-D170579DA1CB}" srcOrd="0" destOrd="0" presId="urn:microsoft.com/office/officeart/2005/8/layout/hierarchy1"/>
    <dgm:cxn modelId="{50E20508-3ED4-4D56-9E13-63A3CA1667F6}" type="presParOf" srcId="{C52EBE60-FCA0-4DE0-AD94-BDAB365786BC}" destId="{82789CD4-B250-4791-A44E-FDFF70E14906}" srcOrd="1" destOrd="0" presId="urn:microsoft.com/office/officeart/2005/8/layout/hierarchy1"/>
    <dgm:cxn modelId="{FCF8DBC0-4402-4E28-AC56-96E12A2C0C91}" type="presParOf" srcId="{AB1EFB24-0111-4296-8C36-57EEBC348561}" destId="{3E77301C-833C-417F-BAA2-E63FA8E3AD60}" srcOrd="1" destOrd="0" presId="urn:microsoft.com/office/officeart/2005/8/layout/hierarchy1"/>
    <dgm:cxn modelId="{34F55FB6-719E-45BB-8796-E6F97C3C9AF0}" type="presParOf" srcId="{F0114BF2-FA1E-4B6E-9900-C5ED76A158F4}" destId="{1BE64E82-500A-4C53-9F85-764B78FF8EB0}" srcOrd="2" destOrd="0" presId="urn:microsoft.com/office/officeart/2005/8/layout/hierarchy1"/>
    <dgm:cxn modelId="{A1C759FE-7B0A-4F5D-8C1B-AF2A509253B9}" type="presParOf" srcId="{F0114BF2-FA1E-4B6E-9900-C5ED76A158F4}" destId="{AFDC7E2A-D67D-4649-8707-10F0219D094E}" srcOrd="3" destOrd="0" presId="urn:microsoft.com/office/officeart/2005/8/layout/hierarchy1"/>
    <dgm:cxn modelId="{BA3496BE-9B32-47D7-8A78-CF41F8FB5858}" type="presParOf" srcId="{AFDC7E2A-D67D-4649-8707-10F0219D094E}" destId="{2AF91CE0-5EA1-46F2-A190-9E7BF33A056F}" srcOrd="0" destOrd="0" presId="urn:microsoft.com/office/officeart/2005/8/layout/hierarchy1"/>
    <dgm:cxn modelId="{A5BE8837-B0E3-4EE8-BE39-B4AA113C5AB7}" type="presParOf" srcId="{2AF91CE0-5EA1-46F2-A190-9E7BF33A056F}" destId="{7FD7E794-0C04-401F-BE64-B81C90847D3F}" srcOrd="0" destOrd="0" presId="urn:microsoft.com/office/officeart/2005/8/layout/hierarchy1"/>
    <dgm:cxn modelId="{3600A30A-EA21-4449-BE5B-D2CA146CB54B}" type="presParOf" srcId="{2AF91CE0-5EA1-46F2-A190-9E7BF33A056F}" destId="{779FA6E1-3DBA-4A1F-910A-65B8C8A375CF}" srcOrd="1" destOrd="0" presId="urn:microsoft.com/office/officeart/2005/8/layout/hierarchy1"/>
    <dgm:cxn modelId="{D71DF6BE-3C7C-4EEE-8ABF-868CF98B1A45}" type="presParOf" srcId="{AFDC7E2A-D67D-4649-8707-10F0219D094E}" destId="{63076A39-CB63-4527-9601-A5D9F7F49242}" srcOrd="1" destOrd="0" presId="urn:microsoft.com/office/officeart/2005/8/layout/hierarchy1"/>
    <dgm:cxn modelId="{255532FD-4DE6-409F-87F9-9E5BEB439CAE}" type="presParOf" srcId="{F0114BF2-FA1E-4B6E-9900-C5ED76A158F4}" destId="{7C15165A-BDD0-46EC-8188-591E2FA8A2F6}" srcOrd="4" destOrd="0" presId="urn:microsoft.com/office/officeart/2005/8/layout/hierarchy1"/>
    <dgm:cxn modelId="{46AC798D-EFB4-48D6-A90C-FB26E3F6A3F3}" type="presParOf" srcId="{F0114BF2-FA1E-4B6E-9900-C5ED76A158F4}" destId="{97562C1E-564A-4F2C-921D-FAA3DB294BCF}" srcOrd="5" destOrd="0" presId="urn:microsoft.com/office/officeart/2005/8/layout/hierarchy1"/>
    <dgm:cxn modelId="{DA0BB1EA-DDA1-48F0-92B5-E1852AB29948}" type="presParOf" srcId="{97562C1E-564A-4F2C-921D-FAA3DB294BCF}" destId="{8C313D99-6013-48E5-9393-F830CEA97957}" srcOrd="0" destOrd="0" presId="urn:microsoft.com/office/officeart/2005/8/layout/hierarchy1"/>
    <dgm:cxn modelId="{F5110E0A-9C2C-4EDF-9466-EF512C9EDDCF}" type="presParOf" srcId="{8C313D99-6013-48E5-9393-F830CEA97957}" destId="{1C81AD42-8265-453C-B590-1E7A111B93D2}" srcOrd="0" destOrd="0" presId="urn:microsoft.com/office/officeart/2005/8/layout/hierarchy1"/>
    <dgm:cxn modelId="{0C893E0B-F422-482F-9C12-988FC107257A}" type="presParOf" srcId="{8C313D99-6013-48E5-9393-F830CEA97957}" destId="{9D0D801A-3660-4DA4-A548-E8FCF5C5002C}" srcOrd="1" destOrd="0" presId="urn:microsoft.com/office/officeart/2005/8/layout/hierarchy1"/>
    <dgm:cxn modelId="{CC67B879-29F2-4EC2-B621-2CAD36D1ED3B}" type="presParOf" srcId="{97562C1E-564A-4F2C-921D-FAA3DB294BCF}" destId="{B8AE6B87-6ABB-4CD1-BBE9-4CC7602FB29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E1BA47-6128-4381-8C73-B4F3A1A1D9F0}">
      <dsp:nvSpPr>
        <dsp:cNvPr id="0" name=""/>
        <dsp:cNvSpPr/>
      </dsp:nvSpPr>
      <dsp:spPr>
        <a:xfrm>
          <a:off x="5499501" y="2072707"/>
          <a:ext cx="3916016" cy="414148"/>
        </a:xfrm>
        <a:custGeom>
          <a:avLst/>
          <a:gdLst/>
          <a:ahLst/>
          <a:cxnLst/>
          <a:rect l="0" t="0" r="0" b="0"/>
          <a:pathLst>
            <a:path>
              <a:moveTo>
                <a:pt x="0" y="0"/>
              </a:moveTo>
              <a:lnTo>
                <a:pt x="0" y="282230"/>
              </a:lnTo>
              <a:lnTo>
                <a:pt x="3916016" y="282230"/>
              </a:lnTo>
              <a:lnTo>
                <a:pt x="3916016" y="41414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ED61A2-F4DD-49FD-9430-03B81D094F44}">
      <dsp:nvSpPr>
        <dsp:cNvPr id="0" name=""/>
        <dsp:cNvSpPr/>
      </dsp:nvSpPr>
      <dsp:spPr>
        <a:xfrm>
          <a:off x="5499501" y="2072707"/>
          <a:ext cx="2175564" cy="414148"/>
        </a:xfrm>
        <a:custGeom>
          <a:avLst/>
          <a:gdLst/>
          <a:ahLst/>
          <a:cxnLst/>
          <a:rect l="0" t="0" r="0" b="0"/>
          <a:pathLst>
            <a:path>
              <a:moveTo>
                <a:pt x="0" y="0"/>
              </a:moveTo>
              <a:lnTo>
                <a:pt x="0" y="282230"/>
              </a:lnTo>
              <a:lnTo>
                <a:pt x="2175564" y="282230"/>
              </a:lnTo>
              <a:lnTo>
                <a:pt x="2175564" y="41414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4DA24A-CCD2-4E0B-BF3E-8E9499F8506C}">
      <dsp:nvSpPr>
        <dsp:cNvPr id="0" name=""/>
        <dsp:cNvSpPr/>
      </dsp:nvSpPr>
      <dsp:spPr>
        <a:xfrm>
          <a:off x="5499501" y="2072707"/>
          <a:ext cx="435112" cy="414148"/>
        </a:xfrm>
        <a:custGeom>
          <a:avLst/>
          <a:gdLst/>
          <a:ahLst/>
          <a:cxnLst/>
          <a:rect l="0" t="0" r="0" b="0"/>
          <a:pathLst>
            <a:path>
              <a:moveTo>
                <a:pt x="0" y="0"/>
              </a:moveTo>
              <a:lnTo>
                <a:pt x="0" y="282230"/>
              </a:lnTo>
              <a:lnTo>
                <a:pt x="435112" y="282230"/>
              </a:lnTo>
              <a:lnTo>
                <a:pt x="435112" y="41414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4132AC-754D-4D43-A66A-3631A4974950}">
      <dsp:nvSpPr>
        <dsp:cNvPr id="0" name=""/>
        <dsp:cNvSpPr/>
      </dsp:nvSpPr>
      <dsp:spPr>
        <a:xfrm>
          <a:off x="4148442" y="3391099"/>
          <a:ext cx="91440" cy="414148"/>
        </a:xfrm>
        <a:custGeom>
          <a:avLst/>
          <a:gdLst/>
          <a:ahLst/>
          <a:cxnLst/>
          <a:rect l="0" t="0" r="0" b="0"/>
          <a:pathLst>
            <a:path>
              <a:moveTo>
                <a:pt x="45720" y="0"/>
              </a:moveTo>
              <a:lnTo>
                <a:pt x="45720" y="41414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C5363C-C579-47DB-9625-A32D4666F65D}">
      <dsp:nvSpPr>
        <dsp:cNvPr id="0" name=""/>
        <dsp:cNvSpPr/>
      </dsp:nvSpPr>
      <dsp:spPr>
        <a:xfrm>
          <a:off x="4194162" y="2072707"/>
          <a:ext cx="1305338" cy="414148"/>
        </a:xfrm>
        <a:custGeom>
          <a:avLst/>
          <a:gdLst/>
          <a:ahLst/>
          <a:cxnLst/>
          <a:rect l="0" t="0" r="0" b="0"/>
          <a:pathLst>
            <a:path>
              <a:moveTo>
                <a:pt x="1305338" y="0"/>
              </a:moveTo>
              <a:lnTo>
                <a:pt x="1305338" y="282230"/>
              </a:lnTo>
              <a:lnTo>
                <a:pt x="0" y="282230"/>
              </a:lnTo>
              <a:lnTo>
                <a:pt x="0" y="41414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6BEFBE-055E-45A4-9DB4-01791477909F}">
      <dsp:nvSpPr>
        <dsp:cNvPr id="0" name=""/>
        <dsp:cNvSpPr/>
      </dsp:nvSpPr>
      <dsp:spPr>
        <a:xfrm>
          <a:off x="1583484" y="3391099"/>
          <a:ext cx="870225" cy="414148"/>
        </a:xfrm>
        <a:custGeom>
          <a:avLst/>
          <a:gdLst/>
          <a:ahLst/>
          <a:cxnLst/>
          <a:rect l="0" t="0" r="0" b="0"/>
          <a:pathLst>
            <a:path>
              <a:moveTo>
                <a:pt x="0" y="0"/>
              </a:moveTo>
              <a:lnTo>
                <a:pt x="0" y="282230"/>
              </a:lnTo>
              <a:lnTo>
                <a:pt x="870225" y="282230"/>
              </a:lnTo>
              <a:lnTo>
                <a:pt x="870225" y="41414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64A775-D334-478C-8518-33A4F1C918A7}">
      <dsp:nvSpPr>
        <dsp:cNvPr id="0" name=""/>
        <dsp:cNvSpPr/>
      </dsp:nvSpPr>
      <dsp:spPr>
        <a:xfrm>
          <a:off x="713258" y="3391099"/>
          <a:ext cx="870225" cy="414148"/>
        </a:xfrm>
        <a:custGeom>
          <a:avLst/>
          <a:gdLst/>
          <a:ahLst/>
          <a:cxnLst/>
          <a:rect l="0" t="0" r="0" b="0"/>
          <a:pathLst>
            <a:path>
              <a:moveTo>
                <a:pt x="870225" y="0"/>
              </a:moveTo>
              <a:lnTo>
                <a:pt x="870225" y="282230"/>
              </a:lnTo>
              <a:lnTo>
                <a:pt x="0" y="282230"/>
              </a:lnTo>
              <a:lnTo>
                <a:pt x="0" y="41414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369D73-B320-464B-9359-D53714A243DB}">
      <dsp:nvSpPr>
        <dsp:cNvPr id="0" name=""/>
        <dsp:cNvSpPr/>
      </dsp:nvSpPr>
      <dsp:spPr>
        <a:xfrm>
          <a:off x="1583484" y="2072707"/>
          <a:ext cx="3916016" cy="414148"/>
        </a:xfrm>
        <a:custGeom>
          <a:avLst/>
          <a:gdLst/>
          <a:ahLst/>
          <a:cxnLst/>
          <a:rect l="0" t="0" r="0" b="0"/>
          <a:pathLst>
            <a:path>
              <a:moveTo>
                <a:pt x="3916016" y="0"/>
              </a:moveTo>
              <a:lnTo>
                <a:pt x="3916016" y="282230"/>
              </a:lnTo>
              <a:lnTo>
                <a:pt x="0" y="282230"/>
              </a:lnTo>
              <a:lnTo>
                <a:pt x="0" y="41414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F45971-009A-414B-AE3B-575C687794B2}">
      <dsp:nvSpPr>
        <dsp:cNvPr id="0" name=""/>
        <dsp:cNvSpPr/>
      </dsp:nvSpPr>
      <dsp:spPr>
        <a:xfrm>
          <a:off x="4787498" y="1168463"/>
          <a:ext cx="1424006" cy="9042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E17595-26DF-429E-81D7-F03ADFD57C37}">
      <dsp:nvSpPr>
        <dsp:cNvPr id="0" name=""/>
        <dsp:cNvSpPr/>
      </dsp:nvSpPr>
      <dsp:spPr>
        <a:xfrm>
          <a:off x="4945721" y="1318775"/>
          <a:ext cx="1424006" cy="9042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err="1"/>
            <a:t>NGModule</a:t>
          </a:r>
          <a:endParaRPr lang="en-US" sz="1900" kern="1200" dirty="0"/>
        </a:p>
      </dsp:txBody>
      <dsp:txXfrm>
        <a:off x="4972205" y="1345259"/>
        <a:ext cx="1371038" cy="851275"/>
      </dsp:txXfrm>
    </dsp:sp>
    <dsp:sp modelId="{17583DD5-7790-4A33-8983-4C6D3EA07769}">
      <dsp:nvSpPr>
        <dsp:cNvPr id="0" name=""/>
        <dsp:cNvSpPr/>
      </dsp:nvSpPr>
      <dsp:spPr>
        <a:xfrm>
          <a:off x="871481" y="2486855"/>
          <a:ext cx="1424006" cy="90424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AE831F-9281-4BC7-B021-B04C6C3E3471}">
      <dsp:nvSpPr>
        <dsp:cNvPr id="0" name=""/>
        <dsp:cNvSpPr/>
      </dsp:nvSpPr>
      <dsp:spPr>
        <a:xfrm>
          <a:off x="1029704" y="2637167"/>
          <a:ext cx="1424006" cy="90424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Component 1</a:t>
          </a:r>
        </a:p>
      </dsp:txBody>
      <dsp:txXfrm>
        <a:off x="1056188" y="2663651"/>
        <a:ext cx="1371038" cy="851275"/>
      </dsp:txXfrm>
    </dsp:sp>
    <dsp:sp modelId="{0C863183-78AE-4008-9BDE-5105EB12E76B}">
      <dsp:nvSpPr>
        <dsp:cNvPr id="0" name=""/>
        <dsp:cNvSpPr/>
      </dsp:nvSpPr>
      <dsp:spPr>
        <a:xfrm>
          <a:off x="1255" y="3805248"/>
          <a:ext cx="1424006" cy="90424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C8604D-3AED-45CD-86AA-0EB17E5B4770}">
      <dsp:nvSpPr>
        <dsp:cNvPr id="0" name=""/>
        <dsp:cNvSpPr/>
      </dsp:nvSpPr>
      <dsp:spPr>
        <a:xfrm>
          <a:off x="159478" y="3955559"/>
          <a:ext cx="1424006" cy="904243"/>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Embed Component</a:t>
          </a:r>
        </a:p>
      </dsp:txBody>
      <dsp:txXfrm>
        <a:off x="185962" y="3982043"/>
        <a:ext cx="1371038" cy="851275"/>
      </dsp:txXfrm>
    </dsp:sp>
    <dsp:sp modelId="{953BB6F1-B882-47A7-9358-B588FDECE036}">
      <dsp:nvSpPr>
        <dsp:cNvPr id="0" name=""/>
        <dsp:cNvSpPr/>
      </dsp:nvSpPr>
      <dsp:spPr>
        <a:xfrm>
          <a:off x="1741707" y="3805248"/>
          <a:ext cx="1424006" cy="90424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1029EF-19A0-428C-945B-9AE7CC7DF89A}">
      <dsp:nvSpPr>
        <dsp:cNvPr id="0" name=""/>
        <dsp:cNvSpPr/>
      </dsp:nvSpPr>
      <dsp:spPr>
        <a:xfrm>
          <a:off x="1899930" y="3955559"/>
          <a:ext cx="1424006" cy="904243"/>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Embed Component</a:t>
          </a:r>
        </a:p>
      </dsp:txBody>
      <dsp:txXfrm>
        <a:off x="1926414" y="3982043"/>
        <a:ext cx="1371038" cy="851275"/>
      </dsp:txXfrm>
    </dsp:sp>
    <dsp:sp modelId="{88D9BF08-4C2C-4E31-947C-1C2CAB915E24}">
      <dsp:nvSpPr>
        <dsp:cNvPr id="0" name=""/>
        <dsp:cNvSpPr/>
      </dsp:nvSpPr>
      <dsp:spPr>
        <a:xfrm>
          <a:off x="3482159" y="2486855"/>
          <a:ext cx="1424006" cy="90424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0D7B30-70DD-4AB7-9008-662B5219D712}">
      <dsp:nvSpPr>
        <dsp:cNvPr id="0" name=""/>
        <dsp:cNvSpPr/>
      </dsp:nvSpPr>
      <dsp:spPr>
        <a:xfrm>
          <a:off x="3640382" y="2637167"/>
          <a:ext cx="1424006" cy="90424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Component 2</a:t>
          </a:r>
        </a:p>
      </dsp:txBody>
      <dsp:txXfrm>
        <a:off x="3666866" y="2663651"/>
        <a:ext cx="1371038" cy="851275"/>
      </dsp:txXfrm>
    </dsp:sp>
    <dsp:sp modelId="{248CB858-59B0-4D8C-A350-F927C9544B88}">
      <dsp:nvSpPr>
        <dsp:cNvPr id="0" name=""/>
        <dsp:cNvSpPr/>
      </dsp:nvSpPr>
      <dsp:spPr>
        <a:xfrm>
          <a:off x="3482159" y="3805248"/>
          <a:ext cx="1424006" cy="90424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215092-8F30-451B-9F42-5ADAD2241583}">
      <dsp:nvSpPr>
        <dsp:cNvPr id="0" name=""/>
        <dsp:cNvSpPr/>
      </dsp:nvSpPr>
      <dsp:spPr>
        <a:xfrm>
          <a:off x="3640382" y="3955559"/>
          <a:ext cx="1424006" cy="904243"/>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Embed Component</a:t>
          </a:r>
        </a:p>
      </dsp:txBody>
      <dsp:txXfrm>
        <a:off x="3666866" y="3982043"/>
        <a:ext cx="1371038" cy="851275"/>
      </dsp:txXfrm>
    </dsp:sp>
    <dsp:sp modelId="{011F4ED9-60EA-4982-A90E-84601CEDEF85}">
      <dsp:nvSpPr>
        <dsp:cNvPr id="0" name=""/>
        <dsp:cNvSpPr/>
      </dsp:nvSpPr>
      <dsp:spPr>
        <a:xfrm>
          <a:off x="5222611" y="2486855"/>
          <a:ext cx="1424006" cy="90424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CC86A7-0249-4413-AED3-0F8D7A3C2D55}">
      <dsp:nvSpPr>
        <dsp:cNvPr id="0" name=""/>
        <dsp:cNvSpPr/>
      </dsp:nvSpPr>
      <dsp:spPr>
        <a:xfrm>
          <a:off x="5380834" y="2637167"/>
          <a:ext cx="1424006" cy="90424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Service</a:t>
          </a:r>
        </a:p>
      </dsp:txBody>
      <dsp:txXfrm>
        <a:off x="5407318" y="2663651"/>
        <a:ext cx="1371038" cy="851275"/>
      </dsp:txXfrm>
    </dsp:sp>
    <dsp:sp modelId="{A866BFAC-0144-40EA-9FD1-48B4AFB096A6}">
      <dsp:nvSpPr>
        <dsp:cNvPr id="0" name=""/>
        <dsp:cNvSpPr/>
      </dsp:nvSpPr>
      <dsp:spPr>
        <a:xfrm>
          <a:off x="6963063" y="2486855"/>
          <a:ext cx="1424006" cy="90424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90AD8-F2BF-4F12-8A6D-326D771E7AD1}">
      <dsp:nvSpPr>
        <dsp:cNvPr id="0" name=""/>
        <dsp:cNvSpPr/>
      </dsp:nvSpPr>
      <dsp:spPr>
        <a:xfrm>
          <a:off x="7121286" y="2637167"/>
          <a:ext cx="1424006" cy="90424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Directive</a:t>
          </a:r>
        </a:p>
      </dsp:txBody>
      <dsp:txXfrm>
        <a:off x="7147770" y="2663651"/>
        <a:ext cx="1371038" cy="851275"/>
      </dsp:txXfrm>
    </dsp:sp>
    <dsp:sp modelId="{0742F46C-DCAC-4280-A46F-8621E2072FB7}">
      <dsp:nvSpPr>
        <dsp:cNvPr id="0" name=""/>
        <dsp:cNvSpPr/>
      </dsp:nvSpPr>
      <dsp:spPr>
        <a:xfrm>
          <a:off x="8703515" y="2486855"/>
          <a:ext cx="1424006" cy="90424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30782A-AAC1-467E-96D9-BD354200DC87}">
      <dsp:nvSpPr>
        <dsp:cNvPr id="0" name=""/>
        <dsp:cNvSpPr/>
      </dsp:nvSpPr>
      <dsp:spPr>
        <a:xfrm>
          <a:off x="8861738" y="2637167"/>
          <a:ext cx="1424006" cy="90424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Pipe</a:t>
          </a:r>
        </a:p>
      </dsp:txBody>
      <dsp:txXfrm>
        <a:off x="8888222" y="2663651"/>
        <a:ext cx="1371038" cy="8512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15165A-BDD0-46EC-8188-591E2FA8A2F6}">
      <dsp:nvSpPr>
        <dsp:cNvPr id="0" name=""/>
        <dsp:cNvSpPr/>
      </dsp:nvSpPr>
      <dsp:spPr>
        <a:xfrm>
          <a:off x="5164771" y="2311071"/>
          <a:ext cx="1171199" cy="278692"/>
        </a:xfrm>
        <a:custGeom>
          <a:avLst/>
          <a:gdLst/>
          <a:ahLst/>
          <a:cxnLst/>
          <a:rect l="0" t="0" r="0" b="0"/>
          <a:pathLst>
            <a:path>
              <a:moveTo>
                <a:pt x="0" y="0"/>
              </a:moveTo>
              <a:lnTo>
                <a:pt x="0" y="189920"/>
              </a:lnTo>
              <a:lnTo>
                <a:pt x="1171199" y="189920"/>
              </a:lnTo>
              <a:lnTo>
                <a:pt x="1171199" y="27869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E64E82-500A-4C53-9F85-764B78FF8EB0}">
      <dsp:nvSpPr>
        <dsp:cNvPr id="0" name=""/>
        <dsp:cNvSpPr/>
      </dsp:nvSpPr>
      <dsp:spPr>
        <a:xfrm>
          <a:off x="5119051" y="2311071"/>
          <a:ext cx="91440" cy="278692"/>
        </a:xfrm>
        <a:custGeom>
          <a:avLst/>
          <a:gdLst/>
          <a:ahLst/>
          <a:cxnLst/>
          <a:rect l="0" t="0" r="0" b="0"/>
          <a:pathLst>
            <a:path>
              <a:moveTo>
                <a:pt x="45720" y="0"/>
              </a:moveTo>
              <a:lnTo>
                <a:pt x="45720" y="27869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59F4787-8394-4BFD-89F0-ECE84702FCEE}">
      <dsp:nvSpPr>
        <dsp:cNvPr id="0" name=""/>
        <dsp:cNvSpPr/>
      </dsp:nvSpPr>
      <dsp:spPr>
        <a:xfrm>
          <a:off x="3993571" y="2311071"/>
          <a:ext cx="1171199" cy="278692"/>
        </a:xfrm>
        <a:custGeom>
          <a:avLst/>
          <a:gdLst/>
          <a:ahLst/>
          <a:cxnLst/>
          <a:rect l="0" t="0" r="0" b="0"/>
          <a:pathLst>
            <a:path>
              <a:moveTo>
                <a:pt x="1171199" y="0"/>
              </a:moveTo>
              <a:lnTo>
                <a:pt x="1171199" y="189920"/>
              </a:lnTo>
              <a:lnTo>
                <a:pt x="0" y="189920"/>
              </a:lnTo>
              <a:lnTo>
                <a:pt x="0" y="27869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7910F0-1586-4385-8125-AFEA61728A12}">
      <dsp:nvSpPr>
        <dsp:cNvPr id="0" name=""/>
        <dsp:cNvSpPr/>
      </dsp:nvSpPr>
      <dsp:spPr>
        <a:xfrm>
          <a:off x="3407971" y="1423887"/>
          <a:ext cx="1756799" cy="278692"/>
        </a:xfrm>
        <a:custGeom>
          <a:avLst/>
          <a:gdLst/>
          <a:ahLst/>
          <a:cxnLst/>
          <a:rect l="0" t="0" r="0" b="0"/>
          <a:pathLst>
            <a:path>
              <a:moveTo>
                <a:pt x="0" y="0"/>
              </a:moveTo>
              <a:lnTo>
                <a:pt x="0" y="189920"/>
              </a:lnTo>
              <a:lnTo>
                <a:pt x="1756799" y="189920"/>
              </a:lnTo>
              <a:lnTo>
                <a:pt x="1756799" y="2786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B7CC85-E62B-433A-8113-D9BA127EA2D9}">
      <dsp:nvSpPr>
        <dsp:cNvPr id="0" name=""/>
        <dsp:cNvSpPr/>
      </dsp:nvSpPr>
      <dsp:spPr>
        <a:xfrm>
          <a:off x="1651171" y="2311071"/>
          <a:ext cx="1171199" cy="278692"/>
        </a:xfrm>
        <a:custGeom>
          <a:avLst/>
          <a:gdLst/>
          <a:ahLst/>
          <a:cxnLst/>
          <a:rect l="0" t="0" r="0" b="0"/>
          <a:pathLst>
            <a:path>
              <a:moveTo>
                <a:pt x="0" y="0"/>
              </a:moveTo>
              <a:lnTo>
                <a:pt x="0" y="189920"/>
              </a:lnTo>
              <a:lnTo>
                <a:pt x="1171199" y="189920"/>
              </a:lnTo>
              <a:lnTo>
                <a:pt x="1171199" y="27869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94D05F-85B1-44C1-A149-07F9A904A8BC}">
      <dsp:nvSpPr>
        <dsp:cNvPr id="0" name=""/>
        <dsp:cNvSpPr/>
      </dsp:nvSpPr>
      <dsp:spPr>
        <a:xfrm>
          <a:off x="1605451" y="2311071"/>
          <a:ext cx="91440" cy="278692"/>
        </a:xfrm>
        <a:custGeom>
          <a:avLst/>
          <a:gdLst/>
          <a:ahLst/>
          <a:cxnLst/>
          <a:rect l="0" t="0" r="0" b="0"/>
          <a:pathLst>
            <a:path>
              <a:moveTo>
                <a:pt x="45720" y="0"/>
              </a:moveTo>
              <a:lnTo>
                <a:pt x="45720" y="27869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50E8EB-351F-45D9-BD35-756101057E71}">
      <dsp:nvSpPr>
        <dsp:cNvPr id="0" name=""/>
        <dsp:cNvSpPr/>
      </dsp:nvSpPr>
      <dsp:spPr>
        <a:xfrm>
          <a:off x="479972" y="2311071"/>
          <a:ext cx="1171199" cy="278692"/>
        </a:xfrm>
        <a:custGeom>
          <a:avLst/>
          <a:gdLst/>
          <a:ahLst/>
          <a:cxnLst/>
          <a:rect l="0" t="0" r="0" b="0"/>
          <a:pathLst>
            <a:path>
              <a:moveTo>
                <a:pt x="1171199" y="0"/>
              </a:moveTo>
              <a:lnTo>
                <a:pt x="1171199" y="189920"/>
              </a:lnTo>
              <a:lnTo>
                <a:pt x="0" y="189920"/>
              </a:lnTo>
              <a:lnTo>
                <a:pt x="0" y="27869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E1BA47-6128-4381-8C73-B4F3A1A1D9F0}">
      <dsp:nvSpPr>
        <dsp:cNvPr id="0" name=""/>
        <dsp:cNvSpPr/>
      </dsp:nvSpPr>
      <dsp:spPr>
        <a:xfrm>
          <a:off x="1651171" y="1423887"/>
          <a:ext cx="1756799" cy="278692"/>
        </a:xfrm>
        <a:custGeom>
          <a:avLst/>
          <a:gdLst/>
          <a:ahLst/>
          <a:cxnLst/>
          <a:rect l="0" t="0" r="0" b="0"/>
          <a:pathLst>
            <a:path>
              <a:moveTo>
                <a:pt x="1756799" y="0"/>
              </a:moveTo>
              <a:lnTo>
                <a:pt x="1756799" y="189920"/>
              </a:lnTo>
              <a:lnTo>
                <a:pt x="0" y="189920"/>
              </a:lnTo>
              <a:lnTo>
                <a:pt x="0" y="2786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F45971-009A-414B-AE3B-575C687794B2}">
      <dsp:nvSpPr>
        <dsp:cNvPr id="0" name=""/>
        <dsp:cNvSpPr/>
      </dsp:nvSpPr>
      <dsp:spPr>
        <a:xfrm>
          <a:off x="2928844" y="815395"/>
          <a:ext cx="958254" cy="60849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E17595-26DF-429E-81D7-F03ADFD57C37}">
      <dsp:nvSpPr>
        <dsp:cNvPr id="0" name=""/>
        <dsp:cNvSpPr/>
      </dsp:nvSpPr>
      <dsp:spPr>
        <a:xfrm>
          <a:off x="3035317" y="916544"/>
          <a:ext cx="958254" cy="60849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err="1"/>
            <a:t>NGModule</a:t>
          </a:r>
          <a:endParaRPr lang="en-US" sz="1200" kern="1200" dirty="0"/>
        </a:p>
      </dsp:txBody>
      <dsp:txXfrm>
        <a:off x="3053139" y="934366"/>
        <a:ext cx="922610" cy="572847"/>
      </dsp:txXfrm>
    </dsp:sp>
    <dsp:sp modelId="{0742F46C-DCAC-4280-A46F-8621E2072FB7}">
      <dsp:nvSpPr>
        <dsp:cNvPr id="0" name=""/>
        <dsp:cNvSpPr/>
      </dsp:nvSpPr>
      <dsp:spPr>
        <a:xfrm>
          <a:off x="1172044" y="1702579"/>
          <a:ext cx="958254" cy="60849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30782A-AAC1-467E-96D9-BD354200DC87}">
      <dsp:nvSpPr>
        <dsp:cNvPr id="0" name=""/>
        <dsp:cNvSpPr/>
      </dsp:nvSpPr>
      <dsp:spPr>
        <a:xfrm>
          <a:off x="1278517" y="1803728"/>
          <a:ext cx="958254" cy="608491"/>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Core Modules</a:t>
          </a:r>
        </a:p>
      </dsp:txBody>
      <dsp:txXfrm>
        <a:off x="1296339" y="1821550"/>
        <a:ext cx="922610" cy="572847"/>
      </dsp:txXfrm>
    </dsp:sp>
    <dsp:sp modelId="{9751A1BC-450E-44AE-B6A8-5F97798303D8}">
      <dsp:nvSpPr>
        <dsp:cNvPr id="0" name=""/>
        <dsp:cNvSpPr/>
      </dsp:nvSpPr>
      <dsp:spPr>
        <a:xfrm>
          <a:off x="845" y="2589763"/>
          <a:ext cx="958254" cy="60849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7BB12B-9491-4B9D-8119-88CB7C176475}">
      <dsp:nvSpPr>
        <dsp:cNvPr id="0" name=""/>
        <dsp:cNvSpPr/>
      </dsp:nvSpPr>
      <dsp:spPr>
        <a:xfrm>
          <a:off x="107317" y="2690912"/>
          <a:ext cx="958254" cy="608491"/>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Browser Module</a:t>
          </a:r>
        </a:p>
      </dsp:txBody>
      <dsp:txXfrm>
        <a:off x="125139" y="2708734"/>
        <a:ext cx="922610" cy="572847"/>
      </dsp:txXfrm>
    </dsp:sp>
    <dsp:sp modelId="{BCB7DAC9-1EB4-490B-B4E7-A557AD0031CB}">
      <dsp:nvSpPr>
        <dsp:cNvPr id="0" name=""/>
        <dsp:cNvSpPr/>
      </dsp:nvSpPr>
      <dsp:spPr>
        <a:xfrm>
          <a:off x="1172044" y="2589763"/>
          <a:ext cx="958254" cy="60849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E0875C-F0DE-4C9B-A877-1DD31B138460}">
      <dsp:nvSpPr>
        <dsp:cNvPr id="0" name=""/>
        <dsp:cNvSpPr/>
      </dsp:nvSpPr>
      <dsp:spPr>
        <a:xfrm>
          <a:off x="1278517" y="2690912"/>
          <a:ext cx="958254" cy="608491"/>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Forms Module</a:t>
          </a:r>
        </a:p>
      </dsp:txBody>
      <dsp:txXfrm>
        <a:off x="1296339" y="2708734"/>
        <a:ext cx="922610" cy="572847"/>
      </dsp:txXfrm>
    </dsp:sp>
    <dsp:sp modelId="{9E977CEC-B8CC-4A45-9037-B6460D783A7F}">
      <dsp:nvSpPr>
        <dsp:cNvPr id="0" name=""/>
        <dsp:cNvSpPr/>
      </dsp:nvSpPr>
      <dsp:spPr>
        <a:xfrm>
          <a:off x="2343244" y="2589763"/>
          <a:ext cx="958254" cy="60849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79D985-1536-46A5-B46F-6A9515CF4D0C}">
      <dsp:nvSpPr>
        <dsp:cNvPr id="0" name=""/>
        <dsp:cNvSpPr/>
      </dsp:nvSpPr>
      <dsp:spPr>
        <a:xfrm>
          <a:off x="2449717" y="2690912"/>
          <a:ext cx="958254" cy="608491"/>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HTTP Client Module</a:t>
          </a:r>
        </a:p>
      </dsp:txBody>
      <dsp:txXfrm>
        <a:off x="2467539" y="2708734"/>
        <a:ext cx="922610" cy="572847"/>
      </dsp:txXfrm>
    </dsp:sp>
    <dsp:sp modelId="{DA2E680D-77F0-4711-9B02-576D9963F5ED}">
      <dsp:nvSpPr>
        <dsp:cNvPr id="0" name=""/>
        <dsp:cNvSpPr/>
      </dsp:nvSpPr>
      <dsp:spPr>
        <a:xfrm>
          <a:off x="4685644" y="1702579"/>
          <a:ext cx="958254" cy="60849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BB9776-B45B-4311-A5A4-92C96266FA1A}">
      <dsp:nvSpPr>
        <dsp:cNvPr id="0" name=""/>
        <dsp:cNvSpPr/>
      </dsp:nvSpPr>
      <dsp:spPr>
        <a:xfrm>
          <a:off x="4792116" y="1803728"/>
          <a:ext cx="958254" cy="608491"/>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Modules</a:t>
          </a:r>
        </a:p>
      </dsp:txBody>
      <dsp:txXfrm>
        <a:off x="4809938" y="1821550"/>
        <a:ext cx="922610" cy="572847"/>
      </dsp:txXfrm>
    </dsp:sp>
    <dsp:sp modelId="{6CBCDE1C-0B3D-470A-A07A-D170579DA1CB}">
      <dsp:nvSpPr>
        <dsp:cNvPr id="0" name=""/>
        <dsp:cNvSpPr/>
      </dsp:nvSpPr>
      <dsp:spPr>
        <a:xfrm>
          <a:off x="3514444" y="2589763"/>
          <a:ext cx="958254" cy="60849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789CD4-B250-4791-A44E-FDFF70E14906}">
      <dsp:nvSpPr>
        <dsp:cNvPr id="0" name=""/>
        <dsp:cNvSpPr/>
      </dsp:nvSpPr>
      <dsp:spPr>
        <a:xfrm>
          <a:off x="3620917" y="2690912"/>
          <a:ext cx="958254" cy="608491"/>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Dashboard Module</a:t>
          </a:r>
        </a:p>
      </dsp:txBody>
      <dsp:txXfrm>
        <a:off x="3638739" y="2708734"/>
        <a:ext cx="922610" cy="572847"/>
      </dsp:txXfrm>
    </dsp:sp>
    <dsp:sp modelId="{7FD7E794-0C04-401F-BE64-B81C90847D3F}">
      <dsp:nvSpPr>
        <dsp:cNvPr id="0" name=""/>
        <dsp:cNvSpPr/>
      </dsp:nvSpPr>
      <dsp:spPr>
        <a:xfrm>
          <a:off x="4685644" y="2589763"/>
          <a:ext cx="958254" cy="60849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9FA6E1-3DBA-4A1F-910A-65B8C8A375CF}">
      <dsp:nvSpPr>
        <dsp:cNvPr id="0" name=""/>
        <dsp:cNvSpPr/>
      </dsp:nvSpPr>
      <dsp:spPr>
        <a:xfrm>
          <a:off x="4792116" y="2690912"/>
          <a:ext cx="958254" cy="608491"/>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Funds Transfer Module</a:t>
          </a:r>
        </a:p>
      </dsp:txBody>
      <dsp:txXfrm>
        <a:off x="4809938" y="2708734"/>
        <a:ext cx="922610" cy="572847"/>
      </dsp:txXfrm>
    </dsp:sp>
    <dsp:sp modelId="{1C81AD42-8265-453C-B590-1E7A111B93D2}">
      <dsp:nvSpPr>
        <dsp:cNvPr id="0" name=""/>
        <dsp:cNvSpPr/>
      </dsp:nvSpPr>
      <dsp:spPr>
        <a:xfrm>
          <a:off x="5856843" y="2589763"/>
          <a:ext cx="958254" cy="60849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0D801A-3660-4DA4-A548-E8FCF5C5002C}">
      <dsp:nvSpPr>
        <dsp:cNvPr id="0" name=""/>
        <dsp:cNvSpPr/>
      </dsp:nvSpPr>
      <dsp:spPr>
        <a:xfrm>
          <a:off x="5963316" y="2690912"/>
          <a:ext cx="958254" cy="608491"/>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User Profile Module</a:t>
          </a:r>
        </a:p>
      </dsp:txBody>
      <dsp:txXfrm>
        <a:off x="5981138" y="2708734"/>
        <a:ext cx="922610" cy="57284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4/16/2019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4/16/2019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491" y="533401"/>
            <a:ext cx="5030510" cy="2514601"/>
          </a:xfrm>
        </p:spPr>
        <p:txBody>
          <a:bodyPr>
            <a:normAutofit/>
          </a:bodyPr>
          <a:lstStyle>
            <a:lvl1pPr>
              <a:defRPr sz="5402"/>
            </a:lvl1pPr>
          </a:lstStyle>
          <a:p>
            <a:r>
              <a:rPr lang="en-US"/>
              <a:t>Click to edit Master title style</a:t>
            </a:r>
            <a:endParaRPr/>
          </a:p>
        </p:txBody>
      </p:sp>
      <p:sp>
        <p:nvSpPr>
          <p:cNvPr id="3" name="Subtitle 2"/>
          <p:cNvSpPr>
            <a:spLocks noGrp="1"/>
          </p:cNvSpPr>
          <p:nvPr>
            <p:ph type="subTitle" idx="1"/>
          </p:nvPr>
        </p:nvSpPr>
        <p:spPr>
          <a:xfrm>
            <a:off x="1065490" y="3403600"/>
            <a:ext cx="5030511" cy="1397000"/>
          </a:xfrm>
        </p:spPr>
        <p:txBody>
          <a:bodyPr>
            <a:normAutofit/>
          </a:bodyPr>
          <a:lstStyle>
            <a:lvl1pPr marL="0" indent="0" algn="l">
              <a:spcBef>
                <a:spcPts val="600"/>
              </a:spcBef>
              <a:buNone/>
              <a:defRPr sz="2401">
                <a:solidFill>
                  <a:schemeClr val="tx1">
                    <a:lumMod val="65000"/>
                    <a:lumOff val="35000"/>
                  </a:schemeClr>
                </a:solidFill>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4/16/2019</a:t>
            </a:fld>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6647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4/16/2019</a:t>
            </a:fld>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66809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3695" y="533400"/>
            <a:ext cx="236281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065491" y="533400"/>
            <a:ext cx="7469544"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4/16/2019</a:t>
            </a:fld>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1882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1" y="389402"/>
            <a:ext cx="11582400" cy="524998"/>
          </a:xfrm>
        </p:spPr>
        <p:txBody>
          <a:bodyPr lIns="91440" rIns="91440" anchor="t" anchorCtr="0"/>
          <a:lstStyle>
            <a:lvl1pPr>
              <a:defRPr sz="2400">
                <a:solidFill>
                  <a:srgbClr val="000000"/>
                </a:solidFill>
                <a:latin typeface="Calibri"/>
                <a:cs typeface="Calibri"/>
              </a:defRPr>
            </a:lvl1pPr>
          </a:lstStyle>
          <a:p>
            <a:r>
              <a:rPr lang="en-US" dirty="0"/>
              <a:t>Click to edit slide headline</a:t>
            </a:r>
          </a:p>
        </p:txBody>
      </p:sp>
      <p:sp>
        <p:nvSpPr>
          <p:cNvPr id="19" name="Text Placeholder 2"/>
          <p:cNvSpPr>
            <a:spLocks noGrp="1"/>
          </p:cNvSpPr>
          <p:nvPr>
            <p:ph type="body" idx="28" hasCustomPrompt="1"/>
          </p:nvPr>
        </p:nvSpPr>
        <p:spPr>
          <a:xfrm>
            <a:off x="304801" y="995852"/>
            <a:ext cx="11582400" cy="299548"/>
          </a:xfrm>
          <a:prstGeom prst="rect">
            <a:avLst/>
          </a:prstGeom>
        </p:spPr>
        <p:txBody>
          <a:bodyPr anchor="t">
            <a:noAutofit/>
          </a:bodyPr>
          <a:lstStyle>
            <a:lvl1pPr marL="0" indent="0" algn="ctr">
              <a:lnSpc>
                <a:spcPct val="85000"/>
              </a:lnSpc>
              <a:spcBef>
                <a:spcPts val="0"/>
              </a:spcBef>
              <a:spcAft>
                <a:spcPts val="0"/>
              </a:spcAft>
              <a:buNone/>
              <a:defRPr sz="1800" b="0" i="1">
                <a:solidFill>
                  <a:srgbClr val="F37021"/>
                </a:solidFill>
                <a:latin typeface="Georgia"/>
                <a:cs typeface="Georgi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subheading</a:t>
            </a:r>
          </a:p>
        </p:txBody>
      </p:sp>
      <p:sp>
        <p:nvSpPr>
          <p:cNvPr id="9" name="Text Placeholder 2"/>
          <p:cNvSpPr>
            <a:spLocks noGrp="1"/>
          </p:cNvSpPr>
          <p:nvPr>
            <p:ph type="body" idx="17" hasCustomPrompt="1"/>
          </p:nvPr>
        </p:nvSpPr>
        <p:spPr>
          <a:xfrm>
            <a:off x="304800" y="76200"/>
            <a:ext cx="11582400" cy="304800"/>
          </a:xfrm>
          <a:prstGeom prst="rect">
            <a:avLst/>
          </a:prstGeom>
        </p:spPr>
        <p:txBody>
          <a:bodyPr anchor="t">
            <a:noAutofit/>
          </a:bodyPr>
          <a:lstStyle>
            <a:lvl1pPr marL="0" indent="0" algn="ctr">
              <a:buNone/>
              <a:defRPr sz="1200" b="1" i="0" cap="all">
                <a:solidFill>
                  <a:srgbClr val="F37021"/>
                </a:solidFill>
                <a:latin typeface="Calibri"/>
                <a:cs typeface="Calibri"/>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section heading</a:t>
            </a:r>
          </a:p>
        </p:txBody>
      </p:sp>
      <p:sp>
        <p:nvSpPr>
          <p:cNvPr id="6" name="Rectangle 5"/>
          <p:cNvSpPr/>
          <p:nvPr userDrawn="1"/>
        </p:nvSpPr>
        <p:spPr>
          <a:xfrm rot="5400000">
            <a:off x="6019801" y="-1142999"/>
            <a:ext cx="152401" cy="24384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err="1">
              <a:latin typeface="+mj-lt"/>
            </a:endParaRPr>
          </a:p>
        </p:txBody>
      </p:sp>
    </p:spTree>
    <p:extLst>
      <p:ext uri="{BB962C8B-B14F-4D97-AF65-F5344CB8AC3E}">
        <p14:creationId xmlns:p14="http://schemas.microsoft.com/office/powerpoint/2010/main" val="3770264578"/>
      </p:ext>
    </p:extLst>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1" y="389402"/>
            <a:ext cx="11582400" cy="524998"/>
          </a:xfrm>
        </p:spPr>
        <p:txBody>
          <a:bodyPr lIns="91440" rIns="91440" anchor="t" anchorCtr="0">
            <a:noAutofit/>
          </a:bodyPr>
          <a:lstStyle>
            <a:lvl1pPr>
              <a:defRPr sz="2400"/>
            </a:lvl1pPr>
          </a:lstStyle>
          <a:p>
            <a:r>
              <a:rPr lang="en-US" dirty="0"/>
              <a:t>Click to edit slide headline</a:t>
            </a:r>
          </a:p>
        </p:txBody>
      </p:sp>
      <p:sp>
        <p:nvSpPr>
          <p:cNvPr id="152" name="Text Placeholder 2"/>
          <p:cNvSpPr>
            <a:spLocks noGrp="1"/>
          </p:cNvSpPr>
          <p:nvPr>
            <p:ph type="body" idx="10" hasCustomPrompt="1"/>
          </p:nvPr>
        </p:nvSpPr>
        <p:spPr>
          <a:xfrm>
            <a:off x="304800" y="990600"/>
            <a:ext cx="11582400" cy="381000"/>
          </a:xfrm>
          <a:prstGeom prst="rect">
            <a:avLst/>
          </a:prstGeom>
        </p:spPr>
        <p:txBody>
          <a:bodyPr anchor="t">
            <a:noAutofit/>
          </a:bodyPr>
          <a:lstStyle>
            <a:lvl1pPr marL="0" indent="0" algn="ctr">
              <a:buNone/>
              <a:defRPr sz="1800" b="0" i="1">
                <a:solidFill>
                  <a:srgbClr val="F37021"/>
                </a:solidFill>
                <a:latin typeface="Georgia"/>
                <a:cs typeface="Georgi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subheading</a:t>
            </a:r>
          </a:p>
        </p:txBody>
      </p:sp>
      <p:sp>
        <p:nvSpPr>
          <p:cNvPr id="154" name="Text Placeholder 2"/>
          <p:cNvSpPr>
            <a:spLocks noGrp="1"/>
          </p:cNvSpPr>
          <p:nvPr>
            <p:ph type="body" idx="15" hasCustomPrompt="1"/>
          </p:nvPr>
        </p:nvSpPr>
        <p:spPr>
          <a:xfrm>
            <a:off x="304800" y="76200"/>
            <a:ext cx="11582400" cy="304800"/>
          </a:xfrm>
          <a:prstGeom prst="rect">
            <a:avLst/>
          </a:prstGeom>
        </p:spPr>
        <p:txBody>
          <a:bodyPr anchor="t">
            <a:noAutofit/>
          </a:bodyPr>
          <a:lstStyle>
            <a:lvl1pPr marL="0" indent="0" algn="ctr">
              <a:buNone/>
              <a:defRPr sz="1200" b="1" i="0" cap="all">
                <a:solidFill>
                  <a:srgbClr val="F37021"/>
                </a:solidFill>
                <a:latin typeface="Calibri"/>
                <a:cs typeface="Calibri"/>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TOPIC</a:t>
            </a:r>
          </a:p>
        </p:txBody>
      </p:sp>
      <p:sp>
        <p:nvSpPr>
          <p:cNvPr id="6" name="Content Placeholder 2"/>
          <p:cNvSpPr>
            <a:spLocks noGrp="1"/>
          </p:cNvSpPr>
          <p:nvPr>
            <p:ph idx="1" hasCustomPrompt="1"/>
          </p:nvPr>
        </p:nvSpPr>
        <p:spPr>
          <a:xfrm>
            <a:off x="304800" y="1524001"/>
            <a:ext cx="11582400" cy="4875211"/>
          </a:xfrm>
          <a:prstGeom prst="rect">
            <a:avLst/>
          </a:prstGeom>
        </p:spPr>
        <p:txBody>
          <a:bodyPr>
            <a:noAutofit/>
          </a:bodyPr>
          <a:lstStyle>
            <a:lvl1pPr marL="0" indent="0">
              <a:lnSpc>
                <a:spcPct val="100000"/>
              </a:lnSpc>
              <a:buFont typeface="Arial"/>
              <a:buNone/>
              <a:defRPr sz="1600" b="1" i="0">
                <a:solidFill>
                  <a:srgbClr val="F37021"/>
                </a:solidFill>
                <a:latin typeface="Calibri"/>
                <a:cs typeface="Calibri"/>
              </a:defRPr>
            </a:lvl1pPr>
            <a:lvl2pPr marL="0" indent="0">
              <a:lnSpc>
                <a:spcPct val="100000"/>
              </a:lnSpc>
              <a:buFont typeface="Arial"/>
              <a:buNone/>
              <a:defRPr sz="1600" b="1">
                <a:solidFill>
                  <a:schemeClr val="tx1"/>
                </a:solidFill>
                <a:latin typeface="Calibri"/>
                <a:cs typeface="Calibri"/>
              </a:defRPr>
            </a:lvl2pPr>
            <a:lvl3pPr marL="0" indent="0">
              <a:lnSpc>
                <a:spcPct val="100000"/>
              </a:lnSpc>
              <a:buFont typeface="Arial"/>
              <a:buNone/>
              <a:defRPr sz="1600" b="0">
                <a:solidFill>
                  <a:schemeClr val="tx1"/>
                </a:solidFill>
                <a:latin typeface="Calibri"/>
                <a:cs typeface="Calibri"/>
              </a:defRPr>
            </a:lvl3pPr>
            <a:lvl4pPr marL="0" indent="0">
              <a:lnSpc>
                <a:spcPct val="100000"/>
              </a:lnSpc>
              <a:buFont typeface="Arial"/>
              <a:buNone/>
              <a:defRPr sz="1200" b="1" i="0" cap="all">
                <a:solidFill>
                  <a:srgbClr val="2D2D2A"/>
                </a:solidFill>
                <a:latin typeface="Calibri"/>
                <a:cs typeface="Calibri"/>
              </a:defRPr>
            </a:lvl4pPr>
            <a:lvl5pPr marL="0" indent="0">
              <a:lnSpc>
                <a:spcPct val="100000"/>
              </a:lnSpc>
              <a:buFont typeface="Arial"/>
              <a:buNone/>
              <a:defRPr sz="1200" b="1" baseline="0">
                <a:latin typeface="Calibri"/>
                <a:cs typeface="Calibri"/>
              </a:defRPr>
            </a:lvl5pPr>
            <a:lvl6pPr marL="0" indent="0">
              <a:spcBef>
                <a:spcPts val="600"/>
              </a:spcBef>
              <a:buFont typeface="Arial"/>
              <a:buNone/>
              <a:defRPr sz="1200">
                <a:solidFill>
                  <a:schemeClr val="tx2"/>
                </a:solidFill>
                <a:latin typeface="Calibri"/>
                <a:cs typeface="Calibri"/>
              </a:defRPr>
            </a:lvl6pPr>
          </a:lstStyle>
          <a:p>
            <a:r>
              <a:rPr lang="en-US" sz="1800" dirty="0"/>
              <a:t>Click to edit text</a:t>
            </a:r>
          </a:p>
          <a:p>
            <a:pPr lvl="1"/>
            <a:r>
              <a:rPr lang="en-US" sz="1800" dirty="0"/>
              <a:t>Click tab for second level</a:t>
            </a:r>
          </a:p>
          <a:p>
            <a:pPr lvl="2"/>
            <a:r>
              <a:rPr lang="en-US" sz="1800" dirty="0"/>
              <a:t>Click tab for third level (great for body text)</a:t>
            </a:r>
          </a:p>
          <a:p>
            <a:pPr lvl="3">
              <a:spcBef>
                <a:spcPts val="1200"/>
              </a:spcBef>
            </a:pPr>
            <a:r>
              <a:rPr lang="en-US" sz="1400" dirty="0"/>
              <a:t>Click tab for fourth level (great for sub-heads)</a:t>
            </a:r>
          </a:p>
          <a:p>
            <a:pPr lvl="4"/>
            <a:r>
              <a:rPr lang="en-US" sz="1600" dirty="0"/>
              <a:t>Click tab for fifth level</a:t>
            </a:r>
          </a:p>
          <a:p>
            <a:pPr lvl="5"/>
            <a:r>
              <a:rPr lang="en-US" sz="1600" dirty="0"/>
              <a:t>Click tab for sixth level (great for body text)</a:t>
            </a:r>
          </a:p>
        </p:txBody>
      </p:sp>
      <p:sp>
        <p:nvSpPr>
          <p:cNvPr id="8" name="Rectangle 7"/>
          <p:cNvSpPr/>
          <p:nvPr userDrawn="1"/>
        </p:nvSpPr>
        <p:spPr>
          <a:xfrm rot="5400000">
            <a:off x="6019801" y="-1142999"/>
            <a:ext cx="152401" cy="24384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err="1">
              <a:latin typeface="+mj-lt"/>
            </a:endParaRPr>
          </a:p>
        </p:txBody>
      </p:sp>
    </p:spTree>
    <p:extLst>
      <p:ext uri="{BB962C8B-B14F-4D97-AF65-F5344CB8AC3E}">
        <p14:creationId xmlns:p14="http://schemas.microsoft.com/office/powerpoint/2010/main" val="1414889356"/>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4/16/2019</a:t>
            </a:fld>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42915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491" y="533400"/>
            <a:ext cx="8689063" cy="2286000"/>
          </a:xfrm>
        </p:spPr>
        <p:txBody>
          <a:bodyPr anchor="b">
            <a:normAutofit/>
          </a:bodyPr>
          <a:lstStyle>
            <a:lvl1pPr algn="l">
              <a:defRPr sz="5402" b="1" cap="none" baseline="0"/>
            </a:lvl1pPr>
          </a:lstStyle>
          <a:p>
            <a:r>
              <a:rPr lang="en-US"/>
              <a:t>Click to edit Master title style</a:t>
            </a:r>
            <a:endParaRPr/>
          </a:p>
        </p:txBody>
      </p:sp>
      <p:sp>
        <p:nvSpPr>
          <p:cNvPr id="3" name="Text Placeholder 2"/>
          <p:cNvSpPr>
            <a:spLocks noGrp="1"/>
          </p:cNvSpPr>
          <p:nvPr>
            <p:ph type="body" idx="1"/>
          </p:nvPr>
        </p:nvSpPr>
        <p:spPr>
          <a:xfrm>
            <a:off x="1065491" y="3124200"/>
            <a:ext cx="8689063" cy="1371600"/>
          </a:xfrm>
        </p:spPr>
        <p:txBody>
          <a:bodyPr anchor="t">
            <a:normAutofit/>
          </a:bodyPr>
          <a:lstStyle>
            <a:lvl1pPr marL="0" indent="0">
              <a:spcBef>
                <a:spcPts val="600"/>
              </a:spcBef>
              <a:buNone/>
              <a:defRPr sz="2401">
                <a:solidFill>
                  <a:schemeClr val="tx1">
                    <a:lumMod val="65000"/>
                    <a:lumOff val="35000"/>
                  </a:schemeClr>
                </a:solidFill>
              </a:defRPr>
            </a:lvl1pPr>
            <a:lvl2pPr marL="457337" indent="0">
              <a:buNone/>
              <a:defRPr sz="1801">
                <a:solidFill>
                  <a:schemeClr val="tx1">
                    <a:tint val="75000"/>
                  </a:schemeClr>
                </a:solidFill>
              </a:defRPr>
            </a:lvl2pPr>
            <a:lvl3pPr marL="914674" indent="0">
              <a:buNone/>
              <a:defRPr sz="1600">
                <a:solidFill>
                  <a:schemeClr val="tx1">
                    <a:tint val="75000"/>
                  </a:schemeClr>
                </a:solidFill>
              </a:defRPr>
            </a:lvl3pPr>
            <a:lvl4pPr marL="1372011" indent="0">
              <a:buNone/>
              <a:defRPr sz="1400">
                <a:solidFill>
                  <a:schemeClr val="tx1">
                    <a:tint val="75000"/>
                  </a:schemeClr>
                </a:solidFill>
              </a:defRPr>
            </a:lvl4pPr>
            <a:lvl5pPr marL="1829349" indent="0">
              <a:buNone/>
              <a:defRPr sz="1400">
                <a:solidFill>
                  <a:schemeClr val="tx1">
                    <a:tint val="75000"/>
                  </a:schemeClr>
                </a:solidFill>
              </a:defRPr>
            </a:lvl5pPr>
            <a:lvl6pPr marL="2286686" indent="0">
              <a:buNone/>
              <a:defRPr sz="1400">
                <a:solidFill>
                  <a:schemeClr val="tx1">
                    <a:tint val="75000"/>
                  </a:schemeClr>
                </a:solidFill>
              </a:defRPr>
            </a:lvl6pPr>
            <a:lvl7pPr marL="2744023" indent="0">
              <a:buNone/>
              <a:defRPr sz="1400">
                <a:solidFill>
                  <a:schemeClr val="tx1">
                    <a:tint val="75000"/>
                  </a:schemeClr>
                </a:solidFill>
              </a:defRPr>
            </a:lvl7pPr>
            <a:lvl8pPr marL="3201360" indent="0">
              <a:buNone/>
              <a:defRPr sz="1400">
                <a:solidFill>
                  <a:schemeClr val="tx1">
                    <a:tint val="75000"/>
                  </a:schemeClr>
                </a:solidFill>
              </a:defRPr>
            </a:lvl8pPr>
            <a:lvl9pPr marL="3658697"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4/16/2019</a:t>
            </a:fld>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37013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489" y="1828800"/>
            <a:ext cx="4253068" cy="4191000"/>
          </a:xfrm>
        </p:spPr>
        <p:txBody>
          <a:bodyPr>
            <a:normAutofit/>
          </a:bodyPr>
          <a:lstStyle>
            <a:lvl1pPr>
              <a:defRPr sz="2001"/>
            </a:lvl1pPr>
            <a:lvl2pPr>
              <a:defRPr sz="1801"/>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6021" y="1828800"/>
            <a:ext cx="4253068" cy="4191000"/>
          </a:xfrm>
        </p:spPr>
        <p:txBody>
          <a:bodyPr>
            <a:normAutofit/>
          </a:bodyPr>
          <a:lstStyle>
            <a:lvl1pPr>
              <a:defRPr sz="2001"/>
            </a:lvl1pPr>
            <a:lvl2pPr>
              <a:defRPr sz="1801"/>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3E0FA9E5-6744-4841-888F-9E7CC0C2B7EC}" type="datetimeFigureOut">
              <a:rPr lang="en-US"/>
              <a:t>4/16/2019</a:t>
            </a:fld>
            <a:endParaRPr/>
          </a:p>
        </p:txBody>
      </p:sp>
      <p:sp>
        <p:nvSpPr>
          <p:cNvPr id="7" name="Slide Number Placeholder 6"/>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341370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490" y="1828800"/>
            <a:ext cx="4253068" cy="685801"/>
          </a:xfrm>
        </p:spPr>
        <p:txBody>
          <a:bodyPr anchor="ctr">
            <a:normAutofit/>
          </a:bodyPr>
          <a:lstStyle>
            <a:lvl1pPr marL="0" indent="0">
              <a:spcBef>
                <a:spcPts val="0"/>
              </a:spcBef>
              <a:buNone/>
              <a:defRPr sz="2001" b="0"/>
            </a:lvl1pPr>
            <a:lvl2pPr marL="457337" indent="0">
              <a:buNone/>
              <a:defRPr sz="2001" b="1"/>
            </a:lvl2pPr>
            <a:lvl3pPr marL="914674" indent="0">
              <a:buNone/>
              <a:defRPr sz="1801" b="1"/>
            </a:lvl3pPr>
            <a:lvl4pPr marL="1372011" indent="0">
              <a:buNone/>
              <a:defRPr sz="1600" b="1"/>
            </a:lvl4pPr>
            <a:lvl5pPr marL="1829349" indent="0">
              <a:buNone/>
              <a:defRPr sz="1600" b="1"/>
            </a:lvl5pPr>
            <a:lvl6pPr marL="2286686" indent="0">
              <a:buNone/>
              <a:defRPr sz="1600" b="1"/>
            </a:lvl6pPr>
            <a:lvl7pPr marL="2744023" indent="0">
              <a:buNone/>
              <a:defRPr sz="1600" b="1"/>
            </a:lvl7pPr>
            <a:lvl8pPr marL="3201360" indent="0">
              <a:buNone/>
              <a:defRPr sz="1600" b="1"/>
            </a:lvl8pPr>
            <a:lvl9pPr marL="3658697" indent="0">
              <a:buNone/>
              <a:defRPr sz="1600" b="1"/>
            </a:lvl9pPr>
          </a:lstStyle>
          <a:p>
            <a:pPr lvl="0"/>
            <a:r>
              <a:rPr lang="en-US"/>
              <a:t>Edit Master text styles</a:t>
            </a:r>
          </a:p>
        </p:txBody>
      </p:sp>
      <p:sp>
        <p:nvSpPr>
          <p:cNvPr id="4" name="Content Placeholder 3"/>
          <p:cNvSpPr>
            <a:spLocks noGrp="1"/>
          </p:cNvSpPr>
          <p:nvPr>
            <p:ph sz="half" idx="2"/>
          </p:nvPr>
        </p:nvSpPr>
        <p:spPr>
          <a:xfrm>
            <a:off x="1065490" y="2590800"/>
            <a:ext cx="4253068" cy="3429000"/>
          </a:xfrm>
        </p:spPr>
        <p:txBody>
          <a:bodyPr>
            <a:normAutofit/>
          </a:bodyPr>
          <a:lstStyle>
            <a:lvl1pPr>
              <a:defRPr sz="2001"/>
            </a:lvl1pPr>
            <a:lvl2pPr>
              <a:defRPr sz="1801"/>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1485" y="1828800"/>
            <a:ext cx="4253068" cy="685801"/>
          </a:xfrm>
        </p:spPr>
        <p:txBody>
          <a:bodyPr anchor="ctr">
            <a:normAutofit/>
          </a:bodyPr>
          <a:lstStyle>
            <a:lvl1pPr marL="0" indent="0">
              <a:spcBef>
                <a:spcPts val="0"/>
              </a:spcBef>
              <a:buNone/>
              <a:defRPr sz="2001" b="0"/>
            </a:lvl1pPr>
            <a:lvl2pPr marL="457337" indent="0">
              <a:buNone/>
              <a:defRPr sz="2001" b="1"/>
            </a:lvl2pPr>
            <a:lvl3pPr marL="914674" indent="0">
              <a:buNone/>
              <a:defRPr sz="1801" b="1"/>
            </a:lvl3pPr>
            <a:lvl4pPr marL="1372011" indent="0">
              <a:buNone/>
              <a:defRPr sz="1600" b="1"/>
            </a:lvl4pPr>
            <a:lvl5pPr marL="1829349" indent="0">
              <a:buNone/>
              <a:defRPr sz="1600" b="1"/>
            </a:lvl5pPr>
            <a:lvl6pPr marL="2286686" indent="0">
              <a:buNone/>
              <a:defRPr sz="1600" b="1"/>
            </a:lvl6pPr>
            <a:lvl7pPr marL="2744023" indent="0">
              <a:buNone/>
              <a:defRPr sz="1600" b="1"/>
            </a:lvl7pPr>
            <a:lvl8pPr marL="3201360" indent="0">
              <a:buNone/>
              <a:defRPr sz="1600" b="1"/>
            </a:lvl8pPr>
            <a:lvl9pPr marL="3658697" indent="0">
              <a:buNone/>
              <a:defRPr sz="1600" b="1"/>
            </a:lvl9pPr>
          </a:lstStyle>
          <a:p>
            <a:pPr lvl="0"/>
            <a:r>
              <a:rPr lang="en-US"/>
              <a:t>Edit Master text styles</a:t>
            </a:r>
          </a:p>
        </p:txBody>
      </p:sp>
      <p:sp>
        <p:nvSpPr>
          <p:cNvPr id="6" name="Content Placeholder 5"/>
          <p:cNvSpPr>
            <a:spLocks noGrp="1"/>
          </p:cNvSpPr>
          <p:nvPr>
            <p:ph sz="quarter" idx="4"/>
          </p:nvPr>
        </p:nvSpPr>
        <p:spPr>
          <a:xfrm>
            <a:off x="5501485" y="2590800"/>
            <a:ext cx="4253068" cy="3429000"/>
          </a:xfrm>
        </p:spPr>
        <p:txBody>
          <a:bodyPr>
            <a:normAutofit/>
          </a:bodyPr>
          <a:lstStyle>
            <a:lvl1pPr>
              <a:defRPr sz="2001"/>
            </a:lvl1pPr>
            <a:lvl2pPr>
              <a:defRPr sz="1801"/>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3E0FA9E5-6744-4841-888F-9E7CC0C2B7EC}" type="datetimeFigureOut">
              <a:rPr lang="en-US"/>
              <a:t>4/16/2019</a:t>
            </a:fld>
            <a:endParaRPr/>
          </a:p>
        </p:txBody>
      </p:sp>
      <p:sp>
        <p:nvSpPr>
          <p:cNvPr id="9" name="Slide Number Placeholder 8"/>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0007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3E0FA9E5-6744-4841-888F-9E7CC0C2B7EC}" type="datetimeFigureOut">
              <a:rPr lang="en-US"/>
              <a:t>4/16/2019</a:t>
            </a:fld>
            <a:endParaRPr/>
          </a:p>
        </p:txBody>
      </p:sp>
      <p:sp>
        <p:nvSpPr>
          <p:cNvPr id="5" name="Slide Number Placeholder 4"/>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9071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3E0FA9E5-6744-4841-888F-9E7CC0C2B7EC}" type="datetimeFigureOut">
              <a:rPr lang="en-US"/>
              <a:t>4/16/2019</a:t>
            </a:fld>
            <a:endParaRPr/>
          </a:p>
        </p:txBody>
      </p:sp>
      <p:sp>
        <p:nvSpPr>
          <p:cNvPr id="4" name="Slide Number Placeholder 3"/>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4415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490" y="533400"/>
            <a:ext cx="4115872" cy="1524000"/>
          </a:xfrm>
        </p:spPr>
        <p:txBody>
          <a:bodyPr anchor="b">
            <a:normAutofit/>
          </a:bodyPr>
          <a:lstStyle>
            <a:lvl1pPr algn="l">
              <a:defRPr sz="3601" b="1"/>
            </a:lvl1pPr>
          </a:lstStyle>
          <a:p>
            <a:r>
              <a:rPr lang="en-US"/>
              <a:t>Click to edit Master title style</a:t>
            </a:r>
            <a:endParaRPr/>
          </a:p>
        </p:txBody>
      </p:sp>
      <p:sp>
        <p:nvSpPr>
          <p:cNvPr id="3" name="Content Placeholder 2"/>
          <p:cNvSpPr>
            <a:spLocks noGrp="1"/>
          </p:cNvSpPr>
          <p:nvPr>
            <p:ph idx="1"/>
          </p:nvPr>
        </p:nvSpPr>
        <p:spPr>
          <a:xfrm>
            <a:off x="5867341" y="533400"/>
            <a:ext cx="5868928" cy="5486400"/>
          </a:xfrm>
        </p:spPr>
        <p:txBody>
          <a:bodyPr>
            <a:normAutofit/>
          </a:bodyPr>
          <a:lstStyle>
            <a:lvl1pPr>
              <a:defRPr sz="2001"/>
            </a:lvl1pPr>
            <a:lvl2pPr>
              <a:defRPr sz="1801"/>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490" y="2209800"/>
            <a:ext cx="4115872" cy="3810000"/>
          </a:xfrm>
        </p:spPr>
        <p:txBody>
          <a:bodyPr>
            <a:normAutofit/>
          </a:bodyPr>
          <a:lstStyle>
            <a:lvl1pPr marL="0" indent="0">
              <a:lnSpc>
                <a:spcPct val="110000"/>
              </a:lnSpc>
              <a:spcBef>
                <a:spcPts val="600"/>
              </a:spcBef>
              <a:buNone/>
              <a:defRPr sz="1801">
                <a:solidFill>
                  <a:schemeClr val="tx1">
                    <a:lumMod val="65000"/>
                    <a:lumOff val="35000"/>
                  </a:schemeClr>
                </a:solidFill>
              </a:defRPr>
            </a:lvl1pPr>
            <a:lvl2pPr marL="457337" indent="0">
              <a:buNone/>
              <a:defRPr sz="1200"/>
            </a:lvl2pPr>
            <a:lvl3pPr marL="914674" indent="0">
              <a:buNone/>
              <a:defRPr sz="1000"/>
            </a:lvl3pPr>
            <a:lvl4pPr marL="1372011" indent="0">
              <a:buNone/>
              <a:defRPr sz="900"/>
            </a:lvl4pPr>
            <a:lvl5pPr marL="1829349" indent="0">
              <a:buNone/>
              <a:defRPr sz="900"/>
            </a:lvl5pPr>
            <a:lvl6pPr marL="2286686" indent="0">
              <a:buNone/>
              <a:defRPr sz="900"/>
            </a:lvl6pPr>
            <a:lvl7pPr marL="2744023" indent="0">
              <a:buNone/>
              <a:defRPr sz="900"/>
            </a:lvl7pPr>
            <a:lvl8pPr marL="3201360" indent="0">
              <a:buNone/>
              <a:defRPr sz="900"/>
            </a:lvl8pPr>
            <a:lvl9pPr marL="3658697"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3E0FA9E5-6744-4841-888F-9E7CC0C2B7EC}" type="datetimeFigureOut">
              <a:rPr lang="en-US"/>
              <a:t>4/16/2019</a:t>
            </a:fld>
            <a:endParaRPr/>
          </a:p>
        </p:txBody>
      </p:sp>
      <p:sp>
        <p:nvSpPr>
          <p:cNvPr id="7" name="Slide Number Placeholder 6"/>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1017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490" y="533400"/>
            <a:ext cx="4115872" cy="1524000"/>
          </a:xfrm>
        </p:spPr>
        <p:txBody>
          <a:bodyPr anchor="b">
            <a:noAutofit/>
          </a:bodyPr>
          <a:lstStyle>
            <a:lvl1pPr algn="l">
              <a:defRPr sz="3601"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7340" y="533400"/>
            <a:ext cx="5781679" cy="5791200"/>
          </a:xfrm>
          <a:ln w="50800">
            <a:solidFill>
              <a:schemeClr val="tx1">
                <a:lumMod val="65000"/>
                <a:lumOff val="35000"/>
              </a:schemeClr>
            </a:solidFill>
            <a:miter lim="800000"/>
          </a:ln>
        </p:spPr>
        <p:txBody>
          <a:bodyPr>
            <a:normAutofit/>
          </a:bodyPr>
          <a:lstStyle>
            <a:lvl1pPr marL="0" indent="0" algn="ctr">
              <a:buNone/>
              <a:defRPr sz="2401"/>
            </a:lvl1pPr>
            <a:lvl2pPr marL="457337" indent="0">
              <a:buNone/>
              <a:defRPr sz="2801"/>
            </a:lvl2pPr>
            <a:lvl3pPr marL="914674" indent="0">
              <a:buNone/>
              <a:defRPr sz="2401"/>
            </a:lvl3pPr>
            <a:lvl4pPr marL="1372011" indent="0">
              <a:buNone/>
              <a:defRPr sz="2001"/>
            </a:lvl4pPr>
            <a:lvl5pPr marL="1829349" indent="0">
              <a:buNone/>
              <a:defRPr sz="2001"/>
            </a:lvl5pPr>
            <a:lvl6pPr marL="2286686" indent="0">
              <a:buNone/>
              <a:defRPr sz="2001"/>
            </a:lvl6pPr>
            <a:lvl7pPr marL="2744023" indent="0">
              <a:buNone/>
              <a:defRPr sz="2001"/>
            </a:lvl7pPr>
            <a:lvl8pPr marL="3201360" indent="0">
              <a:buNone/>
              <a:defRPr sz="2001"/>
            </a:lvl8pPr>
            <a:lvl9pPr marL="3658697" indent="0">
              <a:buNone/>
              <a:defRPr sz="2001"/>
            </a:lvl9pPr>
          </a:lstStyle>
          <a:p>
            <a:r>
              <a:rPr lang="en-US"/>
              <a:t>Click icon to add picture</a:t>
            </a:r>
            <a:endParaRPr/>
          </a:p>
        </p:txBody>
      </p:sp>
      <p:sp>
        <p:nvSpPr>
          <p:cNvPr id="4" name="Text Placeholder 3"/>
          <p:cNvSpPr>
            <a:spLocks noGrp="1"/>
          </p:cNvSpPr>
          <p:nvPr>
            <p:ph type="body" sz="half" idx="2"/>
          </p:nvPr>
        </p:nvSpPr>
        <p:spPr>
          <a:xfrm>
            <a:off x="1065490" y="2209800"/>
            <a:ext cx="4115872" cy="3810000"/>
          </a:xfrm>
        </p:spPr>
        <p:txBody>
          <a:bodyPr>
            <a:normAutofit/>
          </a:bodyPr>
          <a:lstStyle>
            <a:lvl1pPr marL="0" indent="0">
              <a:lnSpc>
                <a:spcPct val="110000"/>
              </a:lnSpc>
              <a:spcBef>
                <a:spcPts val="600"/>
              </a:spcBef>
              <a:buNone/>
              <a:defRPr sz="1801"/>
            </a:lvl1pPr>
            <a:lvl2pPr marL="457337" indent="0">
              <a:buNone/>
              <a:defRPr sz="1200"/>
            </a:lvl2pPr>
            <a:lvl3pPr marL="914674" indent="0">
              <a:buNone/>
              <a:defRPr sz="1000"/>
            </a:lvl3pPr>
            <a:lvl4pPr marL="1372011" indent="0">
              <a:buNone/>
              <a:defRPr sz="900"/>
            </a:lvl4pPr>
            <a:lvl5pPr marL="1829349" indent="0">
              <a:buNone/>
              <a:defRPr sz="900"/>
            </a:lvl5pPr>
            <a:lvl6pPr marL="2286686" indent="0">
              <a:buNone/>
              <a:defRPr sz="900"/>
            </a:lvl6pPr>
            <a:lvl7pPr marL="2744023" indent="0">
              <a:buNone/>
              <a:defRPr sz="900"/>
            </a:lvl7pPr>
            <a:lvl8pPr marL="3201360" indent="0">
              <a:buNone/>
              <a:defRPr sz="900"/>
            </a:lvl8pPr>
            <a:lvl9pPr marL="3658697" indent="0">
              <a:buNone/>
              <a:defRPr sz="900"/>
            </a:lvl9pPr>
          </a:lstStyle>
          <a:p>
            <a:pPr lvl="0"/>
            <a:r>
              <a:rPr lang="en-US"/>
              <a:t>Edit Master text styles</a:t>
            </a:r>
          </a:p>
        </p:txBody>
      </p:sp>
    </p:spTree>
    <p:extLst>
      <p:ext uri="{BB962C8B-B14F-4D97-AF65-F5344CB8AC3E}">
        <p14:creationId xmlns:p14="http://schemas.microsoft.com/office/powerpoint/2010/main" val="14196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490" y="533400"/>
            <a:ext cx="8689064"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065490" y="1828800"/>
            <a:ext cx="8689064" cy="4191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5491" y="6155268"/>
            <a:ext cx="5654560" cy="273049"/>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r>
              <a:rPr lang="en-US" dirty="0"/>
              <a:t>Add a footer</a:t>
            </a:r>
          </a:p>
        </p:txBody>
      </p:sp>
      <p:sp>
        <p:nvSpPr>
          <p:cNvPr id="4" name="Date Placeholder 3"/>
          <p:cNvSpPr>
            <a:spLocks noGrp="1"/>
          </p:cNvSpPr>
          <p:nvPr>
            <p:ph type="dt" sz="half" idx="2"/>
          </p:nvPr>
        </p:nvSpPr>
        <p:spPr>
          <a:xfrm>
            <a:off x="6934418" y="6155268"/>
            <a:ext cx="1371957"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3E0FA9E5-6744-4841-888F-9E7CC0C2B7EC}" type="datetimeFigureOut">
              <a:rPr lang="en-US" smtClean="0"/>
              <a:pPr/>
              <a:t>4/16/2019</a:t>
            </a:fld>
            <a:endParaRPr lang="en-US" dirty="0"/>
          </a:p>
        </p:txBody>
      </p:sp>
      <p:sp>
        <p:nvSpPr>
          <p:cNvPr id="6" name="Slide Number Placeholder 5"/>
          <p:cNvSpPr>
            <a:spLocks noGrp="1"/>
          </p:cNvSpPr>
          <p:nvPr>
            <p:ph type="sldNum" sz="quarter" idx="4"/>
          </p:nvPr>
        </p:nvSpPr>
        <p:spPr>
          <a:xfrm>
            <a:off x="8535035" y="6155268"/>
            <a:ext cx="1219519"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674" rtl="0" eaLnBrk="1" latinLnBrk="0" hangingPunct="1">
        <a:lnSpc>
          <a:spcPct val="80000"/>
        </a:lnSpc>
        <a:spcBef>
          <a:spcPct val="0"/>
        </a:spcBef>
        <a:buNone/>
        <a:defRPr sz="3601" b="1" kern="1200">
          <a:solidFill>
            <a:schemeClr val="accent1">
              <a:lumMod val="75000"/>
            </a:schemeClr>
          </a:solidFill>
          <a:latin typeface="+mj-lt"/>
          <a:ea typeface="+mj-ea"/>
          <a:cs typeface="+mj-cs"/>
        </a:defRPr>
      </a:lvl1pPr>
    </p:titleStyle>
    <p:bodyStyle>
      <a:lvl1pPr marL="274402" indent="-228669" algn="l" defTabSz="914674" rtl="0" eaLnBrk="1" latinLnBrk="0" hangingPunct="1">
        <a:lnSpc>
          <a:spcPct val="90000"/>
        </a:lnSpc>
        <a:spcBef>
          <a:spcPts val="1801"/>
        </a:spcBef>
        <a:buClr>
          <a:schemeClr val="tx1">
            <a:lumMod val="65000"/>
            <a:lumOff val="35000"/>
          </a:schemeClr>
        </a:buClr>
        <a:buSzPct val="80000"/>
        <a:buFont typeface="Arial" pitchFamily="34" charset="0"/>
        <a:buChar char="•"/>
        <a:defRPr sz="2001" kern="1200">
          <a:solidFill>
            <a:schemeClr val="tx1">
              <a:lumMod val="65000"/>
              <a:lumOff val="35000"/>
            </a:schemeClr>
          </a:solidFill>
          <a:latin typeface="+mn-lt"/>
          <a:ea typeface="+mn-ea"/>
          <a:cs typeface="+mn-cs"/>
        </a:defRPr>
      </a:lvl1pPr>
      <a:lvl2pPr marL="594538" indent="-228669" algn="l" defTabSz="914674" rtl="0" eaLnBrk="1" latinLnBrk="0" hangingPunct="1">
        <a:lnSpc>
          <a:spcPct val="90000"/>
        </a:lnSpc>
        <a:spcBef>
          <a:spcPts val="1000"/>
        </a:spcBef>
        <a:buClr>
          <a:schemeClr val="tx1">
            <a:lumMod val="65000"/>
            <a:lumOff val="35000"/>
          </a:schemeClr>
        </a:buClr>
        <a:buSzPct val="80000"/>
        <a:buFont typeface="Arial" pitchFamily="34" charset="0"/>
        <a:buChar char="•"/>
        <a:defRPr sz="1801" kern="1200">
          <a:solidFill>
            <a:schemeClr val="tx1">
              <a:lumMod val="65000"/>
              <a:lumOff val="35000"/>
            </a:schemeClr>
          </a:solidFill>
          <a:latin typeface="+mn-lt"/>
          <a:ea typeface="+mn-ea"/>
          <a:cs typeface="+mn-cs"/>
        </a:defRPr>
      </a:lvl2pPr>
      <a:lvl3pPr marL="777473" indent="-182935" algn="l" defTabSz="914674"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408" indent="-182935" algn="l" defTabSz="914674"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609" indent="-137201" algn="l" defTabSz="914674"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810" indent="-137201" algn="l" defTabSz="914674"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2011" indent="-137201" algn="l" defTabSz="914674"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9213" indent="-137201" algn="l" defTabSz="914674"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6414" indent="-137201" algn="l" defTabSz="914674"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674" rtl="0" eaLnBrk="1" latinLnBrk="0" hangingPunct="1">
        <a:defRPr sz="1801" kern="1200">
          <a:solidFill>
            <a:schemeClr val="tx1"/>
          </a:solidFill>
          <a:latin typeface="+mn-lt"/>
          <a:ea typeface="+mn-ea"/>
          <a:cs typeface="+mn-cs"/>
        </a:defRPr>
      </a:lvl1pPr>
      <a:lvl2pPr marL="457337" algn="l" defTabSz="914674" rtl="0" eaLnBrk="1" latinLnBrk="0" hangingPunct="1">
        <a:defRPr sz="1801" kern="1200">
          <a:solidFill>
            <a:schemeClr val="tx1"/>
          </a:solidFill>
          <a:latin typeface="+mn-lt"/>
          <a:ea typeface="+mn-ea"/>
          <a:cs typeface="+mn-cs"/>
        </a:defRPr>
      </a:lvl2pPr>
      <a:lvl3pPr marL="914674" algn="l" defTabSz="914674" rtl="0" eaLnBrk="1" latinLnBrk="0" hangingPunct="1">
        <a:defRPr sz="1801" kern="1200">
          <a:solidFill>
            <a:schemeClr val="tx1"/>
          </a:solidFill>
          <a:latin typeface="+mn-lt"/>
          <a:ea typeface="+mn-ea"/>
          <a:cs typeface="+mn-cs"/>
        </a:defRPr>
      </a:lvl3pPr>
      <a:lvl4pPr marL="1372011" algn="l" defTabSz="914674" rtl="0" eaLnBrk="1" latinLnBrk="0" hangingPunct="1">
        <a:defRPr sz="1801" kern="1200">
          <a:solidFill>
            <a:schemeClr val="tx1"/>
          </a:solidFill>
          <a:latin typeface="+mn-lt"/>
          <a:ea typeface="+mn-ea"/>
          <a:cs typeface="+mn-cs"/>
        </a:defRPr>
      </a:lvl4pPr>
      <a:lvl5pPr marL="1829349" algn="l" defTabSz="914674" rtl="0" eaLnBrk="1" latinLnBrk="0" hangingPunct="1">
        <a:defRPr sz="1801" kern="1200">
          <a:solidFill>
            <a:schemeClr val="tx1"/>
          </a:solidFill>
          <a:latin typeface="+mn-lt"/>
          <a:ea typeface="+mn-ea"/>
          <a:cs typeface="+mn-cs"/>
        </a:defRPr>
      </a:lvl5pPr>
      <a:lvl6pPr marL="2286686" algn="l" defTabSz="914674" rtl="0" eaLnBrk="1" latinLnBrk="0" hangingPunct="1">
        <a:defRPr sz="1801" kern="1200">
          <a:solidFill>
            <a:schemeClr val="tx1"/>
          </a:solidFill>
          <a:latin typeface="+mn-lt"/>
          <a:ea typeface="+mn-ea"/>
          <a:cs typeface="+mn-cs"/>
        </a:defRPr>
      </a:lvl6pPr>
      <a:lvl7pPr marL="2744023" algn="l" defTabSz="914674" rtl="0" eaLnBrk="1" latinLnBrk="0" hangingPunct="1">
        <a:defRPr sz="1801" kern="1200">
          <a:solidFill>
            <a:schemeClr val="tx1"/>
          </a:solidFill>
          <a:latin typeface="+mn-lt"/>
          <a:ea typeface="+mn-ea"/>
          <a:cs typeface="+mn-cs"/>
        </a:defRPr>
      </a:lvl7pPr>
      <a:lvl8pPr marL="3201360" algn="l" defTabSz="914674" rtl="0" eaLnBrk="1" latinLnBrk="0" hangingPunct="1">
        <a:defRPr sz="1801" kern="1200">
          <a:solidFill>
            <a:schemeClr val="tx1"/>
          </a:solidFill>
          <a:latin typeface="+mn-lt"/>
          <a:ea typeface="+mn-ea"/>
          <a:cs typeface="+mn-cs"/>
        </a:defRPr>
      </a:lvl8pPr>
      <a:lvl9pPr marL="3658697" algn="l" defTabSz="914674" rtl="0" eaLnBrk="1" latinLnBrk="0" hangingPunct="1">
        <a:defRPr sz="1801"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hyperlink" Target="https://angular.io/api/core/NgModule" TargetMode="Externa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hyperlink" Target="https://angular.io/api/animations/style" TargetMode="Externa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hyperlink" Target="https://angular.io/api/common/NgForOf" TargetMode="Externa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image" Target="../media/image29.jpeg"/><Relationship Id="rId1" Type="http://schemas.openxmlformats.org/officeDocument/2006/relationships/slideLayout" Target="../slideLayouts/slideLayout12.xml"/><Relationship Id="rId4" Type="http://schemas.openxmlformats.org/officeDocument/2006/relationships/image" Target="../media/image31.jpe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&lt;anglular.io/&gt;</a:t>
            </a:r>
          </a:p>
        </p:txBody>
      </p:sp>
      <p:sp>
        <p:nvSpPr>
          <p:cNvPr id="3" name="Subtitle 2"/>
          <p:cNvSpPr>
            <a:spLocks noGrp="1"/>
          </p:cNvSpPr>
          <p:nvPr>
            <p:ph type="subTitle" idx="1"/>
          </p:nvPr>
        </p:nvSpPr>
        <p:spPr/>
        <p:txBody>
          <a:bodyPr/>
          <a:lstStyle/>
          <a:p>
            <a:r>
              <a:rPr lang="en-US" dirty="0"/>
              <a:t>Training Sessions</a:t>
            </a:r>
          </a:p>
        </p:txBody>
      </p:sp>
      <p:pic>
        <p:nvPicPr>
          <p:cNvPr id="5" name="Graphic 4">
            <a:extLst>
              <a:ext uri="{FF2B5EF4-FFF2-40B4-BE49-F238E27FC236}">
                <a16:creationId xmlns:a16="http://schemas.microsoft.com/office/drawing/2014/main" id="{02C0FD51-AE44-4A5F-BF91-B61B3287B9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74071" y="-893"/>
            <a:ext cx="1115508" cy="1115508"/>
          </a:xfrm>
          <a:prstGeom prst="rect">
            <a:avLst/>
          </a:prstGeom>
        </p:spPr>
      </p:pic>
    </p:spTree>
    <p:extLst>
      <p:ext uri="{BB962C8B-B14F-4D97-AF65-F5344CB8AC3E}">
        <p14:creationId xmlns:p14="http://schemas.microsoft.com/office/powerpoint/2010/main" val="149325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7"/>
          </p:nvPr>
        </p:nvSpPr>
        <p:spPr/>
        <p:txBody>
          <a:bodyPr/>
          <a:lstStyle/>
          <a:p>
            <a:r>
              <a:rPr lang="en-US" dirty="0"/>
              <a:t>Angular.io</a:t>
            </a:r>
          </a:p>
        </p:txBody>
      </p:sp>
      <p:sp>
        <p:nvSpPr>
          <p:cNvPr id="7" name="TextBox 6"/>
          <p:cNvSpPr txBox="1"/>
          <p:nvPr/>
        </p:nvSpPr>
        <p:spPr>
          <a:xfrm>
            <a:off x="4267200" y="182002"/>
            <a:ext cx="4473212" cy="646331"/>
          </a:xfrm>
          <a:prstGeom prst="rect">
            <a:avLst/>
          </a:prstGeom>
          <a:noFill/>
        </p:spPr>
        <p:txBody>
          <a:bodyPr wrap="none" rtlCol="0">
            <a:spAutoFit/>
          </a:bodyPr>
          <a:lstStyle/>
          <a:p>
            <a:r>
              <a:rPr lang="en-US" sz="3600" dirty="0">
                <a:latin typeface="Claire Hand" panose="02000506040000020004" pitchFamily="50" charset="0"/>
              </a:rPr>
              <a:t>Angular 6 Components</a:t>
            </a:r>
          </a:p>
        </p:txBody>
      </p:sp>
      <p:pic>
        <p:nvPicPr>
          <p:cNvPr id="2" name="Picture 1"/>
          <p:cNvPicPr>
            <a:picLocks noChangeAspect="1"/>
          </p:cNvPicPr>
          <p:nvPr/>
        </p:nvPicPr>
        <p:blipFill rotWithShape="1">
          <a:blip r:embed="rId2"/>
          <a:srcRect l="20625" t="13604" r="23750" b="13316"/>
          <a:stretch/>
        </p:blipFill>
        <p:spPr>
          <a:xfrm>
            <a:off x="2705100" y="1066800"/>
            <a:ext cx="6781800" cy="5009465"/>
          </a:xfrm>
          <a:prstGeom prst="rect">
            <a:avLst/>
          </a:prstGeom>
        </p:spPr>
      </p:pic>
    </p:spTree>
    <p:extLst>
      <p:ext uri="{BB962C8B-B14F-4D97-AF65-F5344CB8AC3E}">
        <p14:creationId xmlns:p14="http://schemas.microsoft.com/office/powerpoint/2010/main" val="3021207900"/>
      </p:ext>
    </p:extLst>
  </p:cSld>
  <p:clrMapOvr>
    <a:masterClrMapping/>
  </p:clrMapOvr>
  <p:transition spd="slow">
    <p:push/>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Routes – Navigating by Predefined URL(s)</a:t>
            </a:r>
            <a:endParaRPr lang="en-US" dirty="0">
              <a:solidFill>
                <a:srgbClr val="FF0000"/>
              </a:solidFill>
            </a:endParaRP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11" name="Rectangle: Rounded Corners 10">
            <a:extLst>
              <a:ext uri="{FF2B5EF4-FFF2-40B4-BE49-F238E27FC236}">
                <a16:creationId xmlns:a16="http://schemas.microsoft.com/office/drawing/2014/main" id="{1EF1FC4B-6CC0-4C5C-B741-C83011B8D8D9}"/>
              </a:ext>
            </a:extLst>
          </p:cNvPr>
          <p:cNvSpPr/>
          <p:nvPr/>
        </p:nvSpPr>
        <p:spPr>
          <a:xfrm>
            <a:off x="304800" y="1207301"/>
            <a:ext cx="11258747" cy="2847680"/>
          </a:xfrm>
          <a:prstGeom prst="roundRect">
            <a:avLst>
              <a:gd name="adj" fmla="val 694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2060"/>
                </a:solidFill>
              </a:rPr>
              <a:t>&lt;</a:t>
            </a:r>
            <a:r>
              <a:rPr lang="en-US" sz="1600" dirty="0" err="1">
                <a:solidFill>
                  <a:srgbClr val="002060"/>
                </a:solidFill>
              </a:rPr>
              <a:t>nav</a:t>
            </a:r>
            <a:r>
              <a:rPr lang="en-US" sz="1600" dirty="0">
                <a:solidFill>
                  <a:srgbClr val="002060"/>
                </a:solidFill>
              </a:rPr>
              <a:t> class="navbar navbar-light </a:t>
            </a:r>
            <a:r>
              <a:rPr lang="en-US" sz="1600" dirty="0" err="1">
                <a:solidFill>
                  <a:srgbClr val="002060"/>
                </a:solidFill>
              </a:rPr>
              <a:t>bg</a:t>
            </a:r>
            <a:r>
              <a:rPr lang="en-US" sz="1600" dirty="0">
                <a:solidFill>
                  <a:srgbClr val="002060"/>
                </a:solidFill>
              </a:rPr>
              <a:t>-faded"&gt;</a:t>
            </a:r>
          </a:p>
          <a:p>
            <a:r>
              <a:rPr lang="en-US" sz="1600" dirty="0">
                <a:solidFill>
                  <a:srgbClr val="002060"/>
                </a:solidFill>
              </a:rPr>
              <a:t>  &lt;a class="navbar-brand" </a:t>
            </a:r>
            <a:r>
              <a:rPr lang="en-US" sz="1600" dirty="0" err="1">
                <a:solidFill>
                  <a:srgbClr val="002060"/>
                </a:solidFill>
              </a:rPr>
              <a:t>href</a:t>
            </a:r>
            <a:r>
              <a:rPr lang="en-US" sz="1600" dirty="0">
                <a:solidFill>
                  <a:srgbClr val="002060"/>
                </a:solidFill>
              </a:rPr>
              <a:t>="/#/"&gt;iTunes Search App&lt;/a&gt;</a:t>
            </a:r>
          </a:p>
          <a:p>
            <a:r>
              <a:rPr lang="en-US" sz="1600" dirty="0">
                <a:solidFill>
                  <a:srgbClr val="002060"/>
                </a:solidFill>
              </a:rPr>
              <a:t>  &lt;</a:t>
            </a:r>
            <a:r>
              <a:rPr lang="en-US" sz="1600" dirty="0" err="1">
                <a:solidFill>
                  <a:srgbClr val="002060"/>
                </a:solidFill>
              </a:rPr>
              <a:t>ul</a:t>
            </a:r>
            <a:r>
              <a:rPr lang="en-US" sz="1600" dirty="0">
                <a:solidFill>
                  <a:srgbClr val="002060"/>
                </a:solidFill>
              </a:rPr>
              <a:t> class="</a:t>
            </a:r>
            <a:r>
              <a:rPr lang="en-US" sz="1600" dirty="0" err="1">
                <a:solidFill>
                  <a:srgbClr val="002060"/>
                </a:solidFill>
              </a:rPr>
              <a:t>nav</a:t>
            </a:r>
            <a:r>
              <a:rPr lang="en-US" sz="1600" dirty="0">
                <a:solidFill>
                  <a:srgbClr val="002060"/>
                </a:solidFill>
              </a:rPr>
              <a:t> navbar-</a:t>
            </a:r>
            <a:r>
              <a:rPr lang="en-US" sz="1600" dirty="0" err="1">
                <a:solidFill>
                  <a:srgbClr val="002060"/>
                </a:solidFill>
              </a:rPr>
              <a:t>nav</a:t>
            </a:r>
            <a:r>
              <a:rPr lang="en-US" sz="1600" dirty="0">
                <a:solidFill>
                  <a:srgbClr val="002060"/>
                </a:solidFill>
              </a:rPr>
              <a:t>"&gt;</a:t>
            </a:r>
          </a:p>
          <a:p>
            <a:r>
              <a:rPr lang="en-US" sz="1600" dirty="0">
                <a:solidFill>
                  <a:srgbClr val="002060"/>
                </a:solidFill>
              </a:rPr>
              <a:t>    &lt;li class="</a:t>
            </a:r>
            <a:r>
              <a:rPr lang="en-US" sz="1600" dirty="0" err="1">
                <a:solidFill>
                  <a:srgbClr val="002060"/>
                </a:solidFill>
              </a:rPr>
              <a:t>nav</a:t>
            </a:r>
            <a:r>
              <a:rPr lang="en-US" sz="1600" dirty="0">
                <a:solidFill>
                  <a:srgbClr val="002060"/>
                </a:solidFill>
              </a:rPr>
              <a:t>-item active"&gt;</a:t>
            </a:r>
          </a:p>
          <a:p>
            <a:r>
              <a:rPr lang="en-US" sz="1600" dirty="0">
                <a:solidFill>
                  <a:srgbClr val="002060"/>
                </a:solidFill>
              </a:rPr>
              <a:t>      &lt;a class="</a:t>
            </a:r>
            <a:r>
              <a:rPr lang="en-US" sz="1600" dirty="0" err="1">
                <a:solidFill>
                  <a:srgbClr val="002060"/>
                </a:solidFill>
              </a:rPr>
              <a:t>nav</a:t>
            </a:r>
            <a:r>
              <a:rPr lang="en-US" sz="1600" dirty="0">
                <a:solidFill>
                  <a:srgbClr val="002060"/>
                </a:solidFill>
              </a:rPr>
              <a:t>-link" </a:t>
            </a:r>
            <a:r>
              <a:rPr lang="en-US" sz="1600" dirty="0" err="1">
                <a:solidFill>
                  <a:srgbClr val="002060"/>
                </a:solidFill>
              </a:rPr>
              <a:t>href</a:t>
            </a:r>
            <a:r>
              <a:rPr lang="en-US" sz="1600" dirty="0">
                <a:solidFill>
                  <a:srgbClr val="002060"/>
                </a:solidFill>
              </a:rPr>
              <a:t>="/#/"&gt;Home&lt;/a&gt; (1)</a:t>
            </a:r>
          </a:p>
          <a:p>
            <a:r>
              <a:rPr lang="en-US" sz="1600" dirty="0">
                <a:solidFill>
                  <a:srgbClr val="002060"/>
                </a:solidFill>
              </a:rPr>
              <a:t>    &lt;/li&gt;</a:t>
            </a:r>
          </a:p>
          <a:p>
            <a:r>
              <a:rPr lang="en-US" sz="1600" dirty="0">
                <a:solidFill>
                  <a:srgbClr val="002060"/>
                </a:solidFill>
              </a:rPr>
              <a:t>    &lt;li class="</a:t>
            </a:r>
            <a:r>
              <a:rPr lang="en-US" sz="1600" dirty="0" err="1">
                <a:solidFill>
                  <a:srgbClr val="002060"/>
                </a:solidFill>
              </a:rPr>
              <a:t>nav</a:t>
            </a:r>
            <a:r>
              <a:rPr lang="en-US" sz="1600" dirty="0">
                <a:solidFill>
                  <a:srgbClr val="002060"/>
                </a:solidFill>
              </a:rPr>
              <a:t>-item"&gt;</a:t>
            </a:r>
          </a:p>
          <a:p>
            <a:r>
              <a:rPr lang="en-US" sz="1600" dirty="0">
                <a:solidFill>
                  <a:srgbClr val="002060"/>
                </a:solidFill>
              </a:rPr>
              <a:t>      &lt;a class="</a:t>
            </a:r>
            <a:r>
              <a:rPr lang="en-US" sz="1600" dirty="0" err="1">
                <a:solidFill>
                  <a:srgbClr val="002060"/>
                </a:solidFill>
              </a:rPr>
              <a:t>nav</a:t>
            </a:r>
            <a:r>
              <a:rPr lang="en-US" sz="1600" dirty="0">
                <a:solidFill>
                  <a:srgbClr val="002060"/>
                </a:solidFill>
              </a:rPr>
              <a:t>-link" </a:t>
            </a:r>
            <a:r>
              <a:rPr lang="en-US" sz="1600" dirty="0" err="1">
                <a:solidFill>
                  <a:srgbClr val="002060"/>
                </a:solidFill>
              </a:rPr>
              <a:t>href</a:t>
            </a:r>
            <a:r>
              <a:rPr lang="en-US" sz="1600" dirty="0">
                <a:solidFill>
                  <a:srgbClr val="002060"/>
                </a:solidFill>
              </a:rPr>
              <a:t>="/#/search"&gt;Search&lt;/a&gt;</a:t>
            </a:r>
          </a:p>
          <a:p>
            <a:r>
              <a:rPr lang="en-US" sz="1600" dirty="0">
                <a:solidFill>
                  <a:srgbClr val="002060"/>
                </a:solidFill>
              </a:rPr>
              <a:t>    &lt;/li&gt;</a:t>
            </a:r>
          </a:p>
          <a:p>
            <a:r>
              <a:rPr lang="en-US" sz="1600" dirty="0">
                <a:solidFill>
                  <a:srgbClr val="002060"/>
                </a:solidFill>
              </a:rPr>
              <a:t>  &lt;/</a:t>
            </a:r>
            <a:r>
              <a:rPr lang="en-US" sz="1600" dirty="0" err="1">
                <a:solidFill>
                  <a:srgbClr val="002060"/>
                </a:solidFill>
              </a:rPr>
              <a:t>ul</a:t>
            </a:r>
            <a:r>
              <a:rPr lang="en-US" sz="1600" dirty="0">
                <a:solidFill>
                  <a:srgbClr val="002060"/>
                </a:solidFill>
              </a:rPr>
              <a:t>&gt;</a:t>
            </a:r>
          </a:p>
          <a:p>
            <a:r>
              <a:rPr lang="en-US" sz="1600" dirty="0">
                <a:solidFill>
                  <a:srgbClr val="002060"/>
                </a:solidFill>
              </a:rPr>
              <a:t>&lt;/</a:t>
            </a:r>
            <a:r>
              <a:rPr lang="en-US" sz="1600" dirty="0" err="1">
                <a:solidFill>
                  <a:srgbClr val="002060"/>
                </a:solidFill>
              </a:rPr>
              <a:t>nav</a:t>
            </a:r>
            <a:r>
              <a:rPr lang="en-US" sz="1600" dirty="0">
                <a:solidFill>
                  <a:srgbClr val="002060"/>
                </a:solidFill>
              </a:rPr>
              <a:t>&gt;</a:t>
            </a:r>
          </a:p>
        </p:txBody>
      </p:sp>
    </p:spTree>
    <p:extLst>
      <p:ext uri="{BB962C8B-B14F-4D97-AF65-F5344CB8AC3E}">
        <p14:creationId xmlns:p14="http://schemas.microsoft.com/office/powerpoint/2010/main" val="3992689564"/>
      </p:ext>
    </p:extLst>
  </p:cSld>
  <p:clrMapOvr>
    <a:masterClrMapping/>
  </p:clrMapOvr>
  <p:transition spd="slow">
    <p:push/>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Routes – Navigating by Router API</a:t>
            </a:r>
            <a:endParaRPr lang="en-US" dirty="0">
              <a:solidFill>
                <a:srgbClr val="FF0000"/>
              </a:solidFill>
            </a:endParaRP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11" name="Rectangle: Rounded Corners 10">
            <a:extLst>
              <a:ext uri="{FF2B5EF4-FFF2-40B4-BE49-F238E27FC236}">
                <a16:creationId xmlns:a16="http://schemas.microsoft.com/office/drawing/2014/main" id="{1EF1FC4B-6CC0-4C5C-B741-C83011B8D8D9}"/>
              </a:ext>
            </a:extLst>
          </p:cNvPr>
          <p:cNvSpPr/>
          <p:nvPr/>
        </p:nvSpPr>
        <p:spPr>
          <a:xfrm>
            <a:off x="304800" y="1207301"/>
            <a:ext cx="11258747" cy="2847680"/>
          </a:xfrm>
          <a:prstGeom prst="roundRect">
            <a:avLst>
              <a:gd name="adj" fmla="val 694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2060"/>
                </a:solidFill>
              </a:rPr>
              <a:t>class </a:t>
            </a:r>
            <a:r>
              <a:rPr lang="en-US" sz="1600" dirty="0" err="1">
                <a:solidFill>
                  <a:srgbClr val="002060"/>
                </a:solidFill>
              </a:rPr>
              <a:t>HeaderComponent</a:t>
            </a:r>
            <a:r>
              <a:rPr lang="en-US" sz="1600" dirty="0">
                <a:solidFill>
                  <a:srgbClr val="002060"/>
                </a:solidFill>
              </a:rPr>
              <a:t> {</a:t>
            </a:r>
          </a:p>
          <a:p>
            <a:r>
              <a:rPr lang="en-US" sz="1600" dirty="0">
                <a:solidFill>
                  <a:srgbClr val="002060"/>
                </a:solidFill>
              </a:rPr>
              <a:t>  constructor(private router: Router) {}</a:t>
            </a:r>
          </a:p>
          <a:p>
            <a:endParaRPr lang="en-US" sz="1600" dirty="0">
              <a:solidFill>
                <a:srgbClr val="002060"/>
              </a:solidFill>
            </a:endParaRPr>
          </a:p>
          <a:p>
            <a:r>
              <a:rPr lang="en-US" sz="1600" dirty="0">
                <a:solidFill>
                  <a:srgbClr val="002060"/>
                </a:solidFill>
              </a:rPr>
              <a:t>  </a:t>
            </a:r>
            <a:r>
              <a:rPr lang="en-US" sz="1600" dirty="0" err="1">
                <a:solidFill>
                  <a:srgbClr val="002060"/>
                </a:solidFill>
              </a:rPr>
              <a:t>goHome</a:t>
            </a:r>
            <a:r>
              <a:rPr lang="en-US" sz="1600" dirty="0">
                <a:solidFill>
                  <a:srgbClr val="002060"/>
                </a:solidFill>
              </a:rPr>
              <a:t>() {</a:t>
            </a:r>
          </a:p>
          <a:p>
            <a:r>
              <a:rPr lang="en-US" sz="1600" dirty="0">
                <a:solidFill>
                  <a:srgbClr val="002060"/>
                </a:solidFill>
              </a:rPr>
              <a:t>    </a:t>
            </a:r>
            <a:r>
              <a:rPr lang="en-US" sz="1600" dirty="0" err="1">
                <a:solidFill>
                  <a:srgbClr val="002060"/>
                </a:solidFill>
              </a:rPr>
              <a:t>this.router.navigate</a:t>
            </a:r>
            <a:r>
              <a:rPr lang="en-US" sz="1600" dirty="0">
                <a:solidFill>
                  <a:srgbClr val="002060"/>
                </a:solidFill>
              </a:rPr>
              <a:t>(['']); </a:t>
            </a:r>
          </a:p>
          <a:p>
            <a:r>
              <a:rPr lang="en-US" sz="1600" dirty="0">
                <a:solidFill>
                  <a:srgbClr val="002060"/>
                </a:solidFill>
              </a:rPr>
              <a:t>  }</a:t>
            </a:r>
          </a:p>
          <a:p>
            <a:endParaRPr lang="en-US" sz="1600" dirty="0">
              <a:solidFill>
                <a:srgbClr val="002060"/>
              </a:solidFill>
            </a:endParaRPr>
          </a:p>
          <a:p>
            <a:r>
              <a:rPr lang="en-US" sz="1600" dirty="0">
                <a:solidFill>
                  <a:srgbClr val="002060"/>
                </a:solidFill>
              </a:rPr>
              <a:t>  </a:t>
            </a:r>
            <a:r>
              <a:rPr lang="en-US" sz="1600" dirty="0" err="1">
                <a:solidFill>
                  <a:srgbClr val="002060"/>
                </a:solidFill>
              </a:rPr>
              <a:t>goSearch</a:t>
            </a:r>
            <a:r>
              <a:rPr lang="en-US" sz="1600" dirty="0">
                <a:solidFill>
                  <a:srgbClr val="002060"/>
                </a:solidFill>
              </a:rPr>
              <a:t>() {</a:t>
            </a:r>
          </a:p>
          <a:p>
            <a:r>
              <a:rPr lang="en-US" sz="1600" dirty="0">
                <a:solidFill>
                  <a:srgbClr val="002060"/>
                </a:solidFill>
              </a:rPr>
              <a:t>    </a:t>
            </a:r>
            <a:r>
              <a:rPr lang="en-US" sz="1600" dirty="0" err="1">
                <a:solidFill>
                  <a:srgbClr val="002060"/>
                </a:solidFill>
              </a:rPr>
              <a:t>this.router.navigate</a:t>
            </a:r>
            <a:r>
              <a:rPr lang="en-US" sz="1600" dirty="0">
                <a:solidFill>
                  <a:srgbClr val="002060"/>
                </a:solidFill>
              </a:rPr>
              <a:t>(['search']); </a:t>
            </a:r>
          </a:p>
          <a:p>
            <a:r>
              <a:rPr lang="en-US" sz="1600" dirty="0">
                <a:solidFill>
                  <a:srgbClr val="002060"/>
                </a:solidFill>
              </a:rPr>
              <a:t>  }</a:t>
            </a:r>
          </a:p>
          <a:p>
            <a:r>
              <a:rPr lang="en-US" sz="1600" dirty="0">
                <a:solidFill>
                  <a:srgbClr val="002060"/>
                </a:solidFill>
              </a:rPr>
              <a:t>}</a:t>
            </a:r>
          </a:p>
        </p:txBody>
      </p:sp>
    </p:spTree>
    <p:extLst>
      <p:ext uri="{BB962C8B-B14F-4D97-AF65-F5344CB8AC3E}">
        <p14:creationId xmlns:p14="http://schemas.microsoft.com/office/powerpoint/2010/main" val="244584049"/>
      </p:ext>
    </p:extLst>
  </p:cSld>
  <p:clrMapOvr>
    <a:masterClrMapping/>
  </p:clrMapOvr>
  <p:transition spd="slow">
    <p:push/>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Routes – Navigating by Router API with Data</a:t>
            </a:r>
            <a:endParaRPr lang="en-US" dirty="0">
              <a:solidFill>
                <a:srgbClr val="FF0000"/>
              </a:solidFill>
            </a:endParaRP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11" name="Rectangle: Rounded Corners 10">
            <a:extLst>
              <a:ext uri="{FF2B5EF4-FFF2-40B4-BE49-F238E27FC236}">
                <a16:creationId xmlns:a16="http://schemas.microsoft.com/office/drawing/2014/main" id="{1EF1FC4B-6CC0-4C5C-B741-C83011B8D8D9}"/>
              </a:ext>
            </a:extLst>
          </p:cNvPr>
          <p:cNvSpPr/>
          <p:nvPr/>
        </p:nvSpPr>
        <p:spPr>
          <a:xfrm>
            <a:off x="304800" y="1207301"/>
            <a:ext cx="11258747" cy="2847680"/>
          </a:xfrm>
          <a:prstGeom prst="roundRect">
            <a:avLst>
              <a:gd name="adj" fmla="val 694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2060"/>
                </a:solidFill>
              </a:rPr>
              <a:t>class </a:t>
            </a:r>
            <a:r>
              <a:rPr lang="en-US" sz="1600" dirty="0" err="1">
                <a:solidFill>
                  <a:srgbClr val="002060"/>
                </a:solidFill>
              </a:rPr>
              <a:t>HeaderComponent</a:t>
            </a:r>
            <a:r>
              <a:rPr lang="en-US" sz="1600" dirty="0">
                <a:solidFill>
                  <a:srgbClr val="002060"/>
                </a:solidFill>
              </a:rPr>
              <a:t> {</a:t>
            </a:r>
          </a:p>
          <a:p>
            <a:r>
              <a:rPr lang="en-US" sz="1600" dirty="0">
                <a:solidFill>
                  <a:srgbClr val="002060"/>
                </a:solidFill>
              </a:rPr>
              <a:t>  constructor(private router: Router) {}</a:t>
            </a:r>
          </a:p>
          <a:p>
            <a:endParaRPr lang="en-US" sz="1600" dirty="0">
              <a:solidFill>
                <a:srgbClr val="002060"/>
              </a:solidFill>
            </a:endParaRPr>
          </a:p>
          <a:p>
            <a:r>
              <a:rPr lang="en-US" sz="1600" dirty="0">
                <a:solidFill>
                  <a:srgbClr val="002060"/>
                </a:solidFill>
              </a:rPr>
              <a:t>  </a:t>
            </a:r>
            <a:r>
              <a:rPr lang="en-US" sz="1600" dirty="0" err="1">
                <a:solidFill>
                  <a:srgbClr val="002060"/>
                </a:solidFill>
              </a:rPr>
              <a:t>goSearch</a:t>
            </a:r>
            <a:r>
              <a:rPr lang="en-US" sz="1600" dirty="0">
                <a:solidFill>
                  <a:srgbClr val="002060"/>
                </a:solidFill>
              </a:rPr>
              <a:t>() {</a:t>
            </a:r>
          </a:p>
          <a:p>
            <a:r>
              <a:rPr lang="en-US" sz="1600" dirty="0">
                <a:solidFill>
                  <a:srgbClr val="002060"/>
                </a:solidFill>
              </a:rPr>
              <a:t>    let part = "foo";</a:t>
            </a:r>
          </a:p>
          <a:p>
            <a:r>
              <a:rPr lang="en-US" sz="1600" dirty="0">
                <a:solidFill>
                  <a:srgbClr val="002060"/>
                </a:solidFill>
              </a:rPr>
              <a:t>    </a:t>
            </a:r>
            <a:r>
              <a:rPr lang="en-US" sz="1600" dirty="0" err="1">
                <a:solidFill>
                  <a:srgbClr val="002060"/>
                </a:solidFill>
              </a:rPr>
              <a:t>this.router.navigate</a:t>
            </a:r>
            <a:r>
              <a:rPr lang="en-US" sz="1600" dirty="0">
                <a:solidFill>
                  <a:srgbClr val="002060"/>
                </a:solidFill>
              </a:rPr>
              <a:t>(['search', part, 'moo']);</a:t>
            </a:r>
          </a:p>
          <a:p>
            <a:r>
              <a:rPr lang="en-US" sz="1600" dirty="0">
                <a:solidFill>
                  <a:srgbClr val="002060"/>
                </a:solidFill>
              </a:rPr>
              <a:t>  }</a:t>
            </a:r>
          </a:p>
          <a:p>
            <a:r>
              <a:rPr lang="en-US" sz="1600" dirty="0">
                <a:solidFill>
                  <a:srgbClr val="002060"/>
                </a:solidFill>
              </a:rPr>
              <a:t>}</a:t>
            </a:r>
          </a:p>
        </p:txBody>
      </p:sp>
    </p:spTree>
    <p:extLst>
      <p:ext uri="{BB962C8B-B14F-4D97-AF65-F5344CB8AC3E}">
        <p14:creationId xmlns:p14="http://schemas.microsoft.com/office/powerpoint/2010/main" val="3711458769"/>
      </p:ext>
    </p:extLst>
  </p:cSld>
  <p:clrMapOvr>
    <a:masterClrMapping/>
  </p:clrMapOvr>
  <p:transition spd="slow">
    <p:push/>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Routes – Router Outlet</a:t>
            </a:r>
            <a:endParaRPr lang="en-US" dirty="0">
              <a:solidFill>
                <a:srgbClr val="FF0000"/>
              </a:solidFill>
            </a:endParaRP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graphicFrame>
        <p:nvGraphicFramePr>
          <p:cNvPr id="3" name="Table 2">
            <a:extLst>
              <a:ext uri="{FF2B5EF4-FFF2-40B4-BE49-F238E27FC236}">
                <a16:creationId xmlns:a16="http://schemas.microsoft.com/office/drawing/2014/main" id="{7AB8368D-6D1C-4507-929C-B2550CD8BBFA}"/>
              </a:ext>
            </a:extLst>
          </p:cNvPr>
          <p:cNvGraphicFramePr>
            <a:graphicFrameLocks noGrp="1"/>
          </p:cNvGraphicFramePr>
          <p:nvPr>
            <p:extLst>
              <p:ext uri="{D42A27DB-BD31-4B8C-83A1-F6EECF244321}">
                <p14:modId xmlns:p14="http://schemas.microsoft.com/office/powerpoint/2010/main" val="2000547723"/>
              </p:ext>
            </p:extLst>
          </p:nvPr>
        </p:nvGraphicFramePr>
        <p:xfrm>
          <a:off x="2032000" y="2590800"/>
          <a:ext cx="8128000" cy="1377061"/>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34148518"/>
                    </a:ext>
                  </a:extLst>
                </a:gridCol>
                <a:gridCol w="4064000">
                  <a:extLst>
                    <a:ext uri="{9D8B030D-6E8A-4147-A177-3AD203B41FA5}">
                      <a16:colId xmlns:a16="http://schemas.microsoft.com/office/drawing/2014/main" val="3909586273"/>
                    </a:ext>
                  </a:extLst>
                </a:gridCol>
              </a:tblGrid>
              <a:tr h="294640">
                <a:tc>
                  <a:txBody>
                    <a:bodyPr/>
                    <a:lstStyle/>
                    <a:p>
                      <a:r>
                        <a:rPr lang="en-US" dirty="0"/>
                        <a:t>Type</a:t>
                      </a:r>
                    </a:p>
                  </a:txBody>
                  <a:tcPr/>
                </a:tc>
                <a:tc>
                  <a:txBody>
                    <a:bodyPr/>
                    <a:lstStyle/>
                    <a:p>
                      <a:r>
                        <a:rPr lang="en-US" dirty="0"/>
                        <a:t>Router Outlet Syntax</a:t>
                      </a:r>
                    </a:p>
                  </a:txBody>
                  <a:tcPr/>
                </a:tc>
                <a:extLst>
                  <a:ext uri="{0D108BD9-81ED-4DB2-BD59-A6C34878D82A}">
                    <a16:rowId xmlns:a16="http://schemas.microsoft.com/office/drawing/2014/main" val="691233243"/>
                  </a:ext>
                </a:extLst>
              </a:tr>
              <a:tr h="370840">
                <a:tc>
                  <a:txBody>
                    <a:bodyPr/>
                    <a:lstStyle/>
                    <a:p>
                      <a:r>
                        <a:rPr lang="en-US" dirty="0"/>
                        <a:t>Default</a:t>
                      </a:r>
                    </a:p>
                  </a:txBody>
                  <a:tcPr/>
                </a:tc>
                <a:tc>
                  <a:txBody>
                    <a:bodyPr/>
                    <a:lstStyle/>
                    <a:p>
                      <a:r>
                        <a:rPr lang="en-US" dirty="0"/>
                        <a:t>&lt;router-outlet&gt;&lt;/router-outlet&gt;</a:t>
                      </a:r>
                    </a:p>
                  </a:txBody>
                  <a:tcPr/>
                </a:tc>
                <a:extLst>
                  <a:ext uri="{0D108BD9-81ED-4DB2-BD59-A6C34878D82A}">
                    <a16:rowId xmlns:a16="http://schemas.microsoft.com/office/drawing/2014/main" val="3104319383"/>
                  </a:ext>
                </a:extLst>
              </a:tr>
              <a:tr h="370840">
                <a:tc>
                  <a:txBody>
                    <a:bodyPr/>
                    <a:lstStyle/>
                    <a:p>
                      <a:r>
                        <a:rPr lang="en-US" dirty="0"/>
                        <a:t>Named Router Outlet</a:t>
                      </a:r>
                    </a:p>
                  </a:txBody>
                  <a:tcPr/>
                </a:tc>
                <a:tc>
                  <a:txBody>
                    <a:bodyPr/>
                    <a:lstStyle/>
                    <a:p>
                      <a:r>
                        <a:rPr lang="en-US" dirty="0"/>
                        <a:t>&lt;router-outlet  name="outlet1"&gt;&lt;/router-outlet&gt;</a:t>
                      </a:r>
                    </a:p>
                  </a:txBody>
                  <a:tcPr/>
                </a:tc>
                <a:extLst>
                  <a:ext uri="{0D108BD9-81ED-4DB2-BD59-A6C34878D82A}">
                    <a16:rowId xmlns:a16="http://schemas.microsoft.com/office/drawing/2014/main" val="3383798457"/>
                  </a:ext>
                </a:extLst>
              </a:tr>
            </a:tbl>
          </a:graphicData>
        </a:graphic>
      </p:graphicFrame>
    </p:spTree>
    <p:extLst>
      <p:ext uri="{BB962C8B-B14F-4D97-AF65-F5344CB8AC3E}">
        <p14:creationId xmlns:p14="http://schemas.microsoft.com/office/powerpoint/2010/main" val="1979836837"/>
      </p:ext>
    </p:extLst>
  </p:cSld>
  <p:clrMapOvr>
    <a:masterClrMapping/>
  </p:clrMapOvr>
  <p:transition spd="slow">
    <p:push/>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Routes – Router Outlet – Default (Layout)</a:t>
            </a:r>
            <a:endParaRPr lang="en-US" dirty="0">
              <a:solidFill>
                <a:srgbClr val="FF0000"/>
              </a:solidFill>
            </a:endParaRP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graphicFrame>
        <p:nvGraphicFramePr>
          <p:cNvPr id="3" name="Table 2">
            <a:extLst>
              <a:ext uri="{FF2B5EF4-FFF2-40B4-BE49-F238E27FC236}">
                <a16:creationId xmlns:a16="http://schemas.microsoft.com/office/drawing/2014/main" id="{7AB8368D-6D1C-4507-929C-B2550CD8BBFA}"/>
              </a:ext>
            </a:extLst>
          </p:cNvPr>
          <p:cNvGraphicFramePr>
            <a:graphicFrameLocks noGrp="1"/>
          </p:cNvGraphicFramePr>
          <p:nvPr>
            <p:extLst>
              <p:ext uri="{D42A27DB-BD31-4B8C-83A1-F6EECF244321}">
                <p14:modId xmlns:p14="http://schemas.microsoft.com/office/powerpoint/2010/main" val="3049129782"/>
              </p:ext>
            </p:extLst>
          </p:nvPr>
        </p:nvGraphicFramePr>
        <p:xfrm>
          <a:off x="1676400" y="1295400"/>
          <a:ext cx="8128000" cy="4069080"/>
        </p:xfrm>
        <a:graphic>
          <a:graphicData uri="http://schemas.openxmlformats.org/drawingml/2006/table">
            <a:tbl>
              <a:tblPr firstRow="1" bandRow="1">
                <a:tableStyleId>{5C22544A-7EE6-4342-B048-85BDC9FD1C3A}</a:tableStyleId>
              </a:tblPr>
              <a:tblGrid>
                <a:gridCol w="787400">
                  <a:extLst>
                    <a:ext uri="{9D8B030D-6E8A-4147-A177-3AD203B41FA5}">
                      <a16:colId xmlns:a16="http://schemas.microsoft.com/office/drawing/2014/main" val="334148518"/>
                    </a:ext>
                  </a:extLst>
                </a:gridCol>
                <a:gridCol w="6019800">
                  <a:extLst>
                    <a:ext uri="{9D8B030D-6E8A-4147-A177-3AD203B41FA5}">
                      <a16:colId xmlns:a16="http://schemas.microsoft.com/office/drawing/2014/main" val="3909586273"/>
                    </a:ext>
                  </a:extLst>
                </a:gridCol>
                <a:gridCol w="1320800">
                  <a:extLst>
                    <a:ext uri="{9D8B030D-6E8A-4147-A177-3AD203B41FA5}">
                      <a16:colId xmlns:a16="http://schemas.microsoft.com/office/drawing/2014/main" val="960831651"/>
                    </a:ext>
                  </a:extLst>
                </a:gridCol>
              </a:tblGrid>
              <a:tr h="218715">
                <a:tc>
                  <a:txBody>
                    <a:bodyPr/>
                    <a:lstStyle/>
                    <a:p>
                      <a:r>
                        <a:rPr lang="en-US" dirty="0"/>
                        <a:t>Logo</a:t>
                      </a:r>
                    </a:p>
                  </a:txBody>
                  <a:tcPr/>
                </a:tc>
                <a:tc>
                  <a:txBody>
                    <a:bodyPr/>
                    <a:lstStyle/>
                    <a:p>
                      <a:r>
                        <a:rPr lang="en-US" u="sng" dirty="0"/>
                        <a:t>Link1</a:t>
                      </a:r>
                      <a:r>
                        <a:rPr lang="en-US" dirty="0"/>
                        <a:t> </a:t>
                      </a:r>
                      <a:r>
                        <a:rPr lang="en-US" u="sng" dirty="0"/>
                        <a:t>Link2</a:t>
                      </a:r>
                      <a:r>
                        <a:rPr lang="en-US" dirty="0"/>
                        <a:t> </a:t>
                      </a:r>
                      <a:r>
                        <a:rPr lang="en-US" u="sng" dirty="0"/>
                        <a:t>Link3</a:t>
                      </a:r>
                    </a:p>
                  </a:txBody>
                  <a:tcPr/>
                </a:tc>
                <a:tc>
                  <a:txBody>
                    <a:bodyPr/>
                    <a:lstStyle/>
                    <a:p>
                      <a:r>
                        <a:rPr lang="en-US" u="sng" dirty="0"/>
                        <a:t>User Profile</a:t>
                      </a:r>
                    </a:p>
                  </a:txBody>
                  <a:tcPr/>
                </a:tc>
                <a:extLst>
                  <a:ext uri="{0D108BD9-81ED-4DB2-BD59-A6C34878D82A}">
                    <a16:rowId xmlns:a16="http://schemas.microsoft.com/office/drawing/2014/main" val="691233243"/>
                  </a:ext>
                </a:extLst>
              </a:tr>
              <a:tr h="3367913">
                <a:tc gridSpan="3">
                  <a:txBody>
                    <a:bodyPr/>
                    <a:lstStyle/>
                    <a:p>
                      <a:pPr marL="0" marR="0" lvl="0" indent="0" algn="ctr" defTabSz="914674" rtl="0" eaLnBrk="1" fontAlgn="auto" latinLnBrk="0" hangingPunct="1">
                        <a:lnSpc>
                          <a:spcPct val="100000"/>
                        </a:lnSpc>
                        <a:spcBef>
                          <a:spcPts val="0"/>
                        </a:spcBef>
                        <a:spcAft>
                          <a:spcPts val="0"/>
                        </a:spcAft>
                        <a:buClrTx/>
                        <a:buSzTx/>
                        <a:buFontTx/>
                        <a:buNone/>
                        <a:tabLst/>
                        <a:defRPr/>
                      </a:pPr>
                      <a:r>
                        <a:rPr lang="en-US" sz="3600" dirty="0"/>
                        <a:t>&lt;router-outlet&gt;&lt;/router-outlet&gt;</a:t>
                      </a:r>
                    </a:p>
                  </a:txBody>
                  <a:tcPr anchor="ct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3104319383"/>
                  </a:ext>
                </a:extLst>
              </a:tr>
              <a:tr h="262499">
                <a:tc gridSpan="3">
                  <a:txBody>
                    <a:bodyPr/>
                    <a:lstStyle/>
                    <a:p>
                      <a:pPr marL="0" marR="0" lvl="0" indent="0" algn="ctr" defTabSz="914674" rtl="0" eaLnBrk="1" fontAlgn="auto" latinLnBrk="0" hangingPunct="1">
                        <a:lnSpc>
                          <a:spcPct val="100000"/>
                        </a:lnSpc>
                        <a:spcBef>
                          <a:spcPts val="0"/>
                        </a:spcBef>
                        <a:spcAft>
                          <a:spcPts val="0"/>
                        </a:spcAft>
                        <a:buClrTx/>
                        <a:buSzTx/>
                        <a:buFontTx/>
                        <a:buNone/>
                        <a:tabLst/>
                        <a:defRPr/>
                      </a:pPr>
                      <a:r>
                        <a:rPr lang="en-US" sz="1600" dirty="0"/>
                        <a:t>Footer</a:t>
                      </a:r>
                      <a:endParaRPr lang="en-US" sz="1800" dirty="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02549735"/>
                  </a:ext>
                </a:extLst>
              </a:tr>
            </a:tbl>
          </a:graphicData>
        </a:graphic>
      </p:graphicFrame>
    </p:spTree>
    <p:extLst>
      <p:ext uri="{BB962C8B-B14F-4D97-AF65-F5344CB8AC3E}">
        <p14:creationId xmlns:p14="http://schemas.microsoft.com/office/powerpoint/2010/main" val="1589285121"/>
      </p:ext>
    </p:extLst>
  </p:cSld>
  <p:clrMapOvr>
    <a:masterClrMapping/>
  </p:clrMapOvr>
  <p:transition spd="slow">
    <p:push/>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Routes – Router Outlet – Default (Layout)</a:t>
            </a:r>
            <a:endParaRPr lang="en-US" dirty="0">
              <a:solidFill>
                <a:srgbClr val="FF0000"/>
              </a:solidFill>
            </a:endParaRP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graphicFrame>
        <p:nvGraphicFramePr>
          <p:cNvPr id="3" name="Table 2">
            <a:extLst>
              <a:ext uri="{FF2B5EF4-FFF2-40B4-BE49-F238E27FC236}">
                <a16:creationId xmlns:a16="http://schemas.microsoft.com/office/drawing/2014/main" id="{7AB8368D-6D1C-4507-929C-B2550CD8BBFA}"/>
              </a:ext>
            </a:extLst>
          </p:cNvPr>
          <p:cNvGraphicFramePr>
            <a:graphicFrameLocks noGrp="1"/>
          </p:cNvGraphicFramePr>
          <p:nvPr>
            <p:extLst>
              <p:ext uri="{D42A27DB-BD31-4B8C-83A1-F6EECF244321}">
                <p14:modId xmlns:p14="http://schemas.microsoft.com/office/powerpoint/2010/main" val="1149541696"/>
              </p:ext>
            </p:extLst>
          </p:nvPr>
        </p:nvGraphicFramePr>
        <p:xfrm>
          <a:off x="1676400" y="1295400"/>
          <a:ext cx="8128000" cy="4069080"/>
        </p:xfrm>
        <a:graphic>
          <a:graphicData uri="http://schemas.openxmlformats.org/drawingml/2006/table">
            <a:tbl>
              <a:tblPr firstRow="1" bandRow="1">
                <a:tableStyleId>{5C22544A-7EE6-4342-B048-85BDC9FD1C3A}</a:tableStyleId>
              </a:tblPr>
              <a:tblGrid>
                <a:gridCol w="787400">
                  <a:extLst>
                    <a:ext uri="{9D8B030D-6E8A-4147-A177-3AD203B41FA5}">
                      <a16:colId xmlns:a16="http://schemas.microsoft.com/office/drawing/2014/main" val="334148518"/>
                    </a:ext>
                  </a:extLst>
                </a:gridCol>
                <a:gridCol w="508000">
                  <a:extLst>
                    <a:ext uri="{9D8B030D-6E8A-4147-A177-3AD203B41FA5}">
                      <a16:colId xmlns:a16="http://schemas.microsoft.com/office/drawing/2014/main" val="3909586273"/>
                    </a:ext>
                  </a:extLst>
                </a:gridCol>
                <a:gridCol w="5511800">
                  <a:extLst>
                    <a:ext uri="{9D8B030D-6E8A-4147-A177-3AD203B41FA5}">
                      <a16:colId xmlns:a16="http://schemas.microsoft.com/office/drawing/2014/main" val="3330173608"/>
                    </a:ext>
                  </a:extLst>
                </a:gridCol>
                <a:gridCol w="203200">
                  <a:extLst>
                    <a:ext uri="{9D8B030D-6E8A-4147-A177-3AD203B41FA5}">
                      <a16:colId xmlns:a16="http://schemas.microsoft.com/office/drawing/2014/main" val="960831651"/>
                    </a:ext>
                  </a:extLst>
                </a:gridCol>
                <a:gridCol w="1117600">
                  <a:extLst>
                    <a:ext uri="{9D8B030D-6E8A-4147-A177-3AD203B41FA5}">
                      <a16:colId xmlns:a16="http://schemas.microsoft.com/office/drawing/2014/main" val="1345585601"/>
                    </a:ext>
                  </a:extLst>
                </a:gridCol>
              </a:tblGrid>
              <a:tr h="218715">
                <a:tc>
                  <a:txBody>
                    <a:bodyPr/>
                    <a:lstStyle/>
                    <a:p>
                      <a:r>
                        <a:rPr lang="en-US" dirty="0"/>
                        <a:t>Logo</a:t>
                      </a:r>
                    </a:p>
                  </a:txBody>
                  <a:tcPr/>
                </a:tc>
                <a:tc gridSpan="2">
                  <a:txBody>
                    <a:bodyPr/>
                    <a:lstStyle/>
                    <a:p>
                      <a:r>
                        <a:rPr lang="en-US" u="sng" dirty="0"/>
                        <a:t>Link1</a:t>
                      </a:r>
                      <a:r>
                        <a:rPr lang="en-US" dirty="0"/>
                        <a:t> </a:t>
                      </a:r>
                      <a:r>
                        <a:rPr lang="en-US" u="sng" dirty="0"/>
                        <a:t>Link2</a:t>
                      </a:r>
                      <a:r>
                        <a:rPr lang="en-US" dirty="0"/>
                        <a:t> </a:t>
                      </a:r>
                      <a:r>
                        <a:rPr lang="en-US" u="sng" dirty="0"/>
                        <a:t>Link3</a:t>
                      </a:r>
                    </a:p>
                  </a:txBody>
                  <a:tcPr/>
                </a:tc>
                <a:tc hMerge="1">
                  <a:txBody>
                    <a:bodyPr/>
                    <a:lstStyle/>
                    <a:p>
                      <a:endParaRPr lang="en-US"/>
                    </a:p>
                  </a:txBody>
                  <a:tcPr/>
                </a:tc>
                <a:tc gridSpan="2">
                  <a:txBody>
                    <a:bodyPr/>
                    <a:lstStyle/>
                    <a:p>
                      <a:r>
                        <a:rPr lang="en-US" u="sng" dirty="0"/>
                        <a:t>User Profile</a:t>
                      </a:r>
                    </a:p>
                  </a:txBody>
                  <a:tcPr/>
                </a:tc>
                <a:tc hMerge="1">
                  <a:txBody>
                    <a:bodyPr/>
                    <a:lstStyle/>
                    <a:p>
                      <a:endParaRPr lang="en-US" u="sng" dirty="0"/>
                    </a:p>
                  </a:txBody>
                  <a:tcPr/>
                </a:tc>
                <a:extLst>
                  <a:ext uri="{0D108BD9-81ED-4DB2-BD59-A6C34878D82A}">
                    <a16:rowId xmlns:a16="http://schemas.microsoft.com/office/drawing/2014/main" val="691233243"/>
                  </a:ext>
                </a:extLst>
              </a:tr>
              <a:tr h="3367913">
                <a:tc gridSpan="2">
                  <a:txBody>
                    <a:bodyPr/>
                    <a:lstStyle/>
                    <a:p>
                      <a:pPr marL="0" marR="0" lvl="0" indent="0" algn="ctr" defTabSz="914674" rtl="0" eaLnBrk="1" fontAlgn="auto" latinLnBrk="0" hangingPunct="1">
                        <a:lnSpc>
                          <a:spcPct val="100000"/>
                        </a:lnSpc>
                        <a:spcBef>
                          <a:spcPts val="0"/>
                        </a:spcBef>
                        <a:spcAft>
                          <a:spcPts val="0"/>
                        </a:spcAft>
                        <a:buClrTx/>
                        <a:buSzTx/>
                        <a:buFontTx/>
                        <a:buNone/>
                        <a:tabLst/>
                        <a:defRPr/>
                      </a:pPr>
                      <a:r>
                        <a:rPr lang="en-US" sz="1400" dirty="0"/>
                        <a:t>&lt;router-outlet name=‘sidebar’&gt;&lt;/router-outlet&gt;</a:t>
                      </a:r>
                    </a:p>
                  </a:txBody>
                  <a:tcPr anchor="ctr"/>
                </a:tc>
                <a:tc hMerge="1">
                  <a:txBody>
                    <a:bodyPr/>
                    <a:lstStyle/>
                    <a:p>
                      <a:endParaRPr lang="en-US" dirty="0"/>
                    </a:p>
                  </a:txBody>
                  <a:tcPr/>
                </a:tc>
                <a:tc gridSpan="2">
                  <a:txBody>
                    <a:bodyPr/>
                    <a:lstStyle/>
                    <a:p>
                      <a:pPr marL="0" marR="0" lvl="0" indent="0" algn="ctr" defTabSz="914674"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&lt;router-outlet name=‘</a:t>
                      </a:r>
                      <a:r>
                        <a:rPr lang="en-US" sz="1400" kern="1200" dirty="0" err="1">
                          <a:solidFill>
                            <a:schemeClr val="dk1"/>
                          </a:solidFill>
                          <a:latin typeface="+mn-lt"/>
                          <a:ea typeface="+mn-ea"/>
                          <a:cs typeface="+mn-cs"/>
                        </a:rPr>
                        <a:t>contentarea</a:t>
                      </a:r>
                      <a:r>
                        <a:rPr lang="en-US" sz="1400" kern="1200" dirty="0">
                          <a:solidFill>
                            <a:schemeClr val="dk1"/>
                          </a:solidFill>
                          <a:latin typeface="+mn-lt"/>
                          <a:ea typeface="+mn-ea"/>
                          <a:cs typeface="+mn-cs"/>
                        </a:rPr>
                        <a:t>’&gt;&lt;/router-outlet&gt;</a:t>
                      </a:r>
                    </a:p>
                  </a:txBody>
                  <a:tcPr anchor="ctr"/>
                </a:tc>
                <a:tc hMerge="1">
                  <a:txBody>
                    <a:bodyPr/>
                    <a:lstStyle/>
                    <a:p>
                      <a:endParaRPr lang="en-US"/>
                    </a:p>
                  </a:txBody>
                  <a:tcPr/>
                </a:tc>
                <a:tc>
                  <a:txBody>
                    <a:bodyPr/>
                    <a:lstStyle/>
                    <a:p>
                      <a:pPr marL="0" marR="0" lvl="0" indent="0" algn="ctr" defTabSz="914674" rtl="0" eaLnBrk="1" fontAlgn="auto" latinLnBrk="0" hangingPunct="1">
                        <a:lnSpc>
                          <a:spcPct val="100000"/>
                        </a:lnSpc>
                        <a:spcBef>
                          <a:spcPts val="0"/>
                        </a:spcBef>
                        <a:spcAft>
                          <a:spcPts val="0"/>
                        </a:spcAft>
                        <a:buClrTx/>
                        <a:buSzTx/>
                        <a:buFontTx/>
                        <a:buNone/>
                        <a:tabLst/>
                        <a:defRPr/>
                      </a:pPr>
                      <a:r>
                        <a:rPr lang="en-US" sz="1400" dirty="0"/>
                        <a:t>&lt;router-outlet name=‘</a:t>
                      </a:r>
                      <a:r>
                        <a:rPr lang="en-US" sz="1400" dirty="0" err="1"/>
                        <a:t>floatingmenu</a:t>
                      </a:r>
                      <a:r>
                        <a:rPr lang="en-US" sz="1400" dirty="0"/>
                        <a:t>’&gt;&lt;/router-outlet&gt;</a:t>
                      </a:r>
                    </a:p>
                    <a:p>
                      <a:pPr marL="0" marR="0" lvl="0" indent="0" algn="ctr" defTabSz="914674"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3104319383"/>
                  </a:ext>
                </a:extLst>
              </a:tr>
              <a:tr h="262499">
                <a:tc gridSpan="5">
                  <a:txBody>
                    <a:bodyPr/>
                    <a:lstStyle/>
                    <a:p>
                      <a:pPr marL="0" marR="0" lvl="0" indent="0" algn="ctr" defTabSz="914674" rtl="0" eaLnBrk="1" fontAlgn="auto" latinLnBrk="0" hangingPunct="1">
                        <a:lnSpc>
                          <a:spcPct val="100000"/>
                        </a:lnSpc>
                        <a:spcBef>
                          <a:spcPts val="0"/>
                        </a:spcBef>
                        <a:spcAft>
                          <a:spcPts val="0"/>
                        </a:spcAft>
                        <a:buClrTx/>
                        <a:buSzTx/>
                        <a:buFontTx/>
                        <a:buNone/>
                        <a:tabLst/>
                        <a:defRPr/>
                      </a:pPr>
                      <a:r>
                        <a:rPr lang="en-US" sz="1600" dirty="0"/>
                        <a:t>Footer</a:t>
                      </a:r>
                      <a:endParaRPr lang="en-US" sz="1800" dirty="0"/>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lvl="0" indent="0" algn="ctr" defTabSz="914674" rtl="0" eaLnBrk="1" fontAlgn="auto" latinLnBrk="0" hangingPunct="1">
                        <a:lnSpc>
                          <a:spcPct val="100000"/>
                        </a:lnSpc>
                        <a:spcBef>
                          <a:spcPts val="0"/>
                        </a:spcBef>
                        <a:spcAft>
                          <a:spcPts val="0"/>
                        </a:spcAft>
                        <a:buClrTx/>
                        <a:buSzTx/>
                        <a:buFontTx/>
                        <a:buNone/>
                        <a:tabLst/>
                        <a:defRPr/>
                      </a:pPr>
                      <a:endParaRPr lang="en-US" sz="1800" dirty="0"/>
                    </a:p>
                  </a:txBody>
                  <a:tcPr anchor="ctr"/>
                </a:tc>
                <a:extLst>
                  <a:ext uri="{0D108BD9-81ED-4DB2-BD59-A6C34878D82A}">
                    <a16:rowId xmlns:a16="http://schemas.microsoft.com/office/drawing/2014/main" val="902549735"/>
                  </a:ext>
                </a:extLst>
              </a:tr>
            </a:tbl>
          </a:graphicData>
        </a:graphic>
      </p:graphicFrame>
    </p:spTree>
    <p:extLst>
      <p:ext uri="{BB962C8B-B14F-4D97-AF65-F5344CB8AC3E}">
        <p14:creationId xmlns:p14="http://schemas.microsoft.com/office/powerpoint/2010/main" val="1361971036"/>
      </p:ext>
    </p:extLst>
  </p:cSld>
  <p:clrMapOvr>
    <a:masterClrMapping/>
  </p:clrMapOvr>
  <p:transition spd="slow">
    <p:push/>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5"/>
          </p:nvPr>
        </p:nvSpPr>
        <p:spPr/>
        <p:txBody>
          <a:bodyPr/>
          <a:lstStyle/>
          <a:p>
            <a:r>
              <a:rPr lang="en-US" dirty="0"/>
              <a:t>Micro Services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219200"/>
            <a:ext cx="9041270" cy="4825397"/>
          </a:xfrm>
          <a:prstGeom prst="rect">
            <a:avLst/>
          </a:prstGeom>
        </p:spPr>
      </p:pic>
    </p:spTree>
    <p:extLst>
      <p:ext uri="{BB962C8B-B14F-4D97-AF65-F5344CB8AC3E}">
        <p14:creationId xmlns:p14="http://schemas.microsoft.com/office/powerpoint/2010/main" val="953640329"/>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7"/>
          </p:nvPr>
        </p:nvSpPr>
        <p:spPr/>
        <p:txBody>
          <a:bodyPr/>
          <a:lstStyle/>
          <a:p>
            <a:r>
              <a:rPr lang="en-US" dirty="0"/>
              <a:t>Angular.io</a:t>
            </a:r>
          </a:p>
        </p:txBody>
      </p:sp>
      <p:sp>
        <p:nvSpPr>
          <p:cNvPr id="7" name="TextBox 6"/>
          <p:cNvSpPr txBox="1"/>
          <p:nvPr/>
        </p:nvSpPr>
        <p:spPr>
          <a:xfrm>
            <a:off x="4267200" y="182002"/>
            <a:ext cx="4473212" cy="646331"/>
          </a:xfrm>
          <a:prstGeom prst="rect">
            <a:avLst/>
          </a:prstGeom>
          <a:noFill/>
        </p:spPr>
        <p:txBody>
          <a:bodyPr wrap="none" rtlCol="0">
            <a:spAutoFit/>
          </a:bodyPr>
          <a:lstStyle/>
          <a:p>
            <a:r>
              <a:rPr lang="en-US" sz="3600" dirty="0">
                <a:latin typeface="Claire Hand" panose="02000506040000020004" pitchFamily="50" charset="0"/>
              </a:rPr>
              <a:t>Angular 6 Components</a:t>
            </a:r>
          </a:p>
        </p:txBody>
      </p:sp>
      <p:pic>
        <p:nvPicPr>
          <p:cNvPr id="3" name="Picture 2"/>
          <p:cNvPicPr>
            <a:picLocks noChangeAspect="1"/>
          </p:cNvPicPr>
          <p:nvPr/>
        </p:nvPicPr>
        <p:blipFill rotWithShape="1">
          <a:blip r:embed="rId2"/>
          <a:srcRect l="17500" t="21097" r="17500" b="8869"/>
          <a:stretch/>
        </p:blipFill>
        <p:spPr>
          <a:xfrm>
            <a:off x="430934" y="828332"/>
            <a:ext cx="6557394" cy="3972267"/>
          </a:xfrm>
          <a:prstGeom prst="rect">
            <a:avLst/>
          </a:prstGeom>
        </p:spPr>
      </p:pic>
      <p:sp>
        <p:nvSpPr>
          <p:cNvPr id="5" name="Rectangle 4"/>
          <p:cNvSpPr/>
          <p:nvPr/>
        </p:nvSpPr>
        <p:spPr>
          <a:xfrm>
            <a:off x="3886200" y="6255973"/>
            <a:ext cx="7620000" cy="461665"/>
          </a:xfrm>
          <a:prstGeom prst="rect">
            <a:avLst/>
          </a:prstGeom>
        </p:spPr>
        <p:txBody>
          <a:bodyPr wrap="square">
            <a:spAutoFit/>
          </a:bodyPr>
          <a:lstStyle/>
          <a:p>
            <a:r>
              <a:rPr lang="en-US" sz="2400" b="1" dirty="0"/>
              <a:t>http://plnkr.co/edit/vllrTYuOo6VJE7vMPEfQ?p=preview</a:t>
            </a:r>
          </a:p>
        </p:txBody>
      </p:sp>
      <p:pic>
        <p:nvPicPr>
          <p:cNvPr id="6" name="Picture 5"/>
          <p:cNvPicPr>
            <a:picLocks noChangeAspect="1"/>
          </p:cNvPicPr>
          <p:nvPr/>
        </p:nvPicPr>
        <p:blipFill rotWithShape="1">
          <a:blip r:embed="rId3"/>
          <a:srcRect l="25625" t="25543" r="29375" b="11092"/>
          <a:stretch/>
        </p:blipFill>
        <p:spPr>
          <a:xfrm>
            <a:off x="7162800" y="2283707"/>
            <a:ext cx="4343400" cy="3438525"/>
          </a:xfrm>
          <a:prstGeom prst="rect">
            <a:avLst/>
          </a:prstGeom>
        </p:spPr>
      </p:pic>
    </p:spTree>
    <p:extLst>
      <p:ext uri="{BB962C8B-B14F-4D97-AF65-F5344CB8AC3E}">
        <p14:creationId xmlns:p14="http://schemas.microsoft.com/office/powerpoint/2010/main" val="4152073484"/>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7"/>
          </p:nvPr>
        </p:nvSpPr>
        <p:spPr/>
        <p:txBody>
          <a:bodyPr/>
          <a:lstStyle/>
          <a:p>
            <a:r>
              <a:rPr lang="en-US" dirty="0"/>
              <a:t>Angular.io</a:t>
            </a:r>
          </a:p>
        </p:txBody>
      </p:sp>
      <p:sp>
        <p:nvSpPr>
          <p:cNvPr id="7" name="TextBox 6"/>
          <p:cNvSpPr txBox="1"/>
          <p:nvPr/>
        </p:nvSpPr>
        <p:spPr>
          <a:xfrm>
            <a:off x="4267200" y="182002"/>
            <a:ext cx="4473212" cy="646331"/>
          </a:xfrm>
          <a:prstGeom prst="rect">
            <a:avLst/>
          </a:prstGeom>
          <a:noFill/>
        </p:spPr>
        <p:txBody>
          <a:bodyPr wrap="none" rtlCol="0">
            <a:spAutoFit/>
          </a:bodyPr>
          <a:lstStyle/>
          <a:p>
            <a:r>
              <a:rPr lang="en-US" sz="3600" dirty="0">
                <a:latin typeface="Claire Hand" panose="02000506040000020004" pitchFamily="50" charset="0"/>
              </a:rPr>
              <a:t>Angular 6 Components</a:t>
            </a:r>
          </a:p>
        </p:txBody>
      </p:sp>
      <p:pic>
        <p:nvPicPr>
          <p:cNvPr id="2" name="Picture 1"/>
          <p:cNvPicPr>
            <a:picLocks noChangeAspect="1"/>
          </p:cNvPicPr>
          <p:nvPr/>
        </p:nvPicPr>
        <p:blipFill rotWithShape="1">
          <a:blip r:embed="rId2"/>
          <a:srcRect l="16250" t="21097" r="20000" b="7757"/>
          <a:stretch/>
        </p:blipFill>
        <p:spPr>
          <a:xfrm>
            <a:off x="533400" y="828332"/>
            <a:ext cx="8395344" cy="5267667"/>
          </a:xfrm>
          <a:prstGeom prst="rect">
            <a:avLst/>
          </a:prstGeom>
        </p:spPr>
      </p:pic>
    </p:spTree>
    <p:extLst>
      <p:ext uri="{BB962C8B-B14F-4D97-AF65-F5344CB8AC3E}">
        <p14:creationId xmlns:p14="http://schemas.microsoft.com/office/powerpoint/2010/main" val="2805896101"/>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7"/>
          </p:nvPr>
        </p:nvSpPr>
        <p:spPr/>
        <p:txBody>
          <a:bodyPr/>
          <a:lstStyle/>
          <a:p>
            <a:r>
              <a:rPr lang="en-US" dirty="0"/>
              <a:t>Angular.io</a:t>
            </a:r>
          </a:p>
        </p:txBody>
      </p:sp>
      <p:sp>
        <p:nvSpPr>
          <p:cNvPr id="7" name="TextBox 6"/>
          <p:cNvSpPr txBox="1"/>
          <p:nvPr/>
        </p:nvSpPr>
        <p:spPr>
          <a:xfrm>
            <a:off x="4267200" y="182002"/>
            <a:ext cx="4473212" cy="646331"/>
          </a:xfrm>
          <a:prstGeom prst="rect">
            <a:avLst/>
          </a:prstGeom>
          <a:noFill/>
        </p:spPr>
        <p:txBody>
          <a:bodyPr wrap="none" rtlCol="0">
            <a:spAutoFit/>
          </a:bodyPr>
          <a:lstStyle/>
          <a:p>
            <a:r>
              <a:rPr lang="en-US" sz="3600" dirty="0">
                <a:latin typeface="Claire Hand" panose="02000506040000020004" pitchFamily="50" charset="0"/>
              </a:rPr>
              <a:t>Angular 6 Components</a:t>
            </a:r>
          </a:p>
        </p:txBody>
      </p:sp>
      <p:pic>
        <p:nvPicPr>
          <p:cNvPr id="2" name="Picture 1"/>
          <p:cNvPicPr>
            <a:picLocks noChangeAspect="1"/>
          </p:cNvPicPr>
          <p:nvPr/>
        </p:nvPicPr>
        <p:blipFill rotWithShape="1">
          <a:blip r:embed="rId2"/>
          <a:srcRect l="20625" t="17413" r="16250" b="2232"/>
          <a:stretch/>
        </p:blipFill>
        <p:spPr>
          <a:xfrm>
            <a:off x="1676400" y="828333"/>
            <a:ext cx="7696200" cy="5508052"/>
          </a:xfrm>
          <a:prstGeom prst="rect">
            <a:avLst/>
          </a:prstGeom>
        </p:spPr>
      </p:pic>
    </p:spTree>
    <p:extLst>
      <p:ext uri="{BB962C8B-B14F-4D97-AF65-F5344CB8AC3E}">
        <p14:creationId xmlns:p14="http://schemas.microsoft.com/office/powerpoint/2010/main" val="135611239"/>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7"/>
          </p:nvPr>
        </p:nvSpPr>
        <p:spPr/>
        <p:txBody>
          <a:bodyPr/>
          <a:lstStyle/>
          <a:p>
            <a:r>
              <a:rPr lang="en-US" dirty="0"/>
              <a:t>Angular.io</a:t>
            </a:r>
          </a:p>
        </p:txBody>
      </p:sp>
      <p:sp>
        <p:nvSpPr>
          <p:cNvPr id="7" name="TextBox 6"/>
          <p:cNvSpPr txBox="1"/>
          <p:nvPr/>
        </p:nvSpPr>
        <p:spPr>
          <a:xfrm>
            <a:off x="4267200" y="182002"/>
            <a:ext cx="4473212" cy="646331"/>
          </a:xfrm>
          <a:prstGeom prst="rect">
            <a:avLst/>
          </a:prstGeom>
          <a:noFill/>
        </p:spPr>
        <p:txBody>
          <a:bodyPr wrap="none" rtlCol="0">
            <a:spAutoFit/>
          </a:bodyPr>
          <a:lstStyle/>
          <a:p>
            <a:r>
              <a:rPr lang="en-US" sz="3600" dirty="0">
                <a:latin typeface="Claire Hand" panose="02000506040000020004" pitchFamily="50" charset="0"/>
              </a:rPr>
              <a:t>Angular 2 Components</a:t>
            </a:r>
          </a:p>
        </p:txBody>
      </p:sp>
      <p:sp>
        <p:nvSpPr>
          <p:cNvPr id="6" name="TextBox 5"/>
          <p:cNvSpPr txBox="1"/>
          <p:nvPr/>
        </p:nvSpPr>
        <p:spPr>
          <a:xfrm>
            <a:off x="7927553" y="934135"/>
            <a:ext cx="3581400" cy="276999"/>
          </a:xfrm>
          <a:prstGeom prst="rect">
            <a:avLst/>
          </a:prstGeom>
          <a:noFill/>
        </p:spPr>
        <p:txBody>
          <a:bodyPr wrap="square" lIns="0" tIns="0" rIns="0" bIns="0" rtlCol="0">
            <a:spAutoFit/>
          </a:bodyPr>
          <a:lstStyle/>
          <a:p>
            <a:r>
              <a:rPr lang="en-US" dirty="0">
                <a:solidFill>
                  <a:schemeClr val="tx2"/>
                </a:solidFill>
                <a:latin typeface="+mj-lt"/>
              </a:rPr>
              <a:t>RS</a:t>
            </a:r>
          </a:p>
        </p:txBody>
      </p:sp>
      <p:sp>
        <p:nvSpPr>
          <p:cNvPr id="8" name="Rectangle 7"/>
          <p:cNvSpPr/>
          <p:nvPr/>
        </p:nvSpPr>
        <p:spPr>
          <a:xfrm>
            <a:off x="304800" y="934135"/>
            <a:ext cx="5248275" cy="3785652"/>
          </a:xfrm>
          <a:prstGeom prst="rect">
            <a:avLst/>
          </a:prstGeom>
        </p:spPr>
        <p:txBody>
          <a:bodyPr wrap="square">
            <a:spAutoFit/>
          </a:bodyPr>
          <a:lstStyle/>
          <a:p>
            <a:pPr marL="285750" indent="-285750">
              <a:buFont typeface="Wingdings" panose="05000000000000000000" pitchFamily="2" charset="2"/>
              <a:buChar char="Ø"/>
            </a:pPr>
            <a:r>
              <a:rPr lang="en-US" sz="1600" dirty="0"/>
              <a:t>Modules − This is used to break up the application into logical pieces of code. Each piece of code or module is designed to perform a single task.</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dirty="0"/>
              <a:t>Component − This can be used to bring the modules together.</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dirty="0"/>
              <a:t>Templates − This is used to define the views of an Angular JS application.</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dirty="0"/>
              <a:t>Metadata − This can be used to add more data to an Angular JS class.</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dirty="0"/>
              <a:t>Service − This is used to create components which can be shared across the entire application.</a:t>
            </a:r>
          </a:p>
        </p:txBody>
      </p:sp>
      <p:pic>
        <p:nvPicPr>
          <p:cNvPr id="9" name="Picture 8"/>
          <p:cNvPicPr>
            <a:picLocks noChangeAspect="1"/>
          </p:cNvPicPr>
          <p:nvPr/>
        </p:nvPicPr>
        <p:blipFill rotWithShape="1">
          <a:blip r:embed="rId2"/>
          <a:srcRect l="10516" t="1883" r="10488" b="1680"/>
          <a:stretch/>
        </p:blipFill>
        <p:spPr>
          <a:xfrm>
            <a:off x="6172200" y="934135"/>
            <a:ext cx="5715142" cy="5238065"/>
          </a:xfrm>
          <a:prstGeom prst="rect">
            <a:avLst/>
          </a:prstGeom>
        </p:spPr>
      </p:pic>
    </p:spTree>
    <p:extLst>
      <p:ext uri="{BB962C8B-B14F-4D97-AF65-F5344CB8AC3E}">
        <p14:creationId xmlns:p14="http://schemas.microsoft.com/office/powerpoint/2010/main" val="10884872"/>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7"/>
          </p:nvPr>
        </p:nvSpPr>
        <p:spPr/>
        <p:txBody>
          <a:bodyPr/>
          <a:lstStyle/>
          <a:p>
            <a:r>
              <a:rPr lang="en-US" dirty="0"/>
              <a:t>Angular.io</a:t>
            </a:r>
          </a:p>
        </p:txBody>
      </p:sp>
      <p:sp>
        <p:nvSpPr>
          <p:cNvPr id="7" name="TextBox 6"/>
          <p:cNvSpPr txBox="1"/>
          <p:nvPr/>
        </p:nvSpPr>
        <p:spPr>
          <a:xfrm>
            <a:off x="4267200" y="182002"/>
            <a:ext cx="5667449" cy="646331"/>
          </a:xfrm>
          <a:prstGeom prst="rect">
            <a:avLst/>
          </a:prstGeom>
          <a:noFill/>
        </p:spPr>
        <p:txBody>
          <a:bodyPr wrap="none" rtlCol="0">
            <a:spAutoFit/>
          </a:bodyPr>
          <a:lstStyle/>
          <a:p>
            <a:r>
              <a:rPr lang="en-US" sz="3600" dirty="0">
                <a:latin typeface="Claire Hand" panose="02000506040000020004" pitchFamily="50" charset="0"/>
              </a:rPr>
              <a:t>Angular 2 Environment Setup</a:t>
            </a:r>
          </a:p>
        </p:txBody>
      </p:sp>
      <p:sp>
        <p:nvSpPr>
          <p:cNvPr id="10" name="Rectangle 9"/>
          <p:cNvSpPr/>
          <p:nvPr/>
        </p:nvSpPr>
        <p:spPr>
          <a:xfrm>
            <a:off x="304800" y="934135"/>
            <a:ext cx="6858000" cy="4031873"/>
          </a:xfrm>
          <a:prstGeom prst="rect">
            <a:avLst/>
          </a:prstGeom>
        </p:spPr>
        <p:txBody>
          <a:bodyPr wrap="square">
            <a:spAutoFit/>
          </a:bodyPr>
          <a:lstStyle/>
          <a:p>
            <a:pPr marL="285750" indent="-285750">
              <a:buFont typeface="Wingdings" panose="05000000000000000000" pitchFamily="2" charset="2"/>
              <a:buChar char="Ø"/>
            </a:pPr>
            <a:r>
              <a:rPr lang="en-US" sz="1600" dirty="0"/>
              <a:t>Install Node.js® and </a:t>
            </a:r>
            <a:r>
              <a:rPr lang="en-US" sz="1600" dirty="0" err="1"/>
              <a:t>npm</a:t>
            </a:r>
            <a:r>
              <a:rPr lang="en-US" sz="1600" dirty="0"/>
              <a:t> if they are not already on your machine.</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dirty="0"/>
              <a:t>Install AngularJS</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dirty="0"/>
              <a:t>Create a new project</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dirty="0"/>
              <a:t>Start the application</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endParaRPr lang="en-US" sz="1600" dirty="0"/>
          </a:p>
        </p:txBody>
      </p:sp>
      <p:sp>
        <p:nvSpPr>
          <p:cNvPr id="2" name="Rectangle 1"/>
          <p:cNvSpPr/>
          <p:nvPr/>
        </p:nvSpPr>
        <p:spPr>
          <a:xfrm>
            <a:off x="533400" y="1272689"/>
            <a:ext cx="10591800" cy="646331"/>
          </a:xfrm>
          <a:prstGeom prst="rect">
            <a:avLst/>
          </a:prstGeom>
          <a:solidFill>
            <a:schemeClr val="bg1">
              <a:lumMod val="85000"/>
            </a:schemeClr>
          </a:solidFill>
        </p:spPr>
        <p:txBody>
          <a:bodyPr wrap="square">
            <a:spAutoFit/>
          </a:bodyPr>
          <a:lstStyle/>
          <a:p>
            <a:r>
              <a:rPr lang="en-US" dirty="0"/>
              <a:t>Verify that you are running at least node 6.9.x and </a:t>
            </a:r>
            <a:r>
              <a:rPr lang="en-US" dirty="0" err="1"/>
              <a:t>npm</a:t>
            </a:r>
            <a:r>
              <a:rPr lang="en-US" dirty="0"/>
              <a:t> 3.x.x by running node -v and </a:t>
            </a:r>
            <a:r>
              <a:rPr lang="en-US" dirty="0" err="1"/>
              <a:t>npm</a:t>
            </a:r>
            <a:r>
              <a:rPr lang="en-US" dirty="0"/>
              <a:t> -v in a terminal/console window. Older versions produce errors, but newer versions are fine.</a:t>
            </a:r>
          </a:p>
        </p:txBody>
      </p:sp>
      <p:sp>
        <p:nvSpPr>
          <p:cNvPr id="11" name="Rectangle 10"/>
          <p:cNvSpPr/>
          <p:nvPr/>
        </p:nvSpPr>
        <p:spPr>
          <a:xfrm>
            <a:off x="533400" y="2626162"/>
            <a:ext cx="10591800" cy="369332"/>
          </a:xfrm>
          <a:prstGeom prst="rect">
            <a:avLst/>
          </a:prstGeom>
          <a:solidFill>
            <a:schemeClr val="tx1"/>
          </a:solidFill>
        </p:spPr>
        <p:txBody>
          <a:bodyPr wrap="square">
            <a:spAutoFit/>
          </a:bodyPr>
          <a:lstStyle/>
          <a:p>
            <a:r>
              <a:rPr lang="en-US" dirty="0">
                <a:solidFill>
                  <a:srgbClr val="00B0F0"/>
                </a:solidFill>
              </a:rPr>
              <a:t>$ </a:t>
            </a:r>
            <a:r>
              <a:rPr lang="en-US" dirty="0" err="1">
                <a:solidFill>
                  <a:srgbClr val="00B0F0"/>
                </a:solidFill>
              </a:rPr>
              <a:t>npm</a:t>
            </a:r>
            <a:r>
              <a:rPr lang="en-US" dirty="0">
                <a:solidFill>
                  <a:srgbClr val="00B0F0"/>
                </a:solidFill>
              </a:rPr>
              <a:t> install –g @angular/cli</a:t>
            </a:r>
          </a:p>
        </p:txBody>
      </p:sp>
      <p:sp>
        <p:nvSpPr>
          <p:cNvPr id="12" name="Rectangle 11"/>
          <p:cNvSpPr/>
          <p:nvPr/>
        </p:nvSpPr>
        <p:spPr>
          <a:xfrm>
            <a:off x="533400" y="3607719"/>
            <a:ext cx="10591800" cy="369332"/>
          </a:xfrm>
          <a:prstGeom prst="rect">
            <a:avLst/>
          </a:prstGeom>
          <a:solidFill>
            <a:schemeClr val="tx1"/>
          </a:solidFill>
        </p:spPr>
        <p:txBody>
          <a:bodyPr wrap="square">
            <a:spAutoFit/>
          </a:bodyPr>
          <a:lstStyle/>
          <a:p>
            <a:r>
              <a:rPr lang="en-US" dirty="0">
                <a:solidFill>
                  <a:srgbClr val="00B0F0"/>
                </a:solidFill>
              </a:rPr>
              <a:t>$ ng new my-app</a:t>
            </a:r>
          </a:p>
        </p:txBody>
      </p:sp>
      <p:sp>
        <p:nvSpPr>
          <p:cNvPr id="13" name="Rectangle 12"/>
          <p:cNvSpPr/>
          <p:nvPr/>
        </p:nvSpPr>
        <p:spPr>
          <a:xfrm>
            <a:off x="533400" y="4530186"/>
            <a:ext cx="10591800" cy="646331"/>
          </a:xfrm>
          <a:prstGeom prst="rect">
            <a:avLst/>
          </a:prstGeom>
          <a:solidFill>
            <a:schemeClr val="tx1"/>
          </a:solidFill>
        </p:spPr>
        <p:txBody>
          <a:bodyPr wrap="square">
            <a:spAutoFit/>
          </a:bodyPr>
          <a:lstStyle/>
          <a:p>
            <a:r>
              <a:rPr lang="en-US" dirty="0">
                <a:solidFill>
                  <a:srgbClr val="00B0F0"/>
                </a:solidFill>
              </a:rPr>
              <a:t>$ cd my-app</a:t>
            </a:r>
          </a:p>
          <a:p>
            <a:r>
              <a:rPr lang="en-US" dirty="0">
                <a:solidFill>
                  <a:srgbClr val="00B0F0"/>
                </a:solidFill>
              </a:rPr>
              <a:t>$ ng serve --open</a:t>
            </a:r>
          </a:p>
        </p:txBody>
      </p:sp>
      <p:pic>
        <p:nvPicPr>
          <p:cNvPr id="15" name="Picture 14"/>
          <p:cNvPicPr>
            <a:picLocks noChangeAspect="1"/>
          </p:cNvPicPr>
          <p:nvPr/>
        </p:nvPicPr>
        <p:blipFill>
          <a:blip r:embed="rId2"/>
          <a:stretch>
            <a:fillRect/>
          </a:stretch>
        </p:blipFill>
        <p:spPr>
          <a:xfrm>
            <a:off x="5562600" y="4073217"/>
            <a:ext cx="2282371" cy="2674294"/>
          </a:xfrm>
          <a:prstGeom prst="rect">
            <a:avLst/>
          </a:prstGeom>
        </p:spPr>
      </p:pic>
      <p:sp>
        <p:nvSpPr>
          <p:cNvPr id="16" name="Arrow: Bent-Up 15"/>
          <p:cNvSpPr/>
          <p:nvPr/>
        </p:nvSpPr>
        <p:spPr>
          <a:xfrm rot="5400000">
            <a:off x="3847977" y="5380417"/>
            <a:ext cx="1295482" cy="1066636"/>
          </a:xfrm>
          <a:prstGeom prst="bentUpArrow">
            <a:avLst/>
          </a:prstGeom>
          <a:solidFill>
            <a:schemeClr val="accent5"/>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err="1">
              <a:latin typeface="+mj-lt"/>
            </a:endParaRPr>
          </a:p>
        </p:txBody>
      </p:sp>
      <p:sp>
        <p:nvSpPr>
          <p:cNvPr id="17" name="Rectangle 16"/>
          <p:cNvSpPr/>
          <p:nvPr/>
        </p:nvSpPr>
        <p:spPr>
          <a:xfrm>
            <a:off x="1750238" y="5560228"/>
            <a:ext cx="2241191" cy="646331"/>
          </a:xfrm>
          <a:prstGeom prst="rect">
            <a:avLst/>
          </a:prstGeom>
        </p:spPr>
        <p:txBody>
          <a:bodyPr wrap="none">
            <a:spAutoFit/>
          </a:bodyPr>
          <a:lstStyle/>
          <a:p>
            <a:r>
              <a:rPr lang="en-US" dirty="0"/>
              <a:t>Output in the Default </a:t>
            </a:r>
          </a:p>
          <a:p>
            <a:r>
              <a:rPr lang="en-US" dirty="0"/>
              <a:t>Browser:-</a:t>
            </a:r>
          </a:p>
        </p:txBody>
      </p:sp>
    </p:spTree>
    <p:extLst>
      <p:ext uri="{BB962C8B-B14F-4D97-AF65-F5344CB8AC3E}">
        <p14:creationId xmlns:p14="http://schemas.microsoft.com/office/powerpoint/2010/main" val="4265095032"/>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7"/>
          </p:nvPr>
        </p:nvSpPr>
        <p:spPr/>
        <p:txBody>
          <a:bodyPr/>
          <a:lstStyle/>
          <a:p>
            <a:r>
              <a:rPr lang="en-US" dirty="0"/>
              <a:t>Angular.io</a:t>
            </a:r>
          </a:p>
        </p:txBody>
      </p:sp>
      <p:sp>
        <p:nvSpPr>
          <p:cNvPr id="7" name="TextBox 6"/>
          <p:cNvSpPr txBox="1"/>
          <p:nvPr/>
        </p:nvSpPr>
        <p:spPr>
          <a:xfrm>
            <a:off x="4267200" y="182002"/>
            <a:ext cx="5879943" cy="646331"/>
          </a:xfrm>
          <a:prstGeom prst="rect">
            <a:avLst/>
          </a:prstGeom>
          <a:noFill/>
        </p:spPr>
        <p:txBody>
          <a:bodyPr wrap="none" rtlCol="0">
            <a:spAutoFit/>
          </a:bodyPr>
          <a:lstStyle/>
          <a:p>
            <a:r>
              <a:rPr lang="en-US" sz="3600" dirty="0">
                <a:latin typeface="Claire Hand" panose="02000506040000020004" pitchFamily="50" charset="0"/>
              </a:rPr>
              <a:t>Angular 2 Project Folder Setup</a:t>
            </a:r>
          </a:p>
        </p:txBody>
      </p:sp>
      <p:pic>
        <p:nvPicPr>
          <p:cNvPr id="18" name="Picture 17"/>
          <p:cNvPicPr>
            <a:picLocks noChangeAspect="1"/>
          </p:cNvPicPr>
          <p:nvPr/>
        </p:nvPicPr>
        <p:blipFill rotWithShape="1">
          <a:blip r:embed="rId2"/>
          <a:srcRect l="2500" t="18874" r="71250" b="14427"/>
          <a:stretch/>
        </p:blipFill>
        <p:spPr>
          <a:xfrm>
            <a:off x="304800" y="835590"/>
            <a:ext cx="3200400" cy="4572000"/>
          </a:xfrm>
          <a:prstGeom prst="rect">
            <a:avLst/>
          </a:prstGeom>
          <a:solidFill>
            <a:schemeClr val="bg1"/>
          </a:solidFill>
          <a:ln>
            <a:solidFill>
              <a:schemeClr val="accent1"/>
            </a:solidFill>
          </a:ln>
        </p:spPr>
      </p:pic>
      <p:pic>
        <p:nvPicPr>
          <p:cNvPr id="19" name="Picture 18"/>
          <p:cNvPicPr>
            <a:picLocks noChangeAspect="1"/>
          </p:cNvPicPr>
          <p:nvPr/>
        </p:nvPicPr>
        <p:blipFill rotWithShape="1">
          <a:blip r:embed="rId3"/>
          <a:srcRect l="18125" t="18875" r="71250" b="45553"/>
          <a:stretch/>
        </p:blipFill>
        <p:spPr>
          <a:xfrm>
            <a:off x="4278085" y="934135"/>
            <a:ext cx="1295400" cy="2438400"/>
          </a:xfrm>
          <a:prstGeom prst="rect">
            <a:avLst/>
          </a:prstGeom>
          <a:ln>
            <a:solidFill>
              <a:schemeClr val="accent1"/>
            </a:solidFill>
          </a:ln>
          <a:effectLst>
            <a:softEdge rad="0"/>
          </a:effectLst>
        </p:spPr>
      </p:pic>
      <p:cxnSp>
        <p:nvCxnSpPr>
          <p:cNvPr id="21" name="Straight Arrow Connector 20"/>
          <p:cNvCxnSpPr>
            <a:cxnSpLocks/>
          </p:cNvCxnSpPr>
          <p:nvPr/>
        </p:nvCxnSpPr>
        <p:spPr>
          <a:xfrm>
            <a:off x="2819400" y="1371600"/>
            <a:ext cx="12192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812971" y="923249"/>
            <a:ext cx="5854248" cy="6463308"/>
          </a:xfrm>
          <a:prstGeom prst="rect">
            <a:avLst/>
          </a:prstGeom>
        </p:spPr>
        <p:txBody>
          <a:bodyPr wrap="square">
            <a:spAutoFit/>
          </a:bodyPr>
          <a:lstStyle/>
          <a:p>
            <a:pPr marL="285750" indent="-285750">
              <a:buFont typeface="Wingdings" panose="05000000000000000000" pitchFamily="2" charset="2"/>
              <a:buChar char="Ø"/>
            </a:pPr>
            <a:r>
              <a:rPr lang="en-US" sz="1600" dirty="0"/>
              <a:t>Project Structure create by ng package</a:t>
            </a:r>
          </a:p>
          <a:p>
            <a:pPr marL="285750" indent="-285750">
              <a:buFont typeface="Wingdings" panose="05000000000000000000" pitchFamily="2" charset="2"/>
              <a:buChar char="Ø"/>
            </a:pPr>
            <a:r>
              <a:rPr lang="en-US" sz="1600" dirty="0"/>
              <a:t>Project is </a:t>
            </a:r>
            <a:r>
              <a:rPr lang="en-US" sz="1600" dirty="0" err="1"/>
              <a:t>compatable</a:t>
            </a:r>
            <a:r>
              <a:rPr lang="en-US" sz="1600" dirty="0"/>
              <a:t> with IDE such as </a:t>
            </a:r>
            <a:r>
              <a:rPr lang="en-US" sz="1600" dirty="0" err="1"/>
              <a:t>NodePad</a:t>
            </a:r>
            <a:r>
              <a:rPr lang="en-US" sz="1600" dirty="0"/>
              <a:t>++, Atom, Sublime </a:t>
            </a:r>
            <a:r>
              <a:rPr lang="en-US" sz="1600" dirty="0" err="1"/>
              <a:t>etc</a:t>
            </a:r>
            <a:endParaRPr lang="en-US" sz="1600" dirty="0"/>
          </a:p>
          <a:p>
            <a:endParaRPr lang="en-US" sz="1600" b="1" dirty="0">
              <a:solidFill>
                <a:srgbClr val="FF0000"/>
              </a:solidFill>
            </a:endParaRPr>
          </a:p>
          <a:p>
            <a:r>
              <a:rPr lang="en-US" sz="1600" b="1" dirty="0">
                <a:solidFill>
                  <a:srgbClr val="FF0000"/>
                </a:solidFill>
              </a:rPr>
              <a:t>Points to Note:-</a:t>
            </a:r>
          </a:p>
          <a:p>
            <a:pPr marL="285750" indent="-285750">
              <a:buFont typeface="Wingdings" panose="05000000000000000000" pitchFamily="2" charset="2"/>
              <a:buChar char="Ø"/>
            </a:pPr>
            <a:r>
              <a:rPr lang="en-US" sz="1600" dirty="0" err="1"/>
              <a:t>Package.json</a:t>
            </a:r>
            <a:r>
              <a:rPr lang="en-US" sz="1600" dirty="0"/>
              <a:t> </a:t>
            </a:r>
            <a:r>
              <a:rPr lang="en-US" sz="1600" dirty="0">
                <a:sym typeface="Wingdings" panose="05000000000000000000" pitchFamily="2" charset="2"/>
              </a:rPr>
              <a:t> </a:t>
            </a:r>
            <a:r>
              <a:rPr lang="en-US" sz="1600" dirty="0"/>
              <a:t>Has details about 3</a:t>
            </a:r>
            <a:r>
              <a:rPr lang="en-US" sz="1600" baseline="30000" dirty="0"/>
              <a:t>rd</a:t>
            </a:r>
            <a:r>
              <a:rPr lang="en-US" sz="1600" dirty="0"/>
              <a:t> Party </a:t>
            </a:r>
            <a:r>
              <a:rPr lang="en-US" sz="1600" dirty="0" err="1"/>
              <a:t>Packasges</a:t>
            </a:r>
            <a:r>
              <a:rPr lang="en-US" sz="1600" dirty="0"/>
              <a:t>, and Custom Scripts</a:t>
            </a:r>
          </a:p>
          <a:p>
            <a:pPr marL="285750" indent="-285750">
              <a:buFont typeface="Wingdings" panose="05000000000000000000" pitchFamily="2" charset="2"/>
              <a:buChar char="Ø"/>
            </a:pPr>
            <a:r>
              <a:rPr lang="en-US" sz="1600" dirty="0" err="1"/>
              <a:t>tsconfig.json</a:t>
            </a:r>
            <a:r>
              <a:rPr lang="en-US" sz="1600" dirty="0"/>
              <a:t> </a:t>
            </a:r>
            <a:r>
              <a:rPr lang="en-US" sz="1600" dirty="0">
                <a:sym typeface="Wingdings" panose="05000000000000000000" pitchFamily="2" charset="2"/>
              </a:rPr>
              <a:t> </a:t>
            </a:r>
            <a:r>
              <a:rPr lang="en-US" sz="1600" dirty="0" err="1">
                <a:sym typeface="Wingdings" panose="05000000000000000000" pitchFamily="2" charset="2"/>
              </a:rPr>
              <a:t>TypeScript</a:t>
            </a:r>
            <a:r>
              <a:rPr lang="en-US" sz="1600" dirty="0">
                <a:sym typeface="Wingdings" panose="05000000000000000000" pitchFamily="2" charset="2"/>
              </a:rPr>
              <a:t> compiler configuration for your IDE </a:t>
            </a:r>
          </a:p>
          <a:p>
            <a:pPr marL="285750" indent="-285750">
              <a:buFont typeface="Wingdings" panose="05000000000000000000" pitchFamily="2" charset="2"/>
              <a:buChar char="Ø"/>
            </a:pPr>
            <a:r>
              <a:rPr lang="en-US" sz="1600" dirty="0" err="1">
                <a:sym typeface="Wingdings" panose="05000000000000000000" pitchFamily="2" charset="2"/>
              </a:rPr>
              <a:t>tslint.json</a:t>
            </a:r>
            <a:r>
              <a:rPr lang="en-US" sz="1600" dirty="0">
                <a:sym typeface="Wingdings" panose="05000000000000000000" pitchFamily="2" charset="2"/>
              </a:rPr>
              <a:t>  Linting configuration for </a:t>
            </a:r>
            <a:r>
              <a:rPr lang="en-US" sz="1600" dirty="0" err="1">
                <a:sym typeface="Wingdings" panose="05000000000000000000" pitchFamily="2" charset="2"/>
              </a:rPr>
              <a:t>TSLint</a:t>
            </a:r>
            <a:r>
              <a:rPr lang="en-US" sz="1600" dirty="0">
                <a:sym typeface="Wingdings" panose="05000000000000000000" pitchFamily="2" charset="2"/>
              </a:rPr>
              <a:t> together with </a:t>
            </a:r>
            <a:r>
              <a:rPr lang="en-US" sz="1600" dirty="0" err="1">
                <a:sym typeface="Wingdings" panose="05000000000000000000" pitchFamily="2" charset="2"/>
              </a:rPr>
              <a:t>Codelyzer</a:t>
            </a:r>
            <a:r>
              <a:rPr lang="en-US" sz="1600" dirty="0">
                <a:sym typeface="Wingdings" panose="05000000000000000000" pitchFamily="2" charset="2"/>
              </a:rPr>
              <a:t> (when ng lint)</a:t>
            </a:r>
          </a:p>
          <a:p>
            <a:pPr marL="285750" indent="-285750">
              <a:buFont typeface="Wingdings" panose="05000000000000000000" pitchFamily="2" charset="2"/>
              <a:buChar char="Ø"/>
            </a:pPr>
            <a:r>
              <a:rPr lang="en-US" sz="1600" dirty="0">
                <a:sym typeface="Wingdings" panose="05000000000000000000" pitchFamily="2" charset="2"/>
              </a:rPr>
              <a:t>karma.conf.js  Unit test configuration for the Karma test runner, used when running ng test</a:t>
            </a:r>
          </a:p>
          <a:p>
            <a:pPr marL="285750" indent="-285750">
              <a:buFont typeface="Wingdings" panose="05000000000000000000" pitchFamily="2" charset="2"/>
              <a:buChar char="Ø"/>
            </a:pPr>
            <a:r>
              <a:rPr lang="en-US" sz="1600" dirty="0">
                <a:sym typeface="Wingdings" panose="05000000000000000000" pitchFamily="2" charset="2"/>
              </a:rPr>
              <a:t>E2e/  which has e2e test cases.</a:t>
            </a:r>
          </a:p>
          <a:p>
            <a:pPr marL="285750" indent="-285750">
              <a:buFont typeface="Wingdings" panose="05000000000000000000" pitchFamily="2" charset="2"/>
              <a:buChar char="Ø"/>
            </a:pPr>
            <a:r>
              <a:rPr lang="en-US" sz="1600" dirty="0" err="1">
                <a:sym typeface="Wingdings" panose="05000000000000000000" pitchFamily="2" charset="2"/>
              </a:rPr>
              <a:t>node_modules</a:t>
            </a:r>
            <a:r>
              <a:rPr lang="en-US" sz="1600" dirty="0">
                <a:sym typeface="Wingdings" panose="05000000000000000000" pitchFamily="2" charset="2"/>
              </a:rPr>
              <a:t>  place where all dependent packages are stored in a recursive fashion.</a:t>
            </a:r>
          </a:p>
          <a:p>
            <a:pPr marL="285750" indent="-285750">
              <a:buFont typeface="Wingdings" panose="05000000000000000000" pitchFamily="2" charset="2"/>
              <a:buChar char="Ø"/>
            </a:pPr>
            <a:r>
              <a:rPr lang="en-US" dirty="0"/>
              <a:t>environments/* </a:t>
            </a:r>
            <a:r>
              <a:rPr lang="en-US" dirty="0">
                <a:sym typeface="Wingdings" panose="05000000000000000000" pitchFamily="2" charset="2"/>
              </a:rPr>
              <a:t> For maintaining </a:t>
            </a:r>
            <a:r>
              <a:rPr lang="en-US" dirty="0" err="1">
                <a:sym typeface="Wingdings" panose="05000000000000000000" pitchFamily="2" charset="2"/>
              </a:rPr>
              <a:t>env</a:t>
            </a:r>
            <a:r>
              <a:rPr lang="en-US" dirty="0">
                <a:sym typeface="Wingdings" panose="05000000000000000000" pitchFamily="2" charset="2"/>
              </a:rPr>
              <a:t> specific configurations.</a:t>
            </a:r>
          </a:p>
          <a:p>
            <a:pPr marL="285750" indent="-285750">
              <a:buFont typeface="Wingdings" panose="05000000000000000000" pitchFamily="2" charset="2"/>
              <a:buChar char="Ø"/>
            </a:pPr>
            <a:r>
              <a:rPr lang="en-US" dirty="0"/>
              <a:t>assets/* </a:t>
            </a:r>
            <a:r>
              <a:rPr lang="en-US" dirty="0">
                <a:sym typeface="Wingdings" panose="05000000000000000000" pitchFamily="2" charset="2"/>
              </a:rPr>
              <a:t> A folder where you can put images and anything else to be copied wholesale when you build your application.</a:t>
            </a:r>
          </a:p>
          <a:p>
            <a:pPr marL="285750" indent="-285750">
              <a:buFont typeface="Wingdings" panose="05000000000000000000" pitchFamily="2" charset="2"/>
              <a:buChar char="Ø"/>
            </a:pPr>
            <a:r>
              <a:rPr lang="en-US" dirty="0"/>
              <a:t>index.html </a:t>
            </a:r>
            <a:r>
              <a:rPr lang="en-US" dirty="0">
                <a:sym typeface="Wingdings" panose="05000000000000000000" pitchFamily="2" charset="2"/>
              </a:rPr>
              <a:t> main html file where all </a:t>
            </a:r>
            <a:r>
              <a:rPr lang="en-US" dirty="0" err="1">
                <a:sym typeface="Wingdings" panose="05000000000000000000" pitchFamily="2" charset="2"/>
              </a:rPr>
              <a:t>js</a:t>
            </a:r>
            <a:r>
              <a:rPr lang="en-US" dirty="0">
                <a:sym typeface="Wingdings" panose="05000000000000000000" pitchFamily="2" charset="2"/>
              </a:rPr>
              <a:t>/</a:t>
            </a:r>
            <a:r>
              <a:rPr lang="en-US" dirty="0" err="1">
                <a:sym typeface="Wingdings" panose="05000000000000000000" pitchFamily="2" charset="2"/>
              </a:rPr>
              <a:t>css</a:t>
            </a:r>
            <a:r>
              <a:rPr lang="en-US" dirty="0">
                <a:sym typeface="Wingdings" panose="05000000000000000000" pitchFamily="2" charset="2"/>
              </a:rPr>
              <a:t> files are linked (at runtime)</a:t>
            </a:r>
          </a:p>
          <a:p>
            <a:pPr marL="285750" indent="-285750">
              <a:buFont typeface="Wingdings" panose="05000000000000000000" pitchFamily="2" charset="2"/>
              <a:buChar char="Ø"/>
            </a:pPr>
            <a:r>
              <a:rPr lang="en-US" sz="1600" dirty="0" err="1">
                <a:sym typeface="Wingdings" panose="05000000000000000000" pitchFamily="2" charset="2"/>
              </a:rPr>
              <a:t>main.ts</a:t>
            </a:r>
            <a:r>
              <a:rPr lang="en-US" sz="1600" dirty="0">
                <a:sym typeface="Wingdings" panose="05000000000000000000" pitchFamily="2" charset="2"/>
              </a:rPr>
              <a:t>  entry point for the application</a:t>
            </a:r>
          </a:p>
          <a:p>
            <a:pPr marL="285750" indent="-285750">
              <a:buFont typeface="Wingdings" panose="05000000000000000000" pitchFamily="2" charset="2"/>
              <a:buChar char="Ø"/>
            </a:pPr>
            <a:endParaRPr lang="en-US" sz="1600" dirty="0"/>
          </a:p>
          <a:p>
            <a:pPr marL="742950" lvl="1" indent="-285750">
              <a:buFont typeface="Wingdings" panose="05000000000000000000" pitchFamily="2" charset="2"/>
              <a:buChar char="Ø"/>
            </a:pPr>
            <a:endParaRPr lang="en-US" sz="1600" dirty="0"/>
          </a:p>
        </p:txBody>
      </p:sp>
    </p:spTree>
    <p:extLst>
      <p:ext uri="{BB962C8B-B14F-4D97-AF65-F5344CB8AC3E}">
        <p14:creationId xmlns:p14="http://schemas.microsoft.com/office/powerpoint/2010/main" val="1690699656"/>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7"/>
          </p:nvPr>
        </p:nvSpPr>
        <p:spPr/>
        <p:txBody>
          <a:bodyPr/>
          <a:lstStyle/>
          <a:p>
            <a:r>
              <a:rPr lang="en-US" dirty="0"/>
              <a:t>Angular.io</a:t>
            </a:r>
          </a:p>
        </p:txBody>
      </p:sp>
      <p:sp>
        <p:nvSpPr>
          <p:cNvPr id="7" name="TextBox 6"/>
          <p:cNvSpPr txBox="1"/>
          <p:nvPr/>
        </p:nvSpPr>
        <p:spPr>
          <a:xfrm>
            <a:off x="4267200" y="182002"/>
            <a:ext cx="5516254" cy="646331"/>
          </a:xfrm>
          <a:prstGeom prst="rect">
            <a:avLst/>
          </a:prstGeom>
          <a:noFill/>
        </p:spPr>
        <p:txBody>
          <a:bodyPr wrap="none" rtlCol="0">
            <a:spAutoFit/>
          </a:bodyPr>
          <a:lstStyle/>
          <a:p>
            <a:r>
              <a:rPr lang="en-US" sz="3600" dirty="0">
                <a:latin typeface="Claire Hand" panose="02000506040000020004" pitchFamily="50" charset="0"/>
              </a:rPr>
              <a:t>Angular 2 Sample Code Base</a:t>
            </a:r>
          </a:p>
        </p:txBody>
      </p:sp>
      <p:sp>
        <p:nvSpPr>
          <p:cNvPr id="10" name="Rectangle 9"/>
          <p:cNvSpPr/>
          <p:nvPr/>
        </p:nvSpPr>
        <p:spPr>
          <a:xfrm>
            <a:off x="1369786" y="4062999"/>
            <a:ext cx="3817257" cy="2308324"/>
          </a:xfrm>
          <a:prstGeom prst="rect">
            <a:avLst/>
          </a:prstGeom>
          <a:ln>
            <a:solidFill>
              <a:srgbClr val="0070C0"/>
            </a:solidFill>
          </a:ln>
        </p:spPr>
        <p:txBody>
          <a:bodyPr wrap="square">
            <a:spAutoFit/>
          </a:bodyPr>
          <a:lstStyle/>
          <a:p>
            <a:r>
              <a:rPr lang="en-US" sz="1200" dirty="0"/>
              <a:t>&lt;!doctype html&gt;</a:t>
            </a:r>
          </a:p>
          <a:p>
            <a:r>
              <a:rPr lang="en-US" sz="1200" dirty="0"/>
              <a:t>&lt;html </a:t>
            </a:r>
            <a:r>
              <a:rPr lang="en-US" sz="1200" dirty="0" err="1"/>
              <a:t>lang</a:t>
            </a:r>
            <a:r>
              <a:rPr lang="en-US" sz="1200" dirty="0"/>
              <a:t>="</a:t>
            </a:r>
            <a:r>
              <a:rPr lang="en-US" sz="1200" dirty="0" err="1"/>
              <a:t>en</a:t>
            </a:r>
            <a:r>
              <a:rPr lang="en-US" sz="1200" dirty="0"/>
              <a:t>"&gt;&lt;head&gt; </a:t>
            </a:r>
          </a:p>
          <a:p>
            <a:r>
              <a:rPr lang="en-US" sz="1200" dirty="0"/>
              <a:t>&lt;title&gt;</a:t>
            </a:r>
            <a:r>
              <a:rPr lang="en-US" sz="1200" dirty="0" err="1"/>
              <a:t>MyApp</a:t>
            </a:r>
            <a:r>
              <a:rPr lang="en-US" sz="1200" dirty="0"/>
              <a:t>&lt;/title&gt; </a:t>
            </a:r>
          </a:p>
          <a:p>
            <a:r>
              <a:rPr lang="en-US" sz="1200" dirty="0"/>
              <a:t> &lt;base </a:t>
            </a:r>
            <a:r>
              <a:rPr lang="en-US" sz="1200" dirty="0" err="1"/>
              <a:t>href</a:t>
            </a:r>
            <a:r>
              <a:rPr lang="en-US" sz="1200" dirty="0"/>
              <a:t>="/"&gt;  </a:t>
            </a:r>
          </a:p>
          <a:p>
            <a:r>
              <a:rPr lang="en-US" sz="1200" dirty="0"/>
              <a:t>&lt;meta name="viewport" content="width=device-width, initial-scale=1"&gt;  &lt;link </a:t>
            </a:r>
            <a:r>
              <a:rPr lang="en-US" sz="1200" dirty="0" err="1"/>
              <a:t>rel</a:t>
            </a:r>
            <a:r>
              <a:rPr lang="en-US" sz="1200" dirty="0"/>
              <a:t>="icon" type="image/x-icon" </a:t>
            </a:r>
            <a:r>
              <a:rPr lang="en-US" sz="1200" dirty="0" err="1"/>
              <a:t>href</a:t>
            </a:r>
            <a:r>
              <a:rPr lang="en-US" sz="1200" dirty="0"/>
              <a:t>="favicon.ico"&gt;</a:t>
            </a:r>
          </a:p>
          <a:p>
            <a:r>
              <a:rPr lang="en-US" sz="1200" dirty="0"/>
              <a:t>&lt;/head&gt;</a:t>
            </a:r>
          </a:p>
          <a:p>
            <a:r>
              <a:rPr lang="en-US" sz="1200" dirty="0"/>
              <a:t>&lt;body&gt;  </a:t>
            </a:r>
          </a:p>
          <a:p>
            <a:r>
              <a:rPr lang="en-US" sz="1200" dirty="0">
                <a:solidFill>
                  <a:srgbClr val="FF0000"/>
                </a:solidFill>
              </a:rPr>
              <a:t>&lt;app-root&gt;&lt;/app-root&gt;</a:t>
            </a:r>
          </a:p>
          <a:p>
            <a:r>
              <a:rPr lang="en-US" sz="1200" dirty="0"/>
              <a:t>&lt;/body&gt;</a:t>
            </a:r>
          </a:p>
          <a:p>
            <a:r>
              <a:rPr lang="en-US" sz="1200" dirty="0"/>
              <a:t>&lt;/html&gt;</a:t>
            </a:r>
          </a:p>
        </p:txBody>
      </p:sp>
      <p:sp>
        <p:nvSpPr>
          <p:cNvPr id="5" name="Rectangle 4"/>
          <p:cNvSpPr/>
          <p:nvPr/>
        </p:nvSpPr>
        <p:spPr>
          <a:xfrm>
            <a:off x="1377043" y="3748332"/>
            <a:ext cx="3810000" cy="314667"/>
          </a:xfrm>
          <a:prstGeom prst="rect">
            <a:avLst/>
          </a:prstGeom>
          <a:solidFill>
            <a:schemeClr val="accent4"/>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index.html</a:t>
            </a:r>
          </a:p>
        </p:txBody>
      </p:sp>
      <p:sp>
        <p:nvSpPr>
          <p:cNvPr id="12" name="Rectangle 11"/>
          <p:cNvSpPr/>
          <p:nvPr/>
        </p:nvSpPr>
        <p:spPr>
          <a:xfrm>
            <a:off x="4724400" y="1143000"/>
            <a:ext cx="3048000" cy="2123658"/>
          </a:xfrm>
          <a:prstGeom prst="rect">
            <a:avLst/>
          </a:prstGeom>
          <a:ln>
            <a:solidFill>
              <a:srgbClr val="0070C0"/>
            </a:solidFill>
          </a:ln>
        </p:spPr>
        <p:txBody>
          <a:bodyPr wrap="square">
            <a:spAutoFit/>
          </a:bodyPr>
          <a:lstStyle/>
          <a:p>
            <a:r>
              <a:rPr lang="en-US" sz="1200" dirty="0"/>
              <a:t>import { </a:t>
            </a:r>
            <a:r>
              <a:rPr lang="en-US" sz="1200" dirty="0">
                <a:solidFill>
                  <a:srgbClr val="FF0000"/>
                </a:solidFill>
              </a:rPr>
              <a:t>Component</a:t>
            </a:r>
            <a:r>
              <a:rPr lang="en-US" sz="1200" dirty="0"/>
              <a:t> } from '@angular/core';</a:t>
            </a:r>
          </a:p>
          <a:p>
            <a:endParaRPr lang="en-US" sz="1200" dirty="0"/>
          </a:p>
          <a:p>
            <a:r>
              <a:rPr lang="en-US" sz="1200" dirty="0"/>
              <a:t>@Component({  </a:t>
            </a:r>
          </a:p>
          <a:p>
            <a:r>
              <a:rPr lang="en-US" sz="1200" dirty="0"/>
              <a:t>     selector: '</a:t>
            </a:r>
            <a:r>
              <a:rPr lang="en-US" sz="1200" dirty="0">
                <a:solidFill>
                  <a:srgbClr val="FF0000"/>
                </a:solidFill>
              </a:rPr>
              <a:t>app-root</a:t>
            </a:r>
            <a:r>
              <a:rPr lang="en-US" sz="1200" dirty="0"/>
              <a:t>',  </a:t>
            </a:r>
          </a:p>
          <a:p>
            <a:r>
              <a:rPr lang="en-US" sz="1200" dirty="0"/>
              <a:t>     </a:t>
            </a:r>
            <a:r>
              <a:rPr lang="en-US" sz="1200" dirty="0" err="1"/>
              <a:t>templateUrl</a:t>
            </a:r>
            <a:r>
              <a:rPr lang="en-US" sz="1200" dirty="0"/>
              <a:t>: './app.component.html',  </a:t>
            </a:r>
          </a:p>
          <a:p>
            <a:r>
              <a:rPr lang="en-US" sz="1200" dirty="0"/>
              <a:t>     </a:t>
            </a:r>
            <a:r>
              <a:rPr lang="en-US" sz="1200" dirty="0" err="1"/>
              <a:t>styleUrls</a:t>
            </a:r>
            <a:r>
              <a:rPr lang="en-US" sz="1200" dirty="0"/>
              <a:t>: ['./app.component.css']</a:t>
            </a:r>
          </a:p>
          <a:p>
            <a:r>
              <a:rPr lang="en-US" sz="1200" dirty="0"/>
              <a:t>})</a:t>
            </a:r>
          </a:p>
          <a:p>
            <a:endParaRPr lang="en-US" sz="1200" dirty="0"/>
          </a:p>
          <a:p>
            <a:r>
              <a:rPr lang="en-US" sz="1200" dirty="0"/>
              <a:t>export class </a:t>
            </a:r>
            <a:r>
              <a:rPr lang="en-US" sz="1200" dirty="0" err="1">
                <a:solidFill>
                  <a:srgbClr val="FF0000"/>
                </a:solidFill>
              </a:rPr>
              <a:t>AppComponent</a:t>
            </a:r>
            <a:r>
              <a:rPr lang="en-US" sz="1200" dirty="0"/>
              <a:t> {  </a:t>
            </a:r>
          </a:p>
          <a:p>
            <a:r>
              <a:rPr lang="en-US" sz="1200" dirty="0"/>
              <a:t>     </a:t>
            </a:r>
            <a:r>
              <a:rPr lang="en-US" sz="1200" dirty="0">
                <a:solidFill>
                  <a:srgbClr val="FF0000"/>
                </a:solidFill>
              </a:rPr>
              <a:t>title</a:t>
            </a:r>
            <a:r>
              <a:rPr lang="en-US" sz="1200" dirty="0"/>
              <a:t> = 'app';</a:t>
            </a:r>
          </a:p>
          <a:p>
            <a:r>
              <a:rPr lang="en-US" sz="1200" dirty="0"/>
              <a:t>}</a:t>
            </a:r>
          </a:p>
        </p:txBody>
      </p:sp>
      <p:sp>
        <p:nvSpPr>
          <p:cNvPr id="13" name="Rectangle 12"/>
          <p:cNvSpPr/>
          <p:nvPr/>
        </p:nvSpPr>
        <p:spPr>
          <a:xfrm>
            <a:off x="4731657" y="828333"/>
            <a:ext cx="3040743" cy="314667"/>
          </a:xfrm>
          <a:prstGeom prst="rect">
            <a:avLst/>
          </a:prstGeom>
          <a:solidFill>
            <a:schemeClr val="accent4"/>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mj-lt"/>
              </a:rPr>
              <a:t>app.component.ts</a:t>
            </a:r>
            <a:endParaRPr lang="en-US" dirty="0">
              <a:latin typeface="+mj-lt"/>
            </a:endParaRPr>
          </a:p>
        </p:txBody>
      </p:sp>
      <p:sp>
        <p:nvSpPr>
          <p:cNvPr id="14" name="Rectangle 13"/>
          <p:cNvSpPr/>
          <p:nvPr/>
        </p:nvSpPr>
        <p:spPr>
          <a:xfrm>
            <a:off x="297543" y="1114220"/>
            <a:ext cx="2140857" cy="1938992"/>
          </a:xfrm>
          <a:prstGeom prst="rect">
            <a:avLst/>
          </a:prstGeom>
          <a:ln>
            <a:solidFill>
              <a:srgbClr val="0070C0"/>
            </a:solidFill>
          </a:ln>
        </p:spPr>
        <p:txBody>
          <a:bodyPr wrap="square">
            <a:spAutoFit/>
          </a:bodyPr>
          <a:lstStyle/>
          <a:p>
            <a:r>
              <a:rPr lang="en-US" sz="1200" dirty="0"/>
              <a:t>@NgModule({  </a:t>
            </a:r>
          </a:p>
          <a:p>
            <a:r>
              <a:rPr lang="en-US" sz="1200" dirty="0"/>
              <a:t>   declarations: [    </a:t>
            </a:r>
          </a:p>
          <a:p>
            <a:r>
              <a:rPr lang="en-US" sz="1200" dirty="0"/>
              <a:t>       </a:t>
            </a:r>
            <a:r>
              <a:rPr lang="en-US" sz="1200" dirty="0" err="1"/>
              <a:t>AppComponent</a:t>
            </a:r>
            <a:r>
              <a:rPr lang="en-US" sz="1200" dirty="0"/>
              <a:t>  </a:t>
            </a:r>
          </a:p>
          <a:p>
            <a:r>
              <a:rPr lang="en-US" sz="1200" dirty="0"/>
              <a:t>   ],  </a:t>
            </a:r>
          </a:p>
          <a:p>
            <a:r>
              <a:rPr lang="en-US" sz="1200" dirty="0"/>
              <a:t>   imports: [    </a:t>
            </a:r>
          </a:p>
          <a:p>
            <a:r>
              <a:rPr lang="en-US" sz="1200" dirty="0"/>
              <a:t>       </a:t>
            </a:r>
            <a:r>
              <a:rPr lang="en-US" sz="1200" dirty="0" err="1"/>
              <a:t>BrowserModule</a:t>
            </a:r>
            <a:r>
              <a:rPr lang="en-US" sz="1200" dirty="0"/>
              <a:t>  </a:t>
            </a:r>
          </a:p>
          <a:p>
            <a:r>
              <a:rPr lang="en-US" sz="1200" dirty="0"/>
              <a:t>   ],  </a:t>
            </a:r>
          </a:p>
          <a:p>
            <a:r>
              <a:rPr lang="en-US" sz="1200" dirty="0"/>
              <a:t>   providers: [],  </a:t>
            </a:r>
          </a:p>
          <a:p>
            <a:r>
              <a:rPr lang="en-US" sz="1200" dirty="0"/>
              <a:t>   bootstrap: [</a:t>
            </a:r>
            <a:r>
              <a:rPr lang="en-US" sz="1200" dirty="0" err="1">
                <a:solidFill>
                  <a:srgbClr val="FF0000"/>
                </a:solidFill>
              </a:rPr>
              <a:t>AppComponent</a:t>
            </a:r>
            <a:r>
              <a:rPr lang="en-US" sz="1200" dirty="0"/>
              <a:t>]</a:t>
            </a:r>
          </a:p>
          <a:p>
            <a:r>
              <a:rPr lang="en-US" sz="1200" dirty="0"/>
              <a:t>})</a:t>
            </a:r>
          </a:p>
        </p:txBody>
      </p:sp>
      <p:sp>
        <p:nvSpPr>
          <p:cNvPr id="15" name="Rectangle 14"/>
          <p:cNvSpPr/>
          <p:nvPr/>
        </p:nvSpPr>
        <p:spPr>
          <a:xfrm>
            <a:off x="304800" y="799553"/>
            <a:ext cx="2133600" cy="314667"/>
          </a:xfrm>
          <a:prstGeom prst="rect">
            <a:avLst/>
          </a:prstGeom>
          <a:solidFill>
            <a:schemeClr val="accent4"/>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mj-lt"/>
              </a:rPr>
              <a:t>app.module.ts</a:t>
            </a:r>
            <a:endParaRPr lang="en-US" dirty="0">
              <a:latin typeface="+mj-lt"/>
            </a:endParaRPr>
          </a:p>
        </p:txBody>
      </p:sp>
      <p:sp>
        <p:nvSpPr>
          <p:cNvPr id="16" name="Rectangle 15"/>
          <p:cNvSpPr/>
          <p:nvPr/>
        </p:nvSpPr>
        <p:spPr>
          <a:xfrm>
            <a:off x="7079343" y="4415767"/>
            <a:ext cx="3055257" cy="646331"/>
          </a:xfrm>
          <a:prstGeom prst="rect">
            <a:avLst/>
          </a:prstGeom>
          <a:ln>
            <a:solidFill>
              <a:srgbClr val="0070C0"/>
            </a:solidFill>
          </a:ln>
        </p:spPr>
        <p:txBody>
          <a:bodyPr wrap="square">
            <a:spAutoFit/>
          </a:bodyPr>
          <a:lstStyle/>
          <a:p>
            <a:r>
              <a:rPr lang="en-US" sz="1200" dirty="0"/>
              <a:t>&lt;h1&gt;    Welcome to {{</a:t>
            </a:r>
            <a:r>
              <a:rPr lang="en-US" sz="1200" dirty="0">
                <a:solidFill>
                  <a:srgbClr val="FF0000"/>
                </a:solidFill>
              </a:rPr>
              <a:t>title</a:t>
            </a:r>
            <a:r>
              <a:rPr lang="en-US" sz="1200" dirty="0"/>
              <a:t>}}!!  &lt;/h1&gt;</a:t>
            </a:r>
          </a:p>
          <a:p>
            <a:r>
              <a:rPr lang="en-US" sz="1200" dirty="0"/>
              <a:t>&lt;h2&gt;Here are some links to help you start: &lt;/h2&gt;</a:t>
            </a:r>
          </a:p>
        </p:txBody>
      </p:sp>
      <p:sp>
        <p:nvSpPr>
          <p:cNvPr id="17" name="Rectangle 16"/>
          <p:cNvSpPr/>
          <p:nvPr/>
        </p:nvSpPr>
        <p:spPr>
          <a:xfrm>
            <a:off x="7086600" y="4101100"/>
            <a:ext cx="3048000" cy="314667"/>
          </a:xfrm>
          <a:prstGeom prst="rect">
            <a:avLst/>
          </a:prstGeom>
          <a:solidFill>
            <a:schemeClr val="accent4"/>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app.component.html</a:t>
            </a:r>
          </a:p>
        </p:txBody>
      </p:sp>
      <p:cxnSp>
        <p:nvCxnSpPr>
          <p:cNvPr id="8" name="Straight Arrow Connector 7"/>
          <p:cNvCxnSpPr>
            <a:stCxn id="14" idx="2"/>
            <a:endCxn id="5" idx="0"/>
          </p:cNvCxnSpPr>
          <p:nvPr/>
        </p:nvCxnSpPr>
        <p:spPr>
          <a:xfrm rot="16200000" flipH="1">
            <a:off x="1977447" y="2443736"/>
            <a:ext cx="695120" cy="1914071"/>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2" idx="3"/>
            <a:endCxn id="17" idx="0"/>
          </p:cNvCxnSpPr>
          <p:nvPr/>
        </p:nvCxnSpPr>
        <p:spPr>
          <a:xfrm>
            <a:off x="7772400" y="2204829"/>
            <a:ext cx="838200" cy="1896271"/>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3"/>
            <a:endCxn id="12" idx="2"/>
          </p:cNvCxnSpPr>
          <p:nvPr/>
        </p:nvCxnSpPr>
        <p:spPr>
          <a:xfrm flipV="1">
            <a:off x="5187043" y="3266658"/>
            <a:ext cx="1061357" cy="1950503"/>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4" name="Flowchart: Connector 23"/>
          <p:cNvSpPr/>
          <p:nvPr/>
        </p:nvSpPr>
        <p:spPr>
          <a:xfrm>
            <a:off x="533400" y="3266658"/>
            <a:ext cx="381000" cy="401395"/>
          </a:xfrm>
          <a:prstGeom prst="flowChartConnector">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atin typeface="+mj-lt"/>
              </a:rPr>
              <a:t>a</a:t>
            </a:r>
          </a:p>
        </p:txBody>
      </p:sp>
      <p:sp>
        <p:nvSpPr>
          <p:cNvPr id="25" name="Flowchart: Connector 24"/>
          <p:cNvSpPr/>
          <p:nvPr/>
        </p:nvSpPr>
        <p:spPr>
          <a:xfrm>
            <a:off x="5717721" y="4660703"/>
            <a:ext cx="381000" cy="401395"/>
          </a:xfrm>
          <a:prstGeom prst="flowChartConnector">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atin typeface="+mj-lt"/>
              </a:rPr>
              <a:t>b</a:t>
            </a:r>
          </a:p>
        </p:txBody>
      </p:sp>
      <p:sp>
        <p:nvSpPr>
          <p:cNvPr id="26" name="Flowchart: Connector 25"/>
          <p:cNvSpPr/>
          <p:nvPr/>
        </p:nvSpPr>
        <p:spPr>
          <a:xfrm>
            <a:off x="8077200" y="2323209"/>
            <a:ext cx="381000" cy="401395"/>
          </a:xfrm>
          <a:prstGeom prst="flowChartConnector">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atin typeface="+mj-lt"/>
              </a:rPr>
              <a:t>c</a:t>
            </a:r>
          </a:p>
        </p:txBody>
      </p:sp>
      <p:pic>
        <p:nvPicPr>
          <p:cNvPr id="27" name="Picture 26"/>
          <p:cNvPicPr>
            <a:picLocks noChangeAspect="1"/>
          </p:cNvPicPr>
          <p:nvPr/>
        </p:nvPicPr>
        <p:blipFill>
          <a:blip r:embed="rId2"/>
          <a:stretch>
            <a:fillRect/>
          </a:stretch>
        </p:blipFill>
        <p:spPr>
          <a:xfrm>
            <a:off x="9717232" y="726477"/>
            <a:ext cx="2282371" cy="2674294"/>
          </a:xfrm>
          <a:prstGeom prst="rect">
            <a:avLst/>
          </a:prstGeom>
          <a:ln>
            <a:solidFill>
              <a:schemeClr val="tx2"/>
            </a:solidFill>
          </a:ln>
        </p:spPr>
      </p:pic>
      <p:cxnSp>
        <p:nvCxnSpPr>
          <p:cNvPr id="29" name="Straight Arrow Connector 28"/>
          <p:cNvCxnSpPr>
            <a:stCxn id="16" idx="3"/>
            <a:endCxn id="27" idx="2"/>
          </p:cNvCxnSpPr>
          <p:nvPr/>
        </p:nvCxnSpPr>
        <p:spPr>
          <a:xfrm flipV="1">
            <a:off x="10134600" y="3400771"/>
            <a:ext cx="723818" cy="1338162"/>
          </a:xfrm>
          <a:prstGeom prst="curvedConnector2">
            <a:avLst/>
          </a:prstGeom>
          <a:ln w="57150" cap="sq" cmpd="thickThin">
            <a:solidFill>
              <a:schemeClr val="accent5"/>
            </a:solidFill>
            <a:prstDash val="sysDash"/>
            <a:beve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2036068"/>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5"/>
          </p:nvPr>
        </p:nvSpPr>
        <p:spPr/>
        <p:txBody>
          <a:bodyPr/>
          <a:lstStyle/>
          <a:p>
            <a:r>
              <a:rPr lang="en-US" dirty="0"/>
              <a:t>Micro Services</a:t>
            </a:r>
          </a:p>
        </p:txBody>
      </p:sp>
      <p:sp>
        <p:nvSpPr>
          <p:cNvPr id="5" name="Content Placeholder 13">
            <a:extLst>
              <a:ext uri="{FF2B5EF4-FFF2-40B4-BE49-F238E27FC236}">
                <a16:creationId xmlns:a16="http://schemas.microsoft.com/office/drawing/2014/main" id="{333E97E2-0BC2-4CBC-98F4-FD560A04D035}"/>
              </a:ext>
            </a:extLst>
          </p:cNvPr>
          <p:cNvSpPr>
            <a:spLocks noGrp="1"/>
          </p:cNvSpPr>
          <p:nvPr>
            <p:ph idx="1"/>
          </p:nvPr>
        </p:nvSpPr>
        <p:spPr>
          <a:xfrm>
            <a:off x="3200400" y="2743200"/>
            <a:ext cx="5335310" cy="914400"/>
          </a:xfrm>
        </p:spPr>
        <p:txBody>
          <a:bodyPr/>
          <a:lstStyle/>
          <a:p>
            <a:pPr algn="ctr"/>
            <a:r>
              <a:rPr lang="en-US" sz="5400" dirty="0">
                <a:solidFill>
                  <a:srgbClr val="002060"/>
                </a:solidFill>
                <a:latin typeface="Agency FB" panose="020B0503020202020204" pitchFamily="34" charset="0"/>
              </a:rPr>
              <a:t>Data Binding</a:t>
            </a:r>
            <a:endParaRPr lang="en-US" dirty="0">
              <a:solidFill>
                <a:srgbClr val="002060"/>
              </a:solidFill>
              <a:latin typeface="Agency FB" panose="020B0503020202020204" pitchFamily="34" charset="0"/>
            </a:endParaRPr>
          </a:p>
        </p:txBody>
      </p:sp>
    </p:spTree>
    <p:extLst>
      <p:ext uri="{BB962C8B-B14F-4D97-AF65-F5344CB8AC3E}">
        <p14:creationId xmlns:p14="http://schemas.microsoft.com/office/powerpoint/2010/main" val="92859843"/>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Data Binding / interpolation – One Way</a:t>
            </a: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pic>
        <p:nvPicPr>
          <p:cNvPr id="5" name="Picture 2" descr="https://docs.angularjs.org/img/One_Way_Data_Binding.png">
            <a:extLst>
              <a:ext uri="{FF2B5EF4-FFF2-40B4-BE49-F238E27FC236}">
                <a16:creationId xmlns:a16="http://schemas.microsoft.com/office/drawing/2014/main" id="{58CF2E70-BAA4-4786-923F-4A45362711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2057400"/>
            <a:ext cx="3810000" cy="242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200111"/>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Agenda</a:t>
            </a:r>
          </a:p>
        </p:txBody>
      </p:sp>
      <p:sp>
        <p:nvSpPr>
          <p:cNvPr id="14" name="Content Placeholder 13"/>
          <p:cNvSpPr>
            <a:spLocks noGrp="1"/>
          </p:cNvSpPr>
          <p:nvPr>
            <p:ph idx="1"/>
          </p:nvPr>
        </p:nvSpPr>
        <p:spPr/>
        <p:txBody>
          <a:bodyPr/>
          <a:lstStyle/>
          <a:p>
            <a:r>
              <a:rPr lang="en-US" dirty="0"/>
              <a:t>JavaScript Ecosystem</a:t>
            </a:r>
          </a:p>
          <a:p>
            <a:r>
              <a:rPr lang="en-US" dirty="0"/>
              <a:t>Paradigm Shift</a:t>
            </a:r>
          </a:p>
          <a:p>
            <a:r>
              <a:rPr lang="en-US" dirty="0"/>
              <a:t>Angular Introduction</a:t>
            </a:r>
          </a:p>
          <a:p>
            <a:r>
              <a:rPr lang="en-US" dirty="0"/>
              <a:t>What is Angular</a:t>
            </a:r>
          </a:p>
          <a:p>
            <a:r>
              <a:rPr lang="en-US" dirty="0"/>
              <a:t>Architecture</a:t>
            </a:r>
          </a:p>
          <a:p>
            <a:r>
              <a:rPr lang="en-US" dirty="0"/>
              <a:t>Associated Frameworks</a:t>
            </a:r>
          </a:p>
          <a:p>
            <a:r>
              <a:rPr lang="en-US" dirty="0"/>
              <a:t>TypeScript</a:t>
            </a:r>
          </a:p>
          <a:p>
            <a:r>
              <a:rPr lang="en-US" dirty="0"/>
              <a:t>Angular Components</a:t>
            </a:r>
          </a:p>
        </p:txBody>
      </p:sp>
      <p:pic>
        <p:nvPicPr>
          <p:cNvPr id="4" name="Graphic 3">
            <a:extLst>
              <a:ext uri="{FF2B5EF4-FFF2-40B4-BE49-F238E27FC236}">
                <a16:creationId xmlns:a16="http://schemas.microsoft.com/office/drawing/2014/main" id="{D4D7CE3F-0FA0-4EED-B9B8-9BE4D32C83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74071" y="-893"/>
            <a:ext cx="1115508" cy="1115508"/>
          </a:xfrm>
          <a:prstGeom prst="rect">
            <a:avLst/>
          </a:prstGeom>
        </p:spPr>
      </p:pic>
    </p:spTree>
    <p:extLst>
      <p:ext uri="{BB962C8B-B14F-4D97-AF65-F5344CB8AC3E}">
        <p14:creationId xmlns:p14="http://schemas.microsoft.com/office/powerpoint/2010/main" val="854352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Data Binding / interpolation – 2 Way Binding</a:t>
            </a: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pic>
        <p:nvPicPr>
          <p:cNvPr id="6" name="Picture 2" descr="https://docs.angularjs.org/img/Two_Way_Data_Binding.png">
            <a:extLst>
              <a:ext uri="{FF2B5EF4-FFF2-40B4-BE49-F238E27FC236}">
                <a16:creationId xmlns:a16="http://schemas.microsoft.com/office/drawing/2014/main" id="{3A928163-FC93-409F-9357-E3153B2B76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2101056"/>
            <a:ext cx="3810000" cy="276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332765"/>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Data Binding / interpolation</a:t>
            </a: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3" name="Rectangle 2">
            <a:extLst>
              <a:ext uri="{FF2B5EF4-FFF2-40B4-BE49-F238E27FC236}">
                <a16:creationId xmlns:a16="http://schemas.microsoft.com/office/drawing/2014/main" id="{6050391C-E35B-4BB4-BA37-7E2A85A5ABB9}"/>
              </a:ext>
            </a:extLst>
          </p:cNvPr>
          <p:cNvSpPr/>
          <p:nvPr/>
        </p:nvSpPr>
        <p:spPr>
          <a:xfrm>
            <a:off x="876300" y="2438400"/>
            <a:ext cx="10439400" cy="1200329"/>
          </a:xfrm>
          <a:prstGeom prst="rect">
            <a:avLst/>
          </a:prstGeom>
        </p:spPr>
        <p:txBody>
          <a:bodyPr wrap="square">
            <a:spAutoFit/>
          </a:bodyPr>
          <a:lstStyle/>
          <a:p>
            <a:r>
              <a:rPr lang="en-US" sz="3600" dirty="0">
                <a:latin typeface="Arial" panose="020B0604020202020204" pitchFamily="34" charset="0"/>
                <a:cs typeface="Arial" panose="020B0604020202020204" pitchFamily="34" charset="0"/>
              </a:rPr>
              <a:t>….</a:t>
            </a:r>
            <a:r>
              <a:rPr lang="en-US" sz="3200" dirty="0">
                <a:latin typeface="Droid Sans Mono"/>
              </a:rPr>
              <a:t>the insertion of something of a different nature into something else</a:t>
            </a:r>
            <a:r>
              <a:rPr lang="en-US" sz="3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049868026"/>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Data Binding / interpolation</a:t>
            </a: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5" name="Rectangle 4">
            <a:extLst>
              <a:ext uri="{FF2B5EF4-FFF2-40B4-BE49-F238E27FC236}">
                <a16:creationId xmlns:a16="http://schemas.microsoft.com/office/drawing/2014/main" id="{6E3679D7-A2E8-4B4F-A63B-48D7D0DD539F}"/>
              </a:ext>
            </a:extLst>
          </p:cNvPr>
          <p:cNvSpPr/>
          <p:nvPr/>
        </p:nvSpPr>
        <p:spPr>
          <a:xfrm>
            <a:off x="3048000" y="1670355"/>
            <a:ext cx="6629400" cy="3693319"/>
          </a:xfrm>
          <a:prstGeom prst="rect">
            <a:avLst/>
          </a:prstGeom>
        </p:spPr>
        <p:txBody>
          <a:bodyPr wrap="square">
            <a:spAutoFit/>
          </a:bodyPr>
          <a:lstStyle/>
          <a:p>
            <a:r>
              <a:rPr lang="en-US" dirty="0"/>
              <a:t>import { Component } from '@angular/core';</a:t>
            </a:r>
          </a:p>
          <a:p>
            <a:endParaRPr lang="en-US" dirty="0"/>
          </a:p>
          <a:p>
            <a:r>
              <a:rPr lang="en-US" dirty="0"/>
              <a:t>@Component({</a:t>
            </a:r>
          </a:p>
          <a:p>
            <a:r>
              <a:rPr lang="en-US" dirty="0"/>
              <a:t>  selector: 'app-root',</a:t>
            </a:r>
          </a:p>
          <a:p>
            <a:r>
              <a:rPr lang="en-US" dirty="0"/>
              <a:t>  template: `</a:t>
            </a:r>
          </a:p>
          <a:p>
            <a:r>
              <a:rPr lang="en-US" dirty="0"/>
              <a:t>    &lt;h1&gt;{{</a:t>
            </a:r>
            <a:r>
              <a:rPr lang="en-US" dirty="0">
                <a:solidFill>
                  <a:schemeClr val="accent2"/>
                </a:solidFill>
              </a:rPr>
              <a:t>title</a:t>
            </a:r>
            <a:r>
              <a:rPr lang="en-US" dirty="0"/>
              <a:t>}}&lt;/h1&gt;</a:t>
            </a:r>
          </a:p>
          <a:p>
            <a:r>
              <a:rPr lang="en-US" dirty="0"/>
              <a:t>    &lt;h2&gt;My favorite hero is: {{</a:t>
            </a:r>
            <a:r>
              <a:rPr lang="en-US" dirty="0" err="1">
                <a:solidFill>
                  <a:schemeClr val="accent2"/>
                </a:solidFill>
              </a:rPr>
              <a:t>myHero</a:t>
            </a:r>
            <a:r>
              <a:rPr lang="en-US" dirty="0"/>
              <a:t>}}&lt;/h2&gt;</a:t>
            </a:r>
          </a:p>
          <a:p>
            <a:r>
              <a:rPr lang="en-US" dirty="0"/>
              <a:t>    `</a:t>
            </a:r>
          </a:p>
          <a:p>
            <a:r>
              <a:rPr lang="en-US" dirty="0"/>
              <a:t>})</a:t>
            </a:r>
          </a:p>
          <a:p>
            <a:r>
              <a:rPr lang="en-US" dirty="0"/>
              <a:t>export class </a:t>
            </a:r>
            <a:r>
              <a:rPr lang="en-US" dirty="0" err="1"/>
              <a:t>AppComponent</a:t>
            </a:r>
            <a:r>
              <a:rPr lang="en-US" dirty="0"/>
              <a:t> {</a:t>
            </a:r>
          </a:p>
          <a:p>
            <a:r>
              <a:rPr lang="en-US" dirty="0"/>
              <a:t>  </a:t>
            </a:r>
            <a:r>
              <a:rPr lang="en-US" dirty="0">
                <a:solidFill>
                  <a:schemeClr val="accent2"/>
                </a:solidFill>
              </a:rPr>
              <a:t>title</a:t>
            </a:r>
            <a:r>
              <a:rPr lang="en-US" dirty="0"/>
              <a:t> = 'Tour of Heroes';</a:t>
            </a:r>
          </a:p>
          <a:p>
            <a:r>
              <a:rPr lang="en-US" dirty="0"/>
              <a:t>  </a:t>
            </a:r>
            <a:r>
              <a:rPr lang="en-US" dirty="0" err="1">
                <a:solidFill>
                  <a:schemeClr val="accent2"/>
                </a:solidFill>
              </a:rPr>
              <a:t>myHero</a:t>
            </a:r>
            <a:r>
              <a:rPr lang="en-US" dirty="0"/>
              <a:t> = 'Windstorm';</a:t>
            </a:r>
          </a:p>
          <a:p>
            <a:r>
              <a:rPr lang="en-US" dirty="0"/>
              <a:t>}</a:t>
            </a:r>
          </a:p>
        </p:txBody>
      </p:sp>
    </p:spTree>
    <p:extLst>
      <p:ext uri="{BB962C8B-B14F-4D97-AF65-F5344CB8AC3E}">
        <p14:creationId xmlns:p14="http://schemas.microsoft.com/office/powerpoint/2010/main" val="3746641642"/>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Data Binding / interpolation – via Constructor</a:t>
            </a: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3" name="Rectangle 2">
            <a:extLst>
              <a:ext uri="{FF2B5EF4-FFF2-40B4-BE49-F238E27FC236}">
                <a16:creationId xmlns:a16="http://schemas.microsoft.com/office/drawing/2014/main" id="{29A10632-CE6A-4AA6-9262-D1CBC137C983}"/>
              </a:ext>
            </a:extLst>
          </p:cNvPr>
          <p:cNvSpPr/>
          <p:nvPr/>
        </p:nvSpPr>
        <p:spPr>
          <a:xfrm>
            <a:off x="3048000" y="2136339"/>
            <a:ext cx="6096000" cy="2585323"/>
          </a:xfrm>
          <a:prstGeom prst="rect">
            <a:avLst/>
          </a:prstGeom>
        </p:spPr>
        <p:txBody>
          <a:bodyPr>
            <a:spAutoFit/>
          </a:bodyPr>
          <a:lstStyle/>
          <a:p>
            <a:r>
              <a:rPr lang="en-US" dirty="0"/>
              <a:t>export class </a:t>
            </a:r>
            <a:r>
              <a:rPr lang="en-US" dirty="0" err="1"/>
              <a:t>AppCtorComponent</a:t>
            </a:r>
            <a:r>
              <a:rPr lang="en-US" dirty="0"/>
              <a:t> {</a:t>
            </a:r>
          </a:p>
          <a:p>
            <a:r>
              <a:rPr lang="en-US" dirty="0"/>
              <a:t>  title: string;</a:t>
            </a:r>
          </a:p>
          <a:p>
            <a:r>
              <a:rPr lang="en-US" dirty="0"/>
              <a:t>  </a:t>
            </a:r>
            <a:r>
              <a:rPr lang="en-US" dirty="0" err="1"/>
              <a:t>myHero</a:t>
            </a:r>
            <a:r>
              <a:rPr lang="en-US" dirty="0"/>
              <a:t>: string;</a:t>
            </a:r>
          </a:p>
          <a:p>
            <a:endParaRPr lang="en-US" dirty="0"/>
          </a:p>
          <a:p>
            <a:r>
              <a:rPr lang="en-US" dirty="0"/>
              <a:t>  constructor() {</a:t>
            </a:r>
          </a:p>
          <a:p>
            <a:r>
              <a:rPr lang="en-US" dirty="0"/>
              <a:t>    </a:t>
            </a:r>
            <a:r>
              <a:rPr lang="en-US" dirty="0" err="1"/>
              <a:t>this.title</a:t>
            </a:r>
            <a:r>
              <a:rPr lang="en-US" dirty="0"/>
              <a:t> = 'Tour of Heroes';</a:t>
            </a:r>
          </a:p>
          <a:p>
            <a:r>
              <a:rPr lang="en-US" dirty="0"/>
              <a:t>    </a:t>
            </a:r>
            <a:r>
              <a:rPr lang="en-US" dirty="0" err="1"/>
              <a:t>this.myHero</a:t>
            </a:r>
            <a:r>
              <a:rPr lang="en-US" dirty="0"/>
              <a:t> = 'Windstorm';</a:t>
            </a:r>
          </a:p>
          <a:p>
            <a:r>
              <a:rPr lang="en-US" dirty="0"/>
              <a:t>  }</a:t>
            </a:r>
          </a:p>
          <a:p>
            <a:r>
              <a:rPr lang="en-US" dirty="0"/>
              <a:t>}</a:t>
            </a:r>
          </a:p>
        </p:txBody>
      </p:sp>
    </p:spTree>
    <p:extLst>
      <p:ext uri="{BB962C8B-B14F-4D97-AF65-F5344CB8AC3E}">
        <p14:creationId xmlns:p14="http://schemas.microsoft.com/office/powerpoint/2010/main" val="3874400930"/>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Data Binding / interpolation – 2 Way Binding</a:t>
            </a: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5" name="Rectangle: Rounded Corners 4">
            <a:extLst>
              <a:ext uri="{FF2B5EF4-FFF2-40B4-BE49-F238E27FC236}">
                <a16:creationId xmlns:a16="http://schemas.microsoft.com/office/drawing/2014/main" id="{3B5E6126-B9A7-416C-9D03-64F56120B357}"/>
              </a:ext>
            </a:extLst>
          </p:cNvPr>
          <p:cNvSpPr/>
          <p:nvPr/>
        </p:nvSpPr>
        <p:spPr>
          <a:xfrm>
            <a:off x="381000" y="996434"/>
            <a:ext cx="11125200" cy="1219200"/>
          </a:xfrm>
          <a:prstGeom prst="roundRect">
            <a:avLst>
              <a:gd name="adj" fmla="val 12028"/>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accent1">
                    <a:lumMod val="50000"/>
                  </a:schemeClr>
                </a:solidFill>
              </a:rPr>
              <a:t>&lt;input [(</a:t>
            </a:r>
            <a:r>
              <a:rPr lang="en-US" sz="2000" dirty="0" err="1">
                <a:solidFill>
                  <a:schemeClr val="accent1">
                    <a:lumMod val="50000"/>
                  </a:schemeClr>
                </a:solidFill>
              </a:rPr>
              <a:t>ngModel</a:t>
            </a:r>
            <a:r>
              <a:rPr lang="en-US" sz="2000" dirty="0">
                <a:solidFill>
                  <a:schemeClr val="accent1">
                    <a:lumMod val="50000"/>
                  </a:schemeClr>
                </a:solidFill>
              </a:rPr>
              <a:t>)]="username"&gt;</a:t>
            </a:r>
          </a:p>
          <a:p>
            <a:endParaRPr lang="en-US" sz="2000" dirty="0">
              <a:solidFill>
                <a:schemeClr val="accent1">
                  <a:lumMod val="50000"/>
                </a:schemeClr>
              </a:solidFill>
            </a:endParaRPr>
          </a:p>
          <a:p>
            <a:r>
              <a:rPr lang="en-US" sz="2000" dirty="0">
                <a:solidFill>
                  <a:schemeClr val="accent1">
                    <a:lumMod val="50000"/>
                  </a:schemeClr>
                </a:solidFill>
              </a:rPr>
              <a:t>&lt;p&gt;Hello {{username}}!&lt;/p&gt;</a:t>
            </a:r>
          </a:p>
        </p:txBody>
      </p:sp>
      <p:sp>
        <p:nvSpPr>
          <p:cNvPr id="10" name="Rectangle 9">
            <a:extLst>
              <a:ext uri="{FF2B5EF4-FFF2-40B4-BE49-F238E27FC236}">
                <a16:creationId xmlns:a16="http://schemas.microsoft.com/office/drawing/2014/main" id="{9324BD75-FFEA-4521-BBAD-AD789E4B8A12}"/>
              </a:ext>
            </a:extLst>
          </p:cNvPr>
          <p:cNvSpPr/>
          <p:nvPr/>
        </p:nvSpPr>
        <p:spPr>
          <a:xfrm>
            <a:off x="5854588" y="2314601"/>
            <a:ext cx="482824" cy="369332"/>
          </a:xfrm>
          <a:prstGeom prst="rect">
            <a:avLst/>
          </a:prstGeom>
        </p:spPr>
        <p:txBody>
          <a:bodyPr wrap="none">
            <a:spAutoFit/>
          </a:bodyPr>
          <a:lstStyle/>
          <a:p>
            <a:r>
              <a:rPr lang="en-US" dirty="0"/>
              <a:t>OR</a:t>
            </a:r>
          </a:p>
        </p:txBody>
      </p:sp>
      <p:sp>
        <p:nvSpPr>
          <p:cNvPr id="11" name="Rectangle: Rounded Corners 10">
            <a:extLst>
              <a:ext uri="{FF2B5EF4-FFF2-40B4-BE49-F238E27FC236}">
                <a16:creationId xmlns:a16="http://schemas.microsoft.com/office/drawing/2014/main" id="{BEEFEEAB-8508-4551-98A9-5F301BB3D6E8}"/>
              </a:ext>
            </a:extLst>
          </p:cNvPr>
          <p:cNvSpPr/>
          <p:nvPr/>
        </p:nvSpPr>
        <p:spPr>
          <a:xfrm>
            <a:off x="355600" y="2819400"/>
            <a:ext cx="11125200" cy="1219200"/>
          </a:xfrm>
          <a:prstGeom prst="roundRect">
            <a:avLst>
              <a:gd name="adj" fmla="val 12028"/>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accent1">
                    <a:lumMod val="50000"/>
                  </a:schemeClr>
                </a:solidFill>
              </a:rPr>
              <a:t>&lt;input [value]="username" (input)="username = $</a:t>
            </a:r>
            <a:r>
              <a:rPr lang="en-US" sz="2000" dirty="0" err="1">
                <a:solidFill>
                  <a:schemeClr val="accent1">
                    <a:lumMod val="50000"/>
                  </a:schemeClr>
                </a:solidFill>
              </a:rPr>
              <a:t>event.target.value</a:t>
            </a:r>
            <a:r>
              <a:rPr lang="en-US" sz="2000" dirty="0">
                <a:solidFill>
                  <a:schemeClr val="accent1">
                    <a:lumMod val="50000"/>
                  </a:schemeClr>
                </a:solidFill>
              </a:rPr>
              <a:t>"&gt;</a:t>
            </a:r>
          </a:p>
          <a:p>
            <a:endParaRPr lang="en-US" sz="2000" dirty="0">
              <a:solidFill>
                <a:schemeClr val="accent1">
                  <a:lumMod val="50000"/>
                </a:schemeClr>
              </a:solidFill>
            </a:endParaRPr>
          </a:p>
          <a:p>
            <a:r>
              <a:rPr lang="en-US" sz="2000" dirty="0">
                <a:solidFill>
                  <a:schemeClr val="accent1">
                    <a:lumMod val="50000"/>
                  </a:schemeClr>
                </a:solidFill>
              </a:rPr>
              <a:t>&lt;p&gt;Hello {{username}}!&lt;/p&gt;</a:t>
            </a:r>
          </a:p>
        </p:txBody>
      </p:sp>
      <p:sp>
        <p:nvSpPr>
          <p:cNvPr id="15" name="Rectangle 14">
            <a:extLst>
              <a:ext uri="{FF2B5EF4-FFF2-40B4-BE49-F238E27FC236}">
                <a16:creationId xmlns:a16="http://schemas.microsoft.com/office/drawing/2014/main" id="{6AC0C696-16B5-4C50-9469-618EFE2FF8E1}"/>
              </a:ext>
            </a:extLst>
          </p:cNvPr>
          <p:cNvSpPr/>
          <p:nvPr/>
        </p:nvSpPr>
        <p:spPr>
          <a:xfrm>
            <a:off x="152400" y="4491672"/>
            <a:ext cx="11201400" cy="1754326"/>
          </a:xfrm>
          <a:prstGeom prst="rect">
            <a:avLst/>
          </a:prstGeom>
        </p:spPr>
        <p:txBody>
          <a:bodyPr wrap="square">
            <a:spAutoFit/>
          </a:bodyPr>
          <a:lstStyle/>
          <a:p>
            <a:pPr marL="285750" indent="-285750">
              <a:buFont typeface="Wingdings" panose="05000000000000000000" pitchFamily="2" charset="2"/>
              <a:buChar char="q"/>
            </a:pPr>
            <a:r>
              <a:rPr lang="en-US" dirty="0">
                <a:solidFill>
                  <a:srgbClr val="4603ED"/>
                </a:solidFill>
              </a:rPr>
              <a:t>[value]=”username” </a:t>
            </a:r>
            <a:r>
              <a:rPr lang="en-US" dirty="0"/>
              <a:t>- </a:t>
            </a:r>
            <a:r>
              <a:rPr lang="en-US" dirty="0">
                <a:latin typeface="Arial" panose="020B0604020202020204" pitchFamily="34" charset="0"/>
                <a:cs typeface="Arial" panose="020B0604020202020204" pitchFamily="34" charset="0"/>
              </a:rPr>
              <a:t>Binds the expression username to the input element’s value property</a:t>
            </a:r>
          </a:p>
          <a:p>
            <a:pPr marL="285750" indent="-285750">
              <a:buFont typeface="Wingdings" panose="05000000000000000000" pitchFamily="2" charset="2"/>
              <a:buChar char="q"/>
            </a:pPr>
            <a:r>
              <a:rPr lang="en-US" dirty="0">
                <a:solidFill>
                  <a:srgbClr val="4603ED"/>
                </a:solidFill>
              </a:rPr>
              <a:t>(input)=”expression” </a:t>
            </a:r>
            <a:r>
              <a:rPr lang="en-US" dirty="0"/>
              <a:t>- </a:t>
            </a:r>
            <a:r>
              <a:rPr lang="en-US" dirty="0">
                <a:latin typeface="Arial" panose="020B0604020202020204" pitchFamily="34" charset="0"/>
                <a:cs typeface="Arial" panose="020B0604020202020204" pitchFamily="34" charset="0"/>
              </a:rPr>
              <a:t>Is a declarative way of binding an expression to the input element’s input event (yes there’s such event)</a:t>
            </a:r>
          </a:p>
          <a:p>
            <a:pPr marL="285750" indent="-285750">
              <a:buFont typeface="Wingdings" panose="05000000000000000000" pitchFamily="2" charset="2"/>
              <a:buChar char="q"/>
            </a:pPr>
            <a:r>
              <a:rPr lang="en-US" dirty="0">
                <a:solidFill>
                  <a:srgbClr val="4603ED"/>
                </a:solidFill>
              </a:rPr>
              <a:t>username</a:t>
            </a:r>
            <a:r>
              <a:rPr lang="en-US" dirty="0"/>
              <a:t> = $</a:t>
            </a:r>
            <a:r>
              <a:rPr lang="en-US" dirty="0" err="1"/>
              <a:t>event.target.value</a:t>
            </a:r>
            <a:r>
              <a:rPr lang="en-US" dirty="0"/>
              <a:t> - </a:t>
            </a:r>
            <a:r>
              <a:rPr lang="en-US" dirty="0">
                <a:latin typeface="Arial" panose="020B0604020202020204" pitchFamily="34" charset="0"/>
                <a:cs typeface="Arial" panose="020B0604020202020204" pitchFamily="34" charset="0"/>
              </a:rPr>
              <a:t>The expression that gets executed when the input event is fired</a:t>
            </a:r>
          </a:p>
          <a:p>
            <a:pPr marL="285750" indent="-285750">
              <a:buFont typeface="Wingdings" panose="05000000000000000000" pitchFamily="2" charset="2"/>
              <a:buChar char="q"/>
            </a:pPr>
            <a:r>
              <a:rPr lang="en-US" dirty="0">
                <a:solidFill>
                  <a:srgbClr val="4603ED"/>
                </a:solidFill>
              </a:rPr>
              <a:t>$event </a:t>
            </a:r>
            <a:r>
              <a:rPr lang="en-US" dirty="0"/>
              <a:t>- </a:t>
            </a:r>
            <a:r>
              <a:rPr lang="en-US" dirty="0">
                <a:latin typeface="Arial" panose="020B0604020202020204" pitchFamily="34" charset="0"/>
                <a:cs typeface="Arial" panose="020B0604020202020204" pitchFamily="34" charset="0"/>
              </a:rPr>
              <a:t>Is an expression exposed in event bindings by Angular, which has the value of the event’s payload</a:t>
            </a:r>
          </a:p>
        </p:txBody>
      </p:sp>
    </p:spTree>
    <p:extLst>
      <p:ext uri="{BB962C8B-B14F-4D97-AF65-F5344CB8AC3E}">
        <p14:creationId xmlns:p14="http://schemas.microsoft.com/office/powerpoint/2010/main" val="566313917"/>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Data Binding / interpolation – 2 Way Binding</a:t>
            </a: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11" name="Rectangle: Rounded Corners 10">
            <a:extLst>
              <a:ext uri="{FF2B5EF4-FFF2-40B4-BE49-F238E27FC236}">
                <a16:creationId xmlns:a16="http://schemas.microsoft.com/office/drawing/2014/main" id="{BEEFEEAB-8508-4551-98A9-5F301BB3D6E8}"/>
              </a:ext>
            </a:extLst>
          </p:cNvPr>
          <p:cNvSpPr/>
          <p:nvPr/>
        </p:nvSpPr>
        <p:spPr>
          <a:xfrm>
            <a:off x="381000" y="1696582"/>
            <a:ext cx="11125200" cy="1219200"/>
          </a:xfrm>
          <a:prstGeom prst="roundRect">
            <a:avLst>
              <a:gd name="adj" fmla="val 12028"/>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accent1">
                    <a:lumMod val="50000"/>
                  </a:schemeClr>
                </a:solidFill>
              </a:rPr>
              <a:t>&lt;input [</a:t>
            </a:r>
            <a:r>
              <a:rPr lang="en-US" sz="2000" dirty="0" err="1">
                <a:solidFill>
                  <a:schemeClr val="accent1">
                    <a:lumMod val="50000"/>
                  </a:schemeClr>
                </a:solidFill>
              </a:rPr>
              <a:t>ngModel</a:t>
            </a:r>
            <a:r>
              <a:rPr lang="en-US" sz="2000" dirty="0">
                <a:solidFill>
                  <a:schemeClr val="accent1">
                    <a:lumMod val="50000"/>
                  </a:schemeClr>
                </a:solidFill>
              </a:rPr>
              <a:t>]="username" (</a:t>
            </a:r>
            <a:r>
              <a:rPr lang="en-US" sz="2000" dirty="0" err="1">
                <a:solidFill>
                  <a:schemeClr val="accent1">
                    <a:lumMod val="50000"/>
                  </a:schemeClr>
                </a:solidFill>
              </a:rPr>
              <a:t>ngModelChange</a:t>
            </a:r>
            <a:r>
              <a:rPr lang="en-US" sz="2000" dirty="0">
                <a:solidFill>
                  <a:schemeClr val="accent1">
                    <a:lumMod val="50000"/>
                  </a:schemeClr>
                </a:solidFill>
              </a:rPr>
              <a:t>)="username = $event"&gt;</a:t>
            </a:r>
          </a:p>
          <a:p>
            <a:endParaRPr lang="en-US" sz="2000" dirty="0">
              <a:solidFill>
                <a:schemeClr val="accent1">
                  <a:lumMod val="50000"/>
                </a:schemeClr>
              </a:solidFill>
            </a:endParaRPr>
          </a:p>
          <a:p>
            <a:r>
              <a:rPr lang="en-US" sz="2000" dirty="0">
                <a:solidFill>
                  <a:schemeClr val="accent1">
                    <a:lumMod val="50000"/>
                  </a:schemeClr>
                </a:solidFill>
              </a:rPr>
              <a:t>&lt;p&gt;Hello {{username}}!&lt;/p&gt;</a:t>
            </a:r>
          </a:p>
        </p:txBody>
      </p:sp>
      <p:sp>
        <p:nvSpPr>
          <p:cNvPr id="7" name="Rectangle 6">
            <a:extLst>
              <a:ext uri="{FF2B5EF4-FFF2-40B4-BE49-F238E27FC236}">
                <a16:creationId xmlns:a16="http://schemas.microsoft.com/office/drawing/2014/main" id="{0D163262-6DC3-4F85-90E9-899CBD533860}"/>
              </a:ext>
            </a:extLst>
          </p:cNvPr>
          <p:cNvSpPr/>
          <p:nvPr/>
        </p:nvSpPr>
        <p:spPr>
          <a:xfrm>
            <a:off x="381000" y="3360282"/>
            <a:ext cx="11125200" cy="1668918"/>
          </a:xfrm>
          <a:prstGeom prst="rect">
            <a:avLst/>
          </a:prstGeom>
        </p:spPr>
        <p:txBody>
          <a:bodyPr wrap="square">
            <a:spAutoFit/>
          </a:bodyPr>
          <a:lstStyle/>
          <a:p>
            <a:pPr marL="285750" indent="-285750">
              <a:lnSpc>
                <a:spcPct val="200000"/>
              </a:lnSpc>
              <a:buFont typeface="Wingdings" panose="05000000000000000000" pitchFamily="2" charset="2"/>
              <a:buChar char="q"/>
            </a:pPr>
            <a:r>
              <a:rPr lang="en-US" dirty="0"/>
              <a:t>The property binding [</a:t>
            </a:r>
            <a:r>
              <a:rPr lang="en-US" dirty="0" err="1"/>
              <a:t>ngModel</a:t>
            </a:r>
            <a:r>
              <a:rPr lang="en-US" dirty="0"/>
              <a:t>] takes care of updating the underlying input DOM element. </a:t>
            </a:r>
          </a:p>
          <a:p>
            <a:pPr marL="285750" indent="-285750">
              <a:lnSpc>
                <a:spcPct val="200000"/>
              </a:lnSpc>
              <a:buFont typeface="Wingdings" panose="05000000000000000000" pitchFamily="2" charset="2"/>
              <a:buChar char="q"/>
            </a:pPr>
            <a:r>
              <a:rPr lang="en-US" dirty="0"/>
              <a:t>The event binding (</a:t>
            </a:r>
            <a:r>
              <a:rPr lang="en-US" dirty="0" err="1"/>
              <a:t>ngModelChange</a:t>
            </a:r>
            <a:r>
              <a:rPr lang="en-US" dirty="0"/>
              <a:t>) notifies the outside world when there was a change in the DOM.</a:t>
            </a:r>
          </a:p>
          <a:p>
            <a:pPr marL="285750" indent="-285750">
              <a:lnSpc>
                <a:spcPct val="200000"/>
              </a:lnSpc>
              <a:buFont typeface="Wingdings" panose="05000000000000000000" pitchFamily="2" charset="2"/>
              <a:buChar char="q"/>
            </a:pPr>
            <a:r>
              <a:rPr lang="en-US" dirty="0" err="1"/>
              <a:t>ngModelChange</a:t>
            </a:r>
            <a:r>
              <a:rPr lang="en-US" dirty="0"/>
              <a:t> takes care of extracting </a:t>
            </a:r>
            <a:r>
              <a:rPr lang="en-US" dirty="0" err="1"/>
              <a:t>target.value</a:t>
            </a:r>
            <a:r>
              <a:rPr lang="en-US" dirty="0"/>
              <a:t> from the inner $event payload</a:t>
            </a:r>
          </a:p>
        </p:txBody>
      </p:sp>
    </p:spTree>
    <p:extLst>
      <p:ext uri="{BB962C8B-B14F-4D97-AF65-F5344CB8AC3E}">
        <p14:creationId xmlns:p14="http://schemas.microsoft.com/office/powerpoint/2010/main" val="2205230667"/>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Data Binding / interpolation – Custom 2 Way Binding</a:t>
            </a: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11" name="Rectangle: Rounded Corners 10">
            <a:extLst>
              <a:ext uri="{FF2B5EF4-FFF2-40B4-BE49-F238E27FC236}">
                <a16:creationId xmlns:a16="http://schemas.microsoft.com/office/drawing/2014/main" id="{BEEFEEAB-8508-4551-98A9-5F301BB3D6E8}"/>
              </a:ext>
            </a:extLst>
          </p:cNvPr>
          <p:cNvSpPr/>
          <p:nvPr/>
        </p:nvSpPr>
        <p:spPr>
          <a:xfrm>
            <a:off x="381000" y="4432954"/>
            <a:ext cx="11353800" cy="1739246"/>
          </a:xfrm>
          <a:prstGeom prst="roundRect">
            <a:avLst>
              <a:gd name="adj" fmla="val 12028"/>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1">
                    <a:lumMod val="50000"/>
                  </a:schemeClr>
                </a:solidFill>
                <a:latin typeface="Arial" panose="020B0604020202020204" pitchFamily="34" charset="0"/>
                <a:cs typeface="Arial" panose="020B0604020202020204" pitchFamily="34" charset="0"/>
              </a:rPr>
              <a:t>&lt;div&gt;</a:t>
            </a:r>
          </a:p>
          <a:p>
            <a:r>
              <a:rPr lang="en-US" sz="1400" dirty="0">
                <a:solidFill>
                  <a:schemeClr val="accent1">
                    <a:lumMod val="50000"/>
                  </a:schemeClr>
                </a:solidFill>
                <a:latin typeface="Arial" panose="020B0604020202020204" pitchFamily="34" charset="0"/>
                <a:cs typeface="Arial" panose="020B0604020202020204" pitchFamily="34" charset="0"/>
              </a:rPr>
              <a:t>  &lt;p&gt;</a:t>
            </a:r>
          </a:p>
          <a:p>
            <a:r>
              <a:rPr lang="en-US" sz="1400" dirty="0">
                <a:solidFill>
                  <a:schemeClr val="accent1">
                    <a:lumMod val="50000"/>
                  </a:schemeClr>
                </a:solidFill>
                <a:latin typeface="Arial" panose="020B0604020202020204" pitchFamily="34" charset="0"/>
                <a:cs typeface="Arial" panose="020B0604020202020204" pitchFamily="34" charset="0"/>
              </a:rPr>
              <a:t>     Count: {{ count }} -</a:t>
            </a:r>
          </a:p>
          <a:p>
            <a:r>
              <a:rPr lang="en-US" sz="1400" dirty="0">
                <a:solidFill>
                  <a:schemeClr val="accent1">
                    <a:lumMod val="50000"/>
                  </a:schemeClr>
                </a:solidFill>
                <a:latin typeface="Arial" panose="020B0604020202020204" pitchFamily="34" charset="0"/>
                <a:cs typeface="Arial" panose="020B0604020202020204" pitchFamily="34" charset="0"/>
              </a:rPr>
              <a:t>    &lt;button (click)="increment()"&gt;Increment&lt;/button&gt;</a:t>
            </a:r>
          </a:p>
          <a:p>
            <a:r>
              <a:rPr lang="en-US" sz="1400" dirty="0">
                <a:solidFill>
                  <a:schemeClr val="accent1">
                    <a:lumMod val="50000"/>
                  </a:schemeClr>
                </a:solidFill>
                <a:latin typeface="Arial" panose="020B0604020202020204" pitchFamily="34" charset="0"/>
                <a:cs typeface="Arial" panose="020B0604020202020204" pitchFamily="34" charset="0"/>
              </a:rPr>
              <a:t>  &lt;/p&gt;</a:t>
            </a:r>
          </a:p>
          <a:p>
            <a:r>
              <a:rPr lang="en-US" sz="1400" dirty="0">
                <a:solidFill>
                  <a:schemeClr val="accent1">
                    <a:lumMod val="50000"/>
                  </a:schemeClr>
                </a:solidFill>
                <a:latin typeface="Arial" panose="020B0604020202020204" pitchFamily="34" charset="0"/>
                <a:cs typeface="Arial" panose="020B0604020202020204" pitchFamily="34" charset="0"/>
              </a:rPr>
              <a:t>&lt;/div&gt;</a:t>
            </a:r>
          </a:p>
        </p:txBody>
      </p:sp>
      <p:sp>
        <p:nvSpPr>
          <p:cNvPr id="8" name="Rectangle: Rounded Corners 7">
            <a:extLst>
              <a:ext uri="{FF2B5EF4-FFF2-40B4-BE49-F238E27FC236}">
                <a16:creationId xmlns:a16="http://schemas.microsoft.com/office/drawing/2014/main" id="{4632DE1D-8AE3-4441-8D1A-0683FDB4A8ED}"/>
              </a:ext>
            </a:extLst>
          </p:cNvPr>
          <p:cNvSpPr/>
          <p:nvPr/>
        </p:nvSpPr>
        <p:spPr>
          <a:xfrm>
            <a:off x="381000" y="1622981"/>
            <a:ext cx="11353800" cy="2133600"/>
          </a:xfrm>
          <a:prstGeom prst="roundRect">
            <a:avLst>
              <a:gd name="adj" fmla="val 358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1">
                    <a:lumMod val="50000"/>
                  </a:schemeClr>
                </a:solidFill>
                <a:latin typeface="Arial" panose="020B0604020202020204" pitchFamily="34" charset="0"/>
                <a:cs typeface="Arial" panose="020B0604020202020204" pitchFamily="34" charset="0"/>
              </a:rPr>
              <a:t>export class </a:t>
            </a:r>
            <a:r>
              <a:rPr lang="en-US" sz="1400" dirty="0" err="1">
                <a:solidFill>
                  <a:schemeClr val="accent1">
                    <a:lumMod val="50000"/>
                  </a:schemeClr>
                </a:solidFill>
                <a:latin typeface="Arial" panose="020B0604020202020204" pitchFamily="34" charset="0"/>
                <a:cs typeface="Arial" panose="020B0604020202020204" pitchFamily="34" charset="0"/>
              </a:rPr>
              <a:t>CounterComponent</a:t>
            </a:r>
            <a:r>
              <a:rPr lang="en-US" sz="1400" dirty="0">
                <a:solidFill>
                  <a:schemeClr val="accent1">
                    <a:lumMod val="50000"/>
                  </a:schemeClr>
                </a:solidFill>
                <a:latin typeface="Arial" panose="020B0604020202020204" pitchFamily="34" charset="0"/>
                <a:cs typeface="Arial" panose="020B0604020202020204" pitchFamily="34" charset="0"/>
              </a:rPr>
              <a:t> {</a:t>
            </a:r>
          </a:p>
          <a:p>
            <a:r>
              <a:rPr lang="en-US" sz="1400" dirty="0">
                <a:solidFill>
                  <a:schemeClr val="accent1">
                    <a:lumMod val="50000"/>
                  </a:schemeClr>
                </a:solidFill>
                <a:latin typeface="Arial" panose="020B0604020202020204" pitchFamily="34" charset="0"/>
                <a:cs typeface="Arial" panose="020B0604020202020204" pitchFamily="34" charset="0"/>
              </a:rPr>
              <a:t>  @Input() count = 0;</a:t>
            </a:r>
          </a:p>
          <a:p>
            <a:r>
              <a:rPr lang="en-US" sz="1400" dirty="0">
                <a:solidFill>
                  <a:schemeClr val="accent1">
                    <a:lumMod val="50000"/>
                  </a:schemeClr>
                </a:solidFill>
                <a:latin typeface="Arial" panose="020B0604020202020204" pitchFamily="34" charset="0"/>
                <a:cs typeface="Arial" panose="020B0604020202020204" pitchFamily="34" charset="0"/>
              </a:rPr>
              <a:t>  @Output() </a:t>
            </a:r>
            <a:r>
              <a:rPr lang="en-US" sz="1400" dirty="0" err="1">
                <a:solidFill>
                  <a:schemeClr val="accent1">
                    <a:lumMod val="50000"/>
                  </a:schemeClr>
                </a:solidFill>
                <a:latin typeface="Arial" panose="020B0604020202020204" pitchFamily="34" charset="0"/>
                <a:cs typeface="Arial" panose="020B0604020202020204" pitchFamily="34" charset="0"/>
              </a:rPr>
              <a:t>countChange</a:t>
            </a:r>
            <a:r>
              <a:rPr lang="en-US" sz="1400" dirty="0">
                <a:solidFill>
                  <a:schemeClr val="accent1">
                    <a:lumMod val="50000"/>
                  </a:schemeClr>
                </a:solidFill>
                <a:latin typeface="Arial" panose="020B0604020202020204" pitchFamily="34" charset="0"/>
                <a:cs typeface="Arial" panose="020B0604020202020204" pitchFamily="34" charset="0"/>
              </a:rPr>
              <a:t> = </a:t>
            </a:r>
            <a:r>
              <a:rPr lang="en-US" sz="1400" dirty="0" err="1">
                <a:solidFill>
                  <a:schemeClr val="accent1">
                    <a:lumMod val="50000"/>
                  </a:schemeClr>
                </a:solidFill>
                <a:latin typeface="Arial" panose="020B0604020202020204" pitchFamily="34" charset="0"/>
                <a:cs typeface="Arial" panose="020B0604020202020204" pitchFamily="34" charset="0"/>
              </a:rPr>
              <a:t>EventEmitter</a:t>
            </a:r>
            <a:r>
              <a:rPr lang="en-US" sz="1400" dirty="0">
                <a:solidFill>
                  <a:schemeClr val="accent1">
                    <a:lumMod val="50000"/>
                  </a:schemeClr>
                </a:solidFill>
                <a:latin typeface="Arial" panose="020B0604020202020204" pitchFamily="34" charset="0"/>
                <a:cs typeface="Arial" panose="020B0604020202020204" pitchFamily="34" charset="0"/>
              </a:rPr>
              <a:t>&lt;number&gt;();</a:t>
            </a:r>
          </a:p>
          <a:p>
            <a:endParaRPr lang="en-US" sz="1400" dirty="0">
              <a:solidFill>
                <a:schemeClr val="accent1">
                  <a:lumMod val="50000"/>
                </a:schemeClr>
              </a:solidFill>
              <a:latin typeface="Arial" panose="020B0604020202020204" pitchFamily="34" charset="0"/>
              <a:cs typeface="Arial" panose="020B0604020202020204" pitchFamily="34" charset="0"/>
            </a:endParaRPr>
          </a:p>
          <a:p>
            <a:r>
              <a:rPr lang="en-US" sz="1400" dirty="0">
                <a:solidFill>
                  <a:schemeClr val="accent1">
                    <a:lumMod val="50000"/>
                  </a:schemeClr>
                </a:solidFill>
                <a:latin typeface="Arial" panose="020B0604020202020204" pitchFamily="34" charset="0"/>
                <a:cs typeface="Arial" panose="020B0604020202020204" pitchFamily="34" charset="0"/>
              </a:rPr>
              <a:t>  increment() {</a:t>
            </a:r>
          </a:p>
          <a:p>
            <a:r>
              <a:rPr lang="en-US" sz="1400" dirty="0">
                <a:solidFill>
                  <a:schemeClr val="accent1">
                    <a:lumMod val="50000"/>
                  </a:schemeClr>
                </a:solidFill>
                <a:latin typeface="Arial" panose="020B0604020202020204" pitchFamily="34" charset="0"/>
                <a:cs typeface="Arial" panose="020B0604020202020204" pitchFamily="34" charset="0"/>
              </a:rPr>
              <a:t>    </a:t>
            </a:r>
            <a:r>
              <a:rPr lang="en-US" sz="1400" dirty="0" err="1">
                <a:solidFill>
                  <a:schemeClr val="accent1">
                    <a:lumMod val="50000"/>
                  </a:schemeClr>
                </a:solidFill>
                <a:latin typeface="Arial" panose="020B0604020202020204" pitchFamily="34" charset="0"/>
                <a:cs typeface="Arial" panose="020B0604020202020204" pitchFamily="34" charset="0"/>
              </a:rPr>
              <a:t>this.count</a:t>
            </a:r>
            <a:r>
              <a:rPr lang="en-US" sz="1400" dirty="0">
                <a:solidFill>
                  <a:schemeClr val="accent1">
                    <a:lumMod val="50000"/>
                  </a:schemeClr>
                </a:solidFill>
                <a:latin typeface="Arial" panose="020B0604020202020204" pitchFamily="34" charset="0"/>
                <a:cs typeface="Arial" panose="020B0604020202020204" pitchFamily="34" charset="0"/>
              </a:rPr>
              <a:t>++;</a:t>
            </a:r>
          </a:p>
          <a:p>
            <a:r>
              <a:rPr lang="en-US" sz="1400" dirty="0">
                <a:solidFill>
                  <a:schemeClr val="accent1">
                    <a:lumMod val="50000"/>
                  </a:schemeClr>
                </a:solidFill>
                <a:latin typeface="Arial" panose="020B0604020202020204" pitchFamily="34" charset="0"/>
                <a:cs typeface="Arial" panose="020B0604020202020204" pitchFamily="34" charset="0"/>
              </a:rPr>
              <a:t>    </a:t>
            </a:r>
            <a:r>
              <a:rPr lang="en-US" sz="1400" dirty="0" err="1">
                <a:solidFill>
                  <a:schemeClr val="accent1">
                    <a:lumMod val="50000"/>
                  </a:schemeClr>
                </a:solidFill>
                <a:latin typeface="Arial" panose="020B0604020202020204" pitchFamily="34" charset="0"/>
                <a:cs typeface="Arial" panose="020B0604020202020204" pitchFamily="34" charset="0"/>
              </a:rPr>
              <a:t>this.countChange.emit</a:t>
            </a:r>
            <a:r>
              <a:rPr lang="en-US" sz="1400" dirty="0">
                <a:solidFill>
                  <a:schemeClr val="accent1">
                    <a:lumMod val="50000"/>
                  </a:schemeClr>
                </a:solidFill>
                <a:latin typeface="Arial" panose="020B0604020202020204" pitchFamily="34" charset="0"/>
                <a:cs typeface="Arial" panose="020B0604020202020204" pitchFamily="34" charset="0"/>
              </a:rPr>
              <a:t>(</a:t>
            </a:r>
            <a:r>
              <a:rPr lang="en-US" sz="1400" dirty="0" err="1">
                <a:solidFill>
                  <a:schemeClr val="accent1">
                    <a:lumMod val="50000"/>
                  </a:schemeClr>
                </a:solidFill>
                <a:latin typeface="Arial" panose="020B0604020202020204" pitchFamily="34" charset="0"/>
                <a:cs typeface="Arial" panose="020B0604020202020204" pitchFamily="34" charset="0"/>
              </a:rPr>
              <a:t>this.count</a:t>
            </a:r>
            <a:r>
              <a:rPr lang="en-US" sz="1400" dirty="0">
                <a:solidFill>
                  <a:schemeClr val="accent1">
                    <a:lumMod val="50000"/>
                  </a:schemeClr>
                </a:solidFill>
                <a:latin typeface="Arial" panose="020B0604020202020204" pitchFamily="34" charset="0"/>
                <a:cs typeface="Arial" panose="020B0604020202020204" pitchFamily="34" charset="0"/>
              </a:rPr>
              <a:t>);</a:t>
            </a:r>
          </a:p>
          <a:p>
            <a:r>
              <a:rPr lang="en-US" sz="1400" dirty="0">
                <a:solidFill>
                  <a:schemeClr val="accent1">
                    <a:lumMod val="50000"/>
                  </a:schemeClr>
                </a:solidFill>
                <a:latin typeface="Arial" panose="020B0604020202020204" pitchFamily="34" charset="0"/>
                <a:cs typeface="Arial" panose="020B0604020202020204" pitchFamily="34" charset="0"/>
              </a:rPr>
              <a:t>  }</a:t>
            </a:r>
          </a:p>
          <a:p>
            <a:r>
              <a:rPr lang="en-US" sz="1400" dirty="0">
                <a:solidFill>
                  <a:schemeClr val="accent1">
                    <a:lumMod val="50000"/>
                  </a:schemeClr>
                </a:solidFill>
                <a:latin typeface="Arial" panose="020B0604020202020204" pitchFamily="34" charset="0"/>
                <a:cs typeface="Arial" panose="020B0604020202020204" pitchFamily="34" charset="0"/>
              </a:rPr>
              <a:t>}</a:t>
            </a:r>
          </a:p>
        </p:txBody>
      </p:sp>
      <p:sp>
        <p:nvSpPr>
          <p:cNvPr id="9" name="Rectangle 8">
            <a:extLst>
              <a:ext uri="{FF2B5EF4-FFF2-40B4-BE49-F238E27FC236}">
                <a16:creationId xmlns:a16="http://schemas.microsoft.com/office/drawing/2014/main" id="{7855F3AD-61BF-4C64-80ED-F4EE4723FC1E}"/>
              </a:ext>
            </a:extLst>
          </p:cNvPr>
          <p:cNvSpPr/>
          <p:nvPr/>
        </p:nvSpPr>
        <p:spPr>
          <a:xfrm>
            <a:off x="304800" y="1066800"/>
            <a:ext cx="3223959" cy="369332"/>
          </a:xfrm>
          <a:prstGeom prst="rect">
            <a:avLst/>
          </a:prstGeom>
        </p:spPr>
        <p:txBody>
          <a:bodyPr wrap="none">
            <a:spAutoFit/>
          </a:bodyPr>
          <a:lstStyle/>
          <a:p>
            <a:r>
              <a:rPr lang="en-US" dirty="0">
                <a:solidFill>
                  <a:srgbClr val="333333"/>
                </a:solidFill>
                <a:latin typeface="Consolas" panose="020B0609020204030204" pitchFamily="49" charset="0"/>
              </a:rPr>
              <a:t>app/</a:t>
            </a:r>
            <a:r>
              <a:rPr lang="en-US" dirty="0" err="1">
                <a:solidFill>
                  <a:srgbClr val="333333"/>
                </a:solidFill>
                <a:latin typeface="Consolas" panose="020B0609020204030204" pitchFamily="49" charset="0"/>
              </a:rPr>
              <a:t>counter.component.ts</a:t>
            </a:r>
            <a:endParaRPr lang="en-US" dirty="0"/>
          </a:p>
        </p:txBody>
      </p:sp>
      <p:sp>
        <p:nvSpPr>
          <p:cNvPr id="10" name="Rectangle 9">
            <a:extLst>
              <a:ext uri="{FF2B5EF4-FFF2-40B4-BE49-F238E27FC236}">
                <a16:creationId xmlns:a16="http://schemas.microsoft.com/office/drawing/2014/main" id="{E68B9410-1461-429A-85A7-6576166B9428}"/>
              </a:ext>
            </a:extLst>
          </p:cNvPr>
          <p:cNvSpPr/>
          <p:nvPr/>
        </p:nvSpPr>
        <p:spPr>
          <a:xfrm>
            <a:off x="304800" y="3910101"/>
            <a:ext cx="3477234" cy="369332"/>
          </a:xfrm>
          <a:prstGeom prst="rect">
            <a:avLst/>
          </a:prstGeom>
        </p:spPr>
        <p:txBody>
          <a:bodyPr wrap="none">
            <a:spAutoFit/>
          </a:bodyPr>
          <a:lstStyle/>
          <a:p>
            <a:r>
              <a:rPr lang="en-US" dirty="0">
                <a:solidFill>
                  <a:srgbClr val="333333"/>
                </a:solidFill>
                <a:latin typeface="Consolas" panose="020B0609020204030204" pitchFamily="49" charset="0"/>
              </a:rPr>
              <a:t>app/counter.component.html</a:t>
            </a:r>
            <a:endParaRPr lang="en-US" dirty="0"/>
          </a:p>
        </p:txBody>
      </p:sp>
    </p:spTree>
    <p:extLst>
      <p:ext uri="{BB962C8B-B14F-4D97-AF65-F5344CB8AC3E}">
        <p14:creationId xmlns:p14="http://schemas.microsoft.com/office/powerpoint/2010/main" val="1059218653"/>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Data Binding / interpolation – </a:t>
            </a:r>
            <a:r>
              <a:rPr lang="en-US" dirty="0" err="1"/>
              <a:t>NGFor</a:t>
            </a:r>
            <a:r>
              <a:rPr lang="en-US" dirty="0"/>
              <a:t>*</a:t>
            </a: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5" name="Rectangle 4">
            <a:extLst>
              <a:ext uri="{FF2B5EF4-FFF2-40B4-BE49-F238E27FC236}">
                <a16:creationId xmlns:a16="http://schemas.microsoft.com/office/drawing/2014/main" id="{D4CC24F0-6472-4A6F-9A12-B07DD4AD35DF}"/>
              </a:ext>
            </a:extLst>
          </p:cNvPr>
          <p:cNvSpPr/>
          <p:nvPr/>
        </p:nvSpPr>
        <p:spPr>
          <a:xfrm>
            <a:off x="914400" y="1447800"/>
            <a:ext cx="6096000" cy="1477328"/>
          </a:xfrm>
          <a:prstGeom prst="rect">
            <a:avLst/>
          </a:prstGeom>
        </p:spPr>
        <p:txBody>
          <a:bodyPr>
            <a:spAutoFit/>
          </a:bodyPr>
          <a:lstStyle/>
          <a:p>
            <a:r>
              <a:rPr lang="en-US"/>
              <a:t>export class AppComponent {</a:t>
            </a:r>
          </a:p>
          <a:p>
            <a:r>
              <a:rPr lang="en-US"/>
              <a:t>  title = 'Tour of Heroes';</a:t>
            </a:r>
          </a:p>
          <a:p>
            <a:r>
              <a:rPr lang="en-US"/>
              <a:t>  heroes = ['Windstorm', 'Bombasto', 'Magneta', 'Tornado'];</a:t>
            </a:r>
          </a:p>
          <a:p>
            <a:r>
              <a:rPr lang="en-US"/>
              <a:t>  myHero = this.heroes[0];</a:t>
            </a:r>
          </a:p>
          <a:p>
            <a:r>
              <a:rPr lang="en-US"/>
              <a:t>}</a:t>
            </a:r>
            <a:endParaRPr lang="en-US" dirty="0"/>
          </a:p>
        </p:txBody>
      </p:sp>
      <p:sp>
        <p:nvSpPr>
          <p:cNvPr id="6" name="Rectangle 5">
            <a:extLst>
              <a:ext uri="{FF2B5EF4-FFF2-40B4-BE49-F238E27FC236}">
                <a16:creationId xmlns:a16="http://schemas.microsoft.com/office/drawing/2014/main" id="{7262055E-D26C-4D25-8CF0-A332382F506C}"/>
              </a:ext>
            </a:extLst>
          </p:cNvPr>
          <p:cNvSpPr/>
          <p:nvPr/>
        </p:nvSpPr>
        <p:spPr>
          <a:xfrm>
            <a:off x="4495800" y="3200400"/>
            <a:ext cx="6096000" cy="2862322"/>
          </a:xfrm>
          <a:prstGeom prst="rect">
            <a:avLst/>
          </a:prstGeom>
        </p:spPr>
        <p:txBody>
          <a:bodyPr>
            <a:spAutoFit/>
          </a:bodyPr>
          <a:lstStyle/>
          <a:p>
            <a:r>
              <a:rPr lang="en-US" dirty="0"/>
              <a:t>template: `</a:t>
            </a:r>
          </a:p>
          <a:p>
            <a:r>
              <a:rPr lang="en-US" dirty="0"/>
              <a:t>  &lt;h1&gt;{{title}}&lt;/h1&gt;</a:t>
            </a:r>
          </a:p>
          <a:p>
            <a:r>
              <a:rPr lang="en-US" dirty="0"/>
              <a:t>  &lt;h2&gt;My favorite hero is: {{</a:t>
            </a:r>
            <a:r>
              <a:rPr lang="en-US" dirty="0" err="1"/>
              <a:t>myHero</a:t>
            </a:r>
            <a:r>
              <a:rPr lang="en-US" dirty="0"/>
              <a:t>}}&lt;/h2&gt;</a:t>
            </a:r>
          </a:p>
          <a:p>
            <a:r>
              <a:rPr lang="en-US" dirty="0"/>
              <a:t>  &lt;p&gt;Heroes:&lt;/p&gt;</a:t>
            </a:r>
          </a:p>
          <a:p>
            <a:r>
              <a:rPr lang="en-US" dirty="0"/>
              <a:t>  &lt;</a:t>
            </a:r>
            <a:r>
              <a:rPr lang="en-US" dirty="0" err="1"/>
              <a:t>ul</a:t>
            </a:r>
            <a:r>
              <a:rPr lang="en-US" dirty="0"/>
              <a:t>&gt;</a:t>
            </a:r>
          </a:p>
          <a:p>
            <a:r>
              <a:rPr lang="en-US" dirty="0"/>
              <a:t>    &lt;li *</a:t>
            </a:r>
            <a:r>
              <a:rPr lang="en-US" dirty="0" err="1"/>
              <a:t>ngFor</a:t>
            </a:r>
            <a:r>
              <a:rPr lang="en-US" dirty="0"/>
              <a:t>="let hero of heroes"&gt;</a:t>
            </a:r>
          </a:p>
          <a:p>
            <a:r>
              <a:rPr lang="en-US" dirty="0"/>
              <a:t>      {{ hero }}</a:t>
            </a:r>
          </a:p>
          <a:p>
            <a:r>
              <a:rPr lang="en-US" dirty="0"/>
              <a:t>    &lt;/li&gt;</a:t>
            </a:r>
          </a:p>
          <a:p>
            <a:r>
              <a:rPr lang="en-US" dirty="0"/>
              <a:t>  &lt;/</a:t>
            </a:r>
            <a:r>
              <a:rPr lang="en-US" dirty="0" err="1"/>
              <a:t>ul</a:t>
            </a:r>
            <a:r>
              <a:rPr lang="en-US" dirty="0"/>
              <a:t>&gt;</a:t>
            </a:r>
          </a:p>
          <a:p>
            <a:r>
              <a:rPr lang="en-US" dirty="0"/>
              <a:t>`</a:t>
            </a:r>
          </a:p>
        </p:txBody>
      </p:sp>
    </p:spTree>
    <p:extLst>
      <p:ext uri="{BB962C8B-B14F-4D97-AF65-F5344CB8AC3E}">
        <p14:creationId xmlns:p14="http://schemas.microsoft.com/office/powerpoint/2010/main" val="1850441201"/>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Data Binding / interpolation – </a:t>
            </a:r>
            <a:r>
              <a:rPr lang="en-US" dirty="0" err="1"/>
              <a:t>NgIf</a:t>
            </a:r>
            <a:r>
              <a:rPr lang="en-US" dirty="0"/>
              <a:t>*</a:t>
            </a: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3" name="Rectangle 2">
            <a:extLst>
              <a:ext uri="{FF2B5EF4-FFF2-40B4-BE49-F238E27FC236}">
                <a16:creationId xmlns:a16="http://schemas.microsoft.com/office/drawing/2014/main" id="{12F2AD27-59A1-43D9-BCAC-22D06025D50A}"/>
              </a:ext>
            </a:extLst>
          </p:cNvPr>
          <p:cNvSpPr/>
          <p:nvPr/>
        </p:nvSpPr>
        <p:spPr>
          <a:xfrm>
            <a:off x="2971800" y="2743200"/>
            <a:ext cx="6033768" cy="369332"/>
          </a:xfrm>
          <a:prstGeom prst="rect">
            <a:avLst/>
          </a:prstGeom>
        </p:spPr>
        <p:txBody>
          <a:bodyPr wrap="none">
            <a:spAutoFit/>
          </a:bodyPr>
          <a:lstStyle/>
          <a:p>
            <a:r>
              <a:rPr lang="en-US" dirty="0"/>
              <a:t>&lt;p *</a:t>
            </a:r>
            <a:r>
              <a:rPr lang="en-US" dirty="0" err="1"/>
              <a:t>ngIf</a:t>
            </a:r>
            <a:r>
              <a:rPr lang="en-US" dirty="0"/>
              <a:t>="</a:t>
            </a:r>
            <a:r>
              <a:rPr lang="en-US" dirty="0" err="1"/>
              <a:t>heroes.length</a:t>
            </a:r>
            <a:r>
              <a:rPr lang="en-US" dirty="0"/>
              <a:t> &gt; 3"&gt;There are many heroes!&lt;/p&gt;</a:t>
            </a:r>
          </a:p>
        </p:txBody>
      </p:sp>
    </p:spTree>
    <p:extLst>
      <p:ext uri="{BB962C8B-B14F-4D97-AF65-F5344CB8AC3E}">
        <p14:creationId xmlns:p14="http://schemas.microsoft.com/office/powerpoint/2010/main" val="1133331474"/>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5"/>
          </p:nvPr>
        </p:nvSpPr>
        <p:spPr/>
        <p:txBody>
          <a:bodyPr/>
          <a:lstStyle/>
          <a:p>
            <a:r>
              <a:rPr lang="en-US" dirty="0"/>
              <a:t>Micro Services</a:t>
            </a:r>
          </a:p>
        </p:txBody>
      </p:sp>
      <p:sp>
        <p:nvSpPr>
          <p:cNvPr id="5" name="Content Placeholder 13">
            <a:extLst>
              <a:ext uri="{FF2B5EF4-FFF2-40B4-BE49-F238E27FC236}">
                <a16:creationId xmlns:a16="http://schemas.microsoft.com/office/drawing/2014/main" id="{333E97E2-0BC2-4CBC-98F4-FD560A04D035}"/>
              </a:ext>
            </a:extLst>
          </p:cNvPr>
          <p:cNvSpPr>
            <a:spLocks noGrp="1"/>
          </p:cNvSpPr>
          <p:nvPr>
            <p:ph idx="1"/>
          </p:nvPr>
        </p:nvSpPr>
        <p:spPr>
          <a:xfrm>
            <a:off x="3200400" y="2743200"/>
            <a:ext cx="5335310" cy="914400"/>
          </a:xfrm>
        </p:spPr>
        <p:txBody>
          <a:bodyPr/>
          <a:lstStyle/>
          <a:p>
            <a:pPr algn="ctr"/>
            <a:endParaRPr lang="en-US" dirty="0">
              <a:solidFill>
                <a:srgbClr val="002060"/>
              </a:solidFill>
              <a:latin typeface="Agency FB" panose="020B0503020202020204" pitchFamily="34" charset="0"/>
            </a:endParaRPr>
          </a:p>
        </p:txBody>
      </p:sp>
      <p:pic>
        <p:nvPicPr>
          <p:cNvPr id="9218" name="Picture 2" descr="Related image">
            <a:extLst>
              <a:ext uri="{FF2B5EF4-FFF2-40B4-BE49-F238E27FC236}">
                <a16:creationId xmlns:a16="http://schemas.microsoft.com/office/drawing/2014/main" id="{64C789FD-3DFE-4F94-A63D-FB056BDC3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564646"/>
            <a:ext cx="7649144" cy="4357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815063"/>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88962" y="139583"/>
            <a:ext cx="11661637" cy="609759"/>
          </a:xfrm>
        </p:spPr>
        <p:txBody>
          <a:bodyPr/>
          <a:lstStyle/>
          <a:p>
            <a:pPr algn="ctr"/>
            <a:r>
              <a:rPr lang="en-US" dirty="0"/>
              <a:t>JavaScript Eco System -*</a:t>
            </a:r>
          </a:p>
        </p:txBody>
      </p:sp>
      <p:sp>
        <p:nvSpPr>
          <p:cNvPr id="3" name="Rectangle: Rounded Corners 2">
            <a:extLst>
              <a:ext uri="{FF2B5EF4-FFF2-40B4-BE49-F238E27FC236}">
                <a16:creationId xmlns:a16="http://schemas.microsoft.com/office/drawing/2014/main" id="{2E15E426-ACAB-45D2-A2E2-D2F9C030FED1}"/>
              </a:ext>
            </a:extLst>
          </p:cNvPr>
          <p:cNvSpPr/>
          <p:nvPr/>
        </p:nvSpPr>
        <p:spPr>
          <a:xfrm>
            <a:off x="531952" y="3202662"/>
            <a:ext cx="6867402" cy="384500"/>
          </a:xfrm>
          <a:prstGeom prst="roundRect">
            <a:avLst>
              <a:gd name="adj" fmla="val 6566"/>
            </a:avLst>
          </a:prstGeom>
          <a:solidFill>
            <a:srgbClr val="4603ED"/>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4" tIns="45732" rIns="91464" bIns="45732" numCol="1" spcCol="0" rtlCol="0" fromWordArt="0" anchor="ctr" anchorCtr="0" forceAA="0" compatLnSpc="1">
            <a:prstTxWarp prst="textNoShape">
              <a:avLst/>
            </a:prstTxWarp>
            <a:noAutofit/>
          </a:bodyPr>
          <a:lstStyle/>
          <a:p>
            <a:pPr algn="ctr"/>
            <a:r>
              <a:rPr lang="en-US" sz="1200" dirty="0"/>
              <a:t>NodeJS / IO.JS</a:t>
            </a:r>
          </a:p>
        </p:txBody>
      </p:sp>
      <p:sp>
        <p:nvSpPr>
          <p:cNvPr id="39" name="Rectangle: Rounded Corners 38">
            <a:extLst>
              <a:ext uri="{FF2B5EF4-FFF2-40B4-BE49-F238E27FC236}">
                <a16:creationId xmlns:a16="http://schemas.microsoft.com/office/drawing/2014/main" id="{CB32DDAE-C7C2-49D2-80DE-CD5116D838D5}"/>
              </a:ext>
            </a:extLst>
          </p:cNvPr>
          <p:cNvSpPr/>
          <p:nvPr/>
        </p:nvSpPr>
        <p:spPr>
          <a:xfrm>
            <a:off x="7431503" y="3202662"/>
            <a:ext cx="1259149" cy="384500"/>
          </a:xfrm>
          <a:prstGeom prst="roundRect">
            <a:avLst>
              <a:gd name="adj" fmla="val 6566"/>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4" tIns="45732" rIns="91464" bIns="45732" numCol="1" spcCol="0" rtlCol="0" fromWordArt="0" anchor="ctr" anchorCtr="0" forceAA="0" compatLnSpc="1">
            <a:prstTxWarp prst="textNoShape">
              <a:avLst/>
            </a:prstTxWarp>
            <a:noAutofit/>
          </a:bodyPr>
          <a:lstStyle/>
          <a:p>
            <a:pPr algn="ctr"/>
            <a:r>
              <a:rPr lang="en-US" sz="1200" dirty="0"/>
              <a:t>Browser</a:t>
            </a:r>
          </a:p>
        </p:txBody>
      </p:sp>
      <p:sp>
        <p:nvSpPr>
          <p:cNvPr id="43" name="Rectangle: Rounded Corners 42">
            <a:extLst>
              <a:ext uri="{FF2B5EF4-FFF2-40B4-BE49-F238E27FC236}">
                <a16:creationId xmlns:a16="http://schemas.microsoft.com/office/drawing/2014/main" id="{F9B439CD-D399-44D4-AD4B-59E57271A855}"/>
              </a:ext>
            </a:extLst>
          </p:cNvPr>
          <p:cNvSpPr/>
          <p:nvPr/>
        </p:nvSpPr>
        <p:spPr>
          <a:xfrm>
            <a:off x="8728762" y="3202661"/>
            <a:ext cx="1355173" cy="384500"/>
          </a:xfrm>
          <a:prstGeom prst="roundRect">
            <a:avLst>
              <a:gd name="adj" fmla="val 6566"/>
            </a:avLst>
          </a:prstGeom>
          <a:solidFill>
            <a:srgbClr val="4603ED"/>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4" tIns="45732" rIns="91464" bIns="45732" numCol="1" spcCol="0" rtlCol="0" fromWordArt="0" anchor="ctr" anchorCtr="0" forceAA="0" compatLnSpc="1">
            <a:prstTxWarp prst="textNoShape">
              <a:avLst/>
            </a:prstTxWarp>
            <a:noAutofit/>
          </a:bodyPr>
          <a:lstStyle/>
          <a:p>
            <a:pPr algn="ctr"/>
            <a:r>
              <a:rPr lang="en-US" sz="1200" dirty="0"/>
              <a:t>JS Runtime</a:t>
            </a:r>
          </a:p>
        </p:txBody>
      </p:sp>
      <p:sp>
        <p:nvSpPr>
          <p:cNvPr id="44" name="Rectangle: Rounded Corners 43">
            <a:extLst>
              <a:ext uri="{FF2B5EF4-FFF2-40B4-BE49-F238E27FC236}">
                <a16:creationId xmlns:a16="http://schemas.microsoft.com/office/drawing/2014/main" id="{C34E5B56-CC60-4EC9-B3E2-07209A8CAAFE}"/>
              </a:ext>
            </a:extLst>
          </p:cNvPr>
          <p:cNvSpPr/>
          <p:nvPr/>
        </p:nvSpPr>
        <p:spPr>
          <a:xfrm>
            <a:off x="531953" y="3613580"/>
            <a:ext cx="3985961" cy="220744"/>
          </a:xfrm>
          <a:prstGeom prst="roundRect">
            <a:avLst>
              <a:gd name="adj" fmla="val 6566"/>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4" tIns="45732" rIns="91464" bIns="45732" numCol="1" spcCol="0" rtlCol="0" fromWordArt="0" anchor="ctr" anchorCtr="0" forceAA="0" compatLnSpc="1">
            <a:prstTxWarp prst="textNoShape">
              <a:avLst/>
            </a:prstTxWarp>
            <a:noAutofit/>
          </a:bodyPr>
          <a:lstStyle/>
          <a:p>
            <a:pPr algn="ctr"/>
            <a:r>
              <a:rPr lang="en-US" sz="1200" dirty="0"/>
              <a:t>Google V8</a:t>
            </a:r>
          </a:p>
        </p:txBody>
      </p:sp>
      <p:sp>
        <p:nvSpPr>
          <p:cNvPr id="45" name="Rectangle: Rounded Corners 44">
            <a:extLst>
              <a:ext uri="{FF2B5EF4-FFF2-40B4-BE49-F238E27FC236}">
                <a16:creationId xmlns:a16="http://schemas.microsoft.com/office/drawing/2014/main" id="{F8A34B1C-C205-45BD-8140-71D5B3A5BF3F}"/>
              </a:ext>
            </a:extLst>
          </p:cNvPr>
          <p:cNvSpPr/>
          <p:nvPr/>
        </p:nvSpPr>
        <p:spPr>
          <a:xfrm>
            <a:off x="4545693" y="3613579"/>
            <a:ext cx="1606364" cy="221511"/>
          </a:xfrm>
          <a:prstGeom prst="roundRect">
            <a:avLst>
              <a:gd name="adj" fmla="val 6566"/>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4" tIns="45732" rIns="91464" bIns="45732" numCol="1" spcCol="0" rtlCol="0" fromWordArt="0" anchor="ctr" anchorCtr="0" forceAA="0" compatLnSpc="1">
            <a:prstTxWarp prst="textNoShape">
              <a:avLst/>
            </a:prstTxWarp>
            <a:noAutofit/>
          </a:bodyPr>
          <a:lstStyle/>
          <a:p>
            <a:pPr algn="ctr"/>
            <a:r>
              <a:rPr lang="en-US" sz="1200" dirty="0"/>
              <a:t>Spider Monkey</a:t>
            </a:r>
          </a:p>
        </p:txBody>
      </p:sp>
      <p:sp>
        <p:nvSpPr>
          <p:cNvPr id="46" name="Rectangle: Rounded Corners 45">
            <a:extLst>
              <a:ext uri="{FF2B5EF4-FFF2-40B4-BE49-F238E27FC236}">
                <a16:creationId xmlns:a16="http://schemas.microsoft.com/office/drawing/2014/main" id="{1066A202-DAEC-41C3-84CF-0C31718240D4}"/>
              </a:ext>
            </a:extLst>
          </p:cNvPr>
          <p:cNvSpPr/>
          <p:nvPr/>
        </p:nvSpPr>
        <p:spPr>
          <a:xfrm>
            <a:off x="6179837" y="3613580"/>
            <a:ext cx="1219518" cy="231673"/>
          </a:xfrm>
          <a:prstGeom prst="roundRect">
            <a:avLst>
              <a:gd name="adj" fmla="val 6566"/>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4" tIns="45732" rIns="91464" bIns="45732" numCol="1" spcCol="0" rtlCol="0" fromWordArt="0" anchor="ctr" anchorCtr="0" forceAA="0" compatLnSpc="1">
            <a:prstTxWarp prst="textNoShape">
              <a:avLst/>
            </a:prstTxWarp>
            <a:noAutofit/>
          </a:bodyPr>
          <a:lstStyle/>
          <a:p>
            <a:pPr algn="ctr"/>
            <a:r>
              <a:rPr lang="en-US" sz="1200" dirty="0"/>
              <a:t>Chakra</a:t>
            </a:r>
          </a:p>
        </p:txBody>
      </p:sp>
      <p:sp>
        <p:nvSpPr>
          <p:cNvPr id="52" name="Rectangle: Rounded Corners 51">
            <a:extLst>
              <a:ext uri="{FF2B5EF4-FFF2-40B4-BE49-F238E27FC236}">
                <a16:creationId xmlns:a16="http://schemas.microsoft.com/office/drawing/2014/main" id="{6FC97E11-1652-4EE4-9E22-C73934454C9C}"/>
              </a:ext>
            </a:extLst>
          </p:cNvPr>
          <p:cNvSpPr/>
          <p:nvPr/>
        </p:nvSpPr>
        <p:spPr>
          <a:xfrm>
            <a:off x="7427135" y="3613580"/>
            <a:ext cx="4053057" cy="231673"/>
          </a:xfrm>
          <a:prstGeom prst="roundRect">
            <a:avLst>
              <a:gd name="adj" fmla="val 6566"/>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4" tIns="45732" rIns="91464" bIns="45732" numCol="1" spcCol="0" rtlCol="0" fromWordArt="0" anchor="ctr" anchorCtr="0" forceAA="0" compatLnSpc="1">
            <a:prstTxWarp prst="textNoShape">
              <a:avLst/>
            </a:prstTxWarp>
            <a:noAutofit/>
          </a:bodyPr>
          <a:lstStyle/>
          <a:p>
            <a:pPr algn="ctr"/>
            <a:r>
              <a:rPr lang="en-US" sz="1200" dirty="0"/>
              <a:t>Host Machine</a:t>
            </a:r>
          </a:p>
        </p:txBody>
      </p:sp>
      <p:sp>
        <p:nvSpPr>
          <p:cNvPr id="54" name="Rectangle: Rounded Corners 53">
            <a:extLst>
              <a:ext uri="{FF2B5EF4-FFF2-40B4-BE49-F238E27FC236}">
                <a16:creationId xmlns:a16="http://schemas.microsoft.com/office/drawing/2014/main" id="{8BBE4138-DE52-427D-8900-593E3B33E220}"/>
              </a:ext>
            </a:extLst>
          </p:cNvPr>
          <p:cNvSpPr/>
          <p:nvPr/>
        </p:nvSpPr>
        <p:spPr>
          <a:xfrm>
            <a:off x="10122044" y="3202661"/>
            <a:ext cx="1358148" cy="384500"/>
          </a:xfrm>
          <a:prstGeom prst="roundRect">
            <a:avLst>
              <a:gd name="adj" fmla="val 6566"/>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4" tIns="45732" rIns="91464" bIns="45732" numCol="1" spcCol="0" rtlCol="0" fromWordArt="0" anchor="ctr" anchorCtr="0" forceAA="0" compatLnSpc="1">
            <a:prstTxWarp prst="textNoShape">
              <a:avLst/>
            </a:prstTxWarp>
            <a:noAutofit/>
          </a:bodyPr>
          <a:lstStyle/>
          <a:p>
            <a:pPr algn="ctr"/>
            <a:r>
              <a:rPr lang="en-US" sz="1200" dirty="0" err="1"/>
              <a:t>Nashorn</a:t>
            </a:r>
            <a:endParaRPr lang="en-US" sz="1200" dirty="0"/>
          </a:p>
        </p:txBody>
      </p:sp>
      <p:sp>
        <p:nvSpPr>
          <p:cNvPr id="55" name="Rectangle: Rounded Corners 54">
            <a:extLst>
              <a:ext uri="{FF2B5EF4-FFF2-40B4-BE49-F238E27FC236}">
                <a16:creationId xmlns:a16="http://schemas.microsoft.com/office/drawing/2014/main" id="{6D90181A-EC71-4E84-9BBC-AA9DF360811B}"/>
              </a:ext>
            </a:extLst>
          </p:cNvPr>
          <p:cNvSpPr/>
          <p:nvPr/>
        </p:nvSpPr>
        <p:spPr>
          <a:xfrm>
            <a:off x="10427801" y="3499249"/>
            <a:ext cx="817093" cy="248985"/>
          </a:xfrm>
          <a:prstGeom prst="roundRect">
            <a:avLst>
              <a:gd name="adj" fmla="val 6566"/>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4" tIns="45732" rIns="91464" bIns="45732" numCol="1" spcCol="0" rtlCol="0" fromWordArt="0" anchor="ctr" anchorCtr="0" forceAA="0" compatLnSpc="1">
            <a:prstTxWarp prst="textNoShape">
              <a:avLst/>
            </a:prstTxWarp>
            <a:noAutofit/>
          </a:bodyPr>
          <a:lstStyle/>
          <a:p>
            <a:pPr algn="ctr"/>
            <a:r>
              <a:rPr lang="en-US" sz="1200" dirty="0"/>
              <a:t>JVM</a:t>
            </a:r>
          </a:p>
        </p:txBody>
      </p:sp>
      <p:sp>
        <p:nvSpPr>
          <p:cNvPr id="63" name="Rectangle: Rounded Corners 62">
            <a:extLst>
              <a:ext uri="{FF2B5EF4-FFF2-40B4-BE49-F238E27FC236}">
                <a16:creationId xmlns:a16="http://schemas.microsoft.com/office/drawing/2014/main" id="{98F935C9-F6B1-4CD3-806E-A7056607ACA4}"/>
              </a:ext>
            </a:extLst>
          </p:cNvPr>
          <p:cNvSpPr/>
          <p:nvPr/>
        </p:nvSpPr>
        <p:spPr>
          <a:xfrm>
            <a:off x="1523528" y="1462130"/>
            <a:ext cx="1302636" cy="1676837"/>
          </a:xfrm>
          <a:prstGeom prst="roundRect">
            <a:avLst>
              <a:gd name="adj" fmla="val 2972"/>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4" tIns="45732" rIns="91464" bIns="45732" numCol="1" spcCol="0" rtlCol="0" fromWordArt="0" anchor="ctr" anchorCtr="0" forceAA="0" compatLnSpc="1">
            <a:prstTxWarp prst="textNoShape">
              <a:avLst/>
            </a:prstTxWarp>
            <a:noAutofit/>
          </a:bodyPr>
          <a:lstStyle/>
          <a:p>
            <a:pPr algn="ctr"/>
            <a:endParaRPr lang="en-US" sz="1200" b="1" u="sng" dirty="0">
              <a:solidFill>
                <a:schemeClr val="accent4"/>
              </a:solidFill>
            </a:endParaRPr>
          </a:p>
        </p:txBody>
      </p:sp>
      <p:sp>
        <p:nvSpPr>
          <p:cNvPr id="64" name="Rectangle 63">
            <a:extLst>
              <a:ext uri="{FF2B5EF4-FFF2-40B4-BE49-F238E27FC236}">
                <a16:creationId xmlns:a16="http://schemas.microsoft.com/office/drawing/2014/main" id="{6DBFF635-B594-49D4-AD8D-8D655BCB0BC4}"/>
              </a:ext>
            </a:extLst>
          </p:cNvPr>
          <p:cNvSpPr/>
          <p:nvPr/>
        </p:nvSpPr>
        <p:spPr>
          <a:xfrm>
            <a:off x="1579294" y="1529128"/>
            <a:ext cx="1170650" cy="474546"/>
          </a:xfrm>
          <a:prstGeom prst="rect">
            <a:avLst/>
          </a:prstGeom>
          <a:solidFill>
            <a:schemeClr val="accent4"/>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sz="1200" b="1" dirty="0">
                <a:latin typeface="+mj-lt"/>
              </a:rPr>
              <a:t>CSS Preprocessors</a:t>
            </a:r>
          </a:p>
        </p:txBody>
      </p:sp>
      <p:sp>
        <p:nvSpPr>
          <p:cNvPr id="65" name="Rectangle: Rounded Corners 64">
            <a:extLst>
              <a:ext uri="{FF2B5EF4-FFF2-40B4-BE49-F238E27FC236}">
                <a16:creationId xmlns:a16="http://schemas.microsoft.com/office/drawing/2014/main" id="{E3976708-599C-4537-995B-EDF92A061203}"/>
              </a:ext>
            </a:extLst>
          </p:cNvPr>
          <p:cNvSpPr/>
          <p:nvPr/>
        </p:nvSpPr>
        <p:spPr>
          <a:xfrm>
            <a:off x="1571950" y="2022347"/>
            <a:ext cx="1177994" cy="1087170"/>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4" tIns="45732" rIns="91464" bIns="45732" numCol="1" spcCol="0" rtlCol="0" fromWordArt="0" anchor="ctr" anchorCtr="0" forceAA="0" compatLnSpc="1">
            <a:prstTxWarp prst="textNoShape">
              <a:avLst/>
            </a:prstTxWarp>
            <a:noAutofit/>
          </a:bodyPr>
          <a:lstStyle/>
          <a:p>
            <a:pPr algn="ctr"/>
            <a:r>
              <a:rPr lang="en-US" sz="1200" dirty="0">
                <a:solidFill>
                  <a:schemeClr val="accent4"/>
                </a:solidFill>
              </a:rPr>
              <a:t>SASS</a:t>
            </a:r>
          </a:p>
          <a:p>
            <a:pPr algn="ctr"/>
            <a:r>
              <a:rPr lang="en-US" sz="1200" dirty="0">
                <a:solidFill>
                  <a:schemeClr val="accent4"/>
                </a:solidFill>
              </a:rPr>
              <a:t>Stylus</a:t>
            </a:r>
          </a:p>
          <a:p>
            <a:pPr algn="ctr"/>
            <a:r>
              <a:rPr lang="en-US" sz="1200" dirty="0">
                <a:solidFill>
                  <a:schemeClr val="accent4"/>
                </a:solidFill>
              </a:rPr>
              <a:t>LESS</a:t>
            </a:r>
          </a:p>
        </p:txBody>
      </p:sp>
      <p:sp>
        <p:nvSpPr>
          <p:cNvPr id="67" name="Rectangle: Rounded Corners 66">
            <a:extLst>
              <a:ext uri="{FF2B5EF4-FFF2-40B4-BE49-F238E27FC236}">
                <a16:creationId xmlns:a16="http://schemas.microsoft.com/office/drawing/2014/main" id="{545C168C-490B-47A6-BFF8-0DE9FD110DC2}"/>
              </a:ext>
            </a:extLst>
          </p:cNvPr>
          <p:cNvSpPr/>
          <p:nvPr/>
        </p:nvSpPr>
        <p:spPr>
          <a:xfrm>
            <a:off x="540580" y="1462130"/>
            <a:ext cx="913627" cy="1676837"/>
          </a:xfrm>
          <a:prstGeom prst="roundRect">
            <a:avLst>
              <a:gd name="adj" fmla="val 2972"/>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4" tIns="45732" rIns="91464" bIns="45732" numCol="1" spcCol="0" rtlCol="0" fromWordArt="0" anchor="ctr" anchorCtr="0" forceAA="0" compatLnSpc="1">
            <a:prstTxWarp prst="textNoShape">
              <a:avLst/>
            </a:prstTxWarp>
            <a:noAutofit/>
          </a:bodyPr>
          <a:lstStyle/>
          <a:p>
            <a:pPr algn="ctr"/>
            <a:endParaRPr lang="en-US" sz="1200" b="1" u="sng" dirty="0">
              <a:solidFill>
                <a:schemeClr val="accent4"/>
              </a:solidFill>
            </a:endParaRPr>
          </a:p>
        </p:txBody>
      </p:sp>
      <p:sp>
        <p:nvSpPr>
          <p:cNvPr id="68" name="Rectangle 67">
            <a:extLst>
              <a:ext uri="{FF2B5EF4-FFF2-40B4-BE49-F238E27FC236}">
                <a16:creationId xmlns:a16="http://schemas.microsoft.com/office/drawing/2014/main" id="{A54CDD35-74AD-4713-B7F6-95129481742B}"/>
              </a:ext>
            </a:extLst>
          </p:cNvPr>
          <p:cNvSpPr/>
          <p:nvPr/>
        </p:nvSpPr>
        <p:spPr>
          <a:xfrm>
            <a:off x="586306" y="1515532"/>
            <a:ext cx="791680" cy="474546"/>
          </a:xfrm>
          <a:prstGeom prst="rect">
            <a:avLst/>
          </a:prstGeom>
          <a:solidFill>
            <a:schemeClr val="accent2"/>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sz="1200" b="1" dirty="0">
                <a:latin typeface="+mj-lt"/>
              </a:rPr>
              <a:t>JS Libraries</a:t>
            </a:r>
          </a:p>
        </p:txBody>
      </p:sp>
      <p:sp>
        <p:nvSpPr>
          <p:cNvPr id="69" name="Rectangle: Rounded Corners 68">
            <a:extLst>
              <a:ext uri="{FF2B5EF4-FFF2-40B4-BE49-F238E27FC236}">
                <a16:creationId xmlns:a16="http://schemas.microsoft.com/office/drawing/2014/main" id="{B978BAF6-A7F5-4265-81D3-7926D36A99A3}"/>
              </a:ext>
            </a:extLst>
          </p:cNvPr>
          <p:cNvSpPr/>
          <p:nvPr/>
        </p:nvSpPr>
        <p:spPr>
          <a:xfrm>
            <a:off x="594552" y="2022347"/>
            <a:ext cx="783435" cy="1087170"/>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4" tIns="45732" rIns="91464" bIns="45732" numCol="1" spcCol="0" rtlCol="0" fromWordArt="0" anchor="ctr" anchorCtr="0" forceAA="0" compatLnSpc="1">
            <a:prstTxWarp prst="textNoShape">
              <a:avLst/>
            </a:prstTxWarp>
            <a:noAutofit/>
          </a:bodyPr>
          <a:lstStyle/>
          <a:p>
            <a:pPr algn="ctr"/>
            <a:r>
              <a:rPr lang="en-US" sz="1200" dirty="0">
                <a:solidFill>
                  <a:schemeClr val="accent2"/>
                </a:solidFill>
              </a:rPr>
              <a:t>jQuery</a:t>
            </a:r>
          </a:p>
          <a:p>
            <a:pPr algn="ctr"/>
            <a:r>
              <a:rPr lang="en-US" sz="1200" dirty="0">
                <a:solidFill>
                  <a:schemeClr val="accent2"/>
                </a:solidFill>
              </a:rPr>
              <a:t>Kendo UI</a:t>
            </a:r>
          </a:p>
          <a:p>
            <a:pPr algn="ctr"/>
            <a:r>
              <a:rPr lang="en-US" sz="1200" dirty="0" err="1">
                <a:solidFill>
                  <a:schemeClr val="accent2"/>
                </a:solidFill>
              </a:rPr>
              <a:t>ExtJS</a:t>
            </a:r>
            <a:endParaRPr lang="en-US" sz="1200" dirty="0">
              <a:solidFill>
                <a:schemeClr val="accent2"/>
              </a:solidFill>
            </a:endParaRPr>
          </a:p>
          <a:p>
            <a:pPr algn="ctr"/>
            <a:r>
              <a:rPr lang="en-US" sz="1200" dirty="0">
                <a:solidFill>
                  <a:schemeClr val="accent2"/>
                </a:solidFill>
              </a:rPr>
              <a:t>DOJO</a:t>
            </a:r>
          </a:p>
        </p:txBody>
      </p:sp>
      <p:sp>
        <p:nvSpPr>
          <p:cNvPr id="71" name="Rectangle: Rounded Corners 70">
            <a:extLst>
              <a:ext uri="{FF2B5EF4-FFF2-40B4-BE49-F238E27FC236}">
                <a16:creationId xmlns:a16="http://schemas.microsoft.com/office/drawing/2014/main" id="{C82D5285-73B2-4A62-A561-6DB8E3C387B3}"/>
              </a:ext>
            </a:extLst>
          </p:cNvPr>
          <p:cNvSpPr/>
          <p:nvPr/>
        </p:nvSpPr>
        <p:spPr>
          <a:xfrm>
            <a:off x="2881931" y="1462130"/>
            <a:ext cx="1246869" cy="1676837"/>
          </a:xfrm>
          <a:prstGeom prst="roundRect">
            <a:avLst>
              <a:gd name="adj" fmla="val 2972"/>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4" tIns="45732" rIns="91464" bIns="45732" numCol="1" spcCol="0" rtlCol="0" fromWordArt="0" anchor="ctr" anchorCtr="0" forceAA="0" compatLnSpc="1">
            <a:prstTxWarp prst="textNoShape">
              <a:avLst/>
            </a:prstTxWarp>
            <a:noAutofit/>
          </a:bodyPr>
          <a:lstStyle/>
          <a:p>
            <a:pPr algn="ctr"/>
            <a:endParaRPr lang="en-US" sz="1200" b="1" u="sng" dirty="0">
              <a:solidFill>
                <a:schemeClr val="accent4"/>
              </a:solidFill>
            </a:endParaRPr>
          </a:p>
        </p:txBody>
      </p:sp>
      <p:sp>
        <p:nvSpPr>
          <p:cNvPr id="72" name="Rectangle 71">
            <a:extLst>
              <a:ext uri="{FF2B5EF4-FFF2-40B4-BE49-F238E27FC236}">
                <a16:creationId xmlns:a16="http://schemas.microsoft.com/office/drawing/2014/main" id="{917C3045-AF31-4E18-847D-13C1E813842B}"/>
              </a:ext>
            </a:extLst>
          </p:cNvPr>
          <p:cNvSpPr/>
          <p:nvPr/>
        </p:nvSpPr>
        <p:spPr>
          <a:xfrm>
            <a:off x="2927657" y="1515532"/>
            <a:ext cx="1118024" cy="474546"/>
          </a:xfrm>
          <a:prstGeom prst="rect">
            <a:avLst/>
          </a:prstGeom>
          <a:solidFill>
            <a:schemeClr val="accent5"/>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sz="1200" b="1" dirty="0">
                <a:latin typeface="+mj-lt"/>
              </a:rPr>
              <a:t>JS Languages (ECMA V5/6)</a:t>
            </a:r>
          </a:p>
        </p:txBody>
      </p:sp>
      <p:sp>
        <p:nvSpPr>
          <p:cNvPr id="73" name="Rectangle: Rounded Corners 72">
            <a:extLst>
              <a:ext uri="{FF2B5EF4-FFF2-40B4-BE49-F238E27FC236}">
                <a16:creationId xmlns:a16="http://schemas.microsoft.com/office/drawing/2014/main" id="{E6F225D7-F0AC-4C4A-AAF7-BDB5E661B358}"/>
              </a:ext>
            </a:extLst>
          </p:cNvPr>
          <p:cNvSpPr/>
          <p:nvPr/>
        </p:nvSpPr>
        <p:spPr>
          <a:xfrm>
            <a:off x="3307796" y="2022347"/>
            <a:ext cx="1440461" cy="1087170"/>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4" tIns="45732" rIns="91464" bIns="45732" numCol="1" spcCol="0" rtlCol="0" fromWordArt="0" anchor="ctr" anchorCtr="0" forceAA="0" compatLnSpc="1">
            <a:prstTxWarp prst="textNoShape">
              <a:avLst/>
            </a:prstTxWarp>
            <a:noAutofit/>
          </a:bodyPr>
          <a:lstStyle/>
          <a:p>
            <a:pPr algn="ctr"/>
            <a:endParaRPr lang="en-US" sz="1200" dirty="0">
              <a:solidFill>
                <a:srgbClr val="0070C0"/>
              </a:solidFill>
            </a:endParaRPr>
          </a:p>
        </p:txBody>
      </p:sp>
      <p:sp>
        <p:nvSpPr>
          <p:cNvPr id="80" name="Rectangle: Rounded Corners 79">
            <a:extLst>
              <a:ext uri="{FF2B5EF4-FFF2-40B4-BE49-F238E27FC236}">
                <a16:creationId xmlns:a16="http://schemas.microsoft.com/office/drawing/2014/main" id="{6D4935B8-5D94-493E-A270-C6EE9C61D081}"/>
              </a:ext>
            </a:extLst>
          </p:cNvPr>
          <p:cNvSpPr/>
          <p:nvPr/>
        </p:nvSpPr>
        <p:spPr>
          <a:xfrm>
            <a:off x="2931146" y="2043137"/>
            <a:ext cx="1114535" cy="1087170"/>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4" tIns="45732" rIns="91464" bIns="45732" numCol="1" spcCol="0" rtlCol="0" fromWordArt="0" anchor="ctr" anchorCtr="0" forceAA="0" compatLnSpc="1">
            <a:prstTxWarp prst="textNoShape">
              <a:avLst/>
            </a:prstTxWarp>
            <a:noAutofit/>
          </a:bodyPr>
          <a:lstStyle/>
          <a:p>
            <a:pPr algn="ctr"/>
            <a:r>
              <a:rPr lang="en-US" sz="1200" dirty="0">
                <a:solidFill>
                  <a:schemeClr val="accent5"/>
                </a:solidFill>
              </a:rPr>
              <a:t>TypeScript</a:t>
            </a:r>
          </a:p>
          <a:p>
            <a:pPr algn="ctr"/>
            <a:r>
              <a:rPr lang="en-US" sz="1200" dirty="0" err="1">
                <a:solidFill>
                  <a:schemeClr val="accent5"/>
                </a:solidFill>
              </a:rPr>
              <a:t>CofeeScript</a:t>
            </a:r>
            <a:endParaRPr lang="en-US" sz="1200" dirty="0">
              <a:solidFill>
                <a:schemeClr val="accent5"/>
              </a:solidFill>
            </a:endParaRPr>
          </a:p>
          <a:p>
            <a:pPr algn="ctr"/>
            <a:r>
              <a:rPr lang="en-US" sz="1200" dirty="0" err="1">
                <a:solidFill>
                  <a:schemeClr val="accent5"/>
                </a:solidFill>
              </a:rPr>
              <a:t>DartLang</a:t>
            </a:r>
            <a:endParaRPr lang="en-US" sz="1200" dirty="0">
              <a:solidFill>
                <a:schemeClr val="accent5"/>
              </a:solidFill>
            </a:endParaRPr>
          </a:p>
        </p:txBody>
      </p:sp>
      <p:sp>
        <p:nvSpPr>
          <p:cNvPr id="84" name="Rectangle: Rounded Corners 83">
            <a:extLst>
              <a:ext uri="{FF2B5EF4-FFF2-40B4-BE49-F238E27FC236}">
                <a16:creationId xmlns:a16="http://schemas.microsoft.com/office/drawing/2014/main" id="{7C32B49F-323A-43D9-BAC9-4987B97CE025}"/>
              </a:ext>
            </a:extLst>
          </p:cNvPr>
          <p:cNvSpPr/>
          <p:nvPr/>
        </p:nvSpPr>
        <p:spPr>
          <a:xfrm>
            <a:off x="4174526" y="778638"/>
            <a:ext cx="1538894" cy="2356043"/>
          </a:xfrm>
          <a:prstGeom prst="roundRect">
            <a:avLst>
              <a:gd name="adj" fmla="val 2972"/>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4" tIns="45732" rIns="91464" bIns="45732" numCol="1" spcCol="0" rtlCol="0" fromWordArt="0" anchor="ctr" anchorCtr="0" forceAA="0" compatLnSpc="1">
            <a:prstTxWarp prst="textNoShape">
              <a:avLst/>
            </a:prstTxWarp>
            <a:noAutofit/>
          </a:bodyPr>
          <a:lstStyle/>
          <a:p>
            <a:pPr algn="ctr"/>
            <a:endParaRPr lang="en-US" sz="1200" b="1" u="sng" dirty="0">
              <a:solidFill>
                <a:schemeClr val="accent4"/>
              </a:solidFill>
            </a:endParaRPr>
          </a:p>
        </p:txBody>
      </p:sp>
      <p:sp>
        <p:nvSpPr>
          <p:cNvPr id="85" name="Rectangle 84">
            <a:extLst>
              <a:ext uri="{FF2B5EF4-FFF2-40B4-BE49-F238E27FC236}">
                <a16:creationId xmlns:a16="http://schemas.microsoft.com/office/drawing/2014/main" id="{8D306CA5-7390-4B9D-9611-35D1DF1DF61B}"/>
              </a:ext>
            </a:extLst>
          </p:cNvPr>
          <p:cNvSpPr/>
          <p:nvPr/>
        </p:nvSpPr>
        <p:spPr>
          <a:xfrm>
            <a:off x="4228498" y="837229"/>
            <a:ext cx="1417800" cy="474546"/>
          </a:xfrm>
          <a:prstGeom prst="rect">
            <a:avLst/>
          </a:prstGeom>
          <a:solidFill>
            <a:schemeClr val="accent1"/>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sz="1200" b="1" dirty="0">
                <a:latin typeface="+mj-lt"/>
              </a:rPr>
              <a:t>Build &amp; Package Tool</a:t>
            </a:r>
          </a:p>
        </p:txBody>
      </p:sp>
      <p:sp>
        <p:nvSpPr>
          <p:cNvPr id="86" name="Rectangle: Rounded Corners 85">
            <a:extLst>
              <a:ext uri="{FF2B5EF4-FFF2-40B4-BE49-F238E27FC236}">
                <a16:creationId xmlns:a16="http://schemas.microsoft.com/office/drawing/2014/main" id="{56BF8809-449C-41AD-B4DB-35BF50853E64}"/>
              </a:ext>
            </a:extLst>
          </p:cNvPr>
          <p:cNvSpPr/>
          <p:nvPr/>
        </p:nvSpPr>
        <p:spPr>
          <a:xfrm>
            <a:off x="4228498" y="1370366"/>
            <a:ext cx="1440461" cy="1734865"/>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4" tIns="45732" rIns="91464" bIns="45732" numCol="1" spcCol="0" rtlCol="0" fromWordArt="0" anchor="ctr" anchorCtr="0" forceAA="0" compatLnSpc="1">
            <a:prstTxWarp prst="textNoShape">
              <a:avLst/>
            </a:prstTxWarp>
            <a:noAutofit/>
          </a:bodyPr>
          <a:lstStyle/>
          <a:p>
            <a:pPr algn="ctr"/>
            <a:r>
              <a:rPr lang="en-US" sz="1200" dirty="0">
                <a:solidFill>
                  <a:srgbClr val="0070C0"/>
                </a:solidFill>
              </a:rPr>
              <a:t>Grunt</a:t>
            </a:r>
          </a:p>
          <a:p>
            <a:pPr algn="ctr"/>
            <a:r>
              <a:rPr lang="en-US" sz="1200" dirty="0">
                <a:solidFill>
                  <a:srgbClr val="0070C0"/>
                </a:solidFill>
              </a:rPr>
              <a:t>Gulp</a:t>
            </a:r>
          </a:p>
          <a:p>
            <a:pPr algn="ctr"/>
            <a:r>
              <a:rPr lang="en-US" sz="1200" dirty="0">
                <a:solidFill>
                  <a:srgbClr val="0070C0"/>
                </a:solidFill>
              </a:rPr>
              <a:t>JSPM</a:t>
            </a:r>
          </a:p>
          <a:p>
            <a:pPr algn="ctr"/>
            <a:r>
              <a:rPr lang="en-US" sz="1200" dirty="0" err="1">
                <a:solidFill>
                  <a:srgbClr val="0070C0"/>
                </a:solidFill>
              </a:rPr>
              <a:t>WebPack</a:t>
            </a:r>
            <a:endParaRPr lang="en-US" sz="1200" dirty="0">
              <a:solidFill>
                <a:srgbClr val="0070C0"/>
              </a:solidFill>
            </a:endParaRPr>
          </a:p>
          <a:p>
            <a:pPr algn="ctr"/>
            <a:r>
              <a:rPr lang="en-US" sz="1200" dirty="0">
                <a:solidFill>
                  <a:srgbClr val="0070C0"/>
                </a:solidFill>
              </a:rPr>
              <a:t>NPM</a:t>
            </a:r>
            <a:br>
              <a:rPr lang="en-US" sz="1200" dirty="0">
                <a:solidFill>
                  <a:srgbClr val="0070C0"/>
                </a:solidFill>
              </a:rPr>
            </a:br>
            <a:r>
              <a:rPr lang="en-US" sz="1200" dirty="0">
                <a:solidFill>
                  <a:srgbClr val="0070C0"/>
                </a:solidFill>
              </a:rPr>
              <a:t>Bower</a:t>
            </a:r>
          </a:p>
          <a:p>
            <a:pPr algn="ctr"/>
            <a:r>
              <a:rPr lang="en-US" sz="1200" dirty="0">
                <a:solidFill>
                  <a:srgbClr val="0070C0"/>
                </a:solidFill>
              </a:rPr>
              <a:t>Lite-Server</a:t>
            </a:r>
          </a:p>
          <a:p>
            <a:pPr algn="ctr"/>
            <a:r>
              <a:rPr lang="en-US" sz="1200" dirty="0">
                <a:solidFill>
                  <a:srgbClr val="0070C0"/>
                </a:solidFill>
              </a:rPr>
              <a:t>Mock-server</a:t>
            </a:r>
          </a:p>
        </p:txBody>
      </p:sp>
      <p:sp>
        <p:nvSpPr>
          <p:cNvPr id="87" name="Rectangle: Rounded Corners 86">
            <a:extLst>
              <a:ext uri="{FF2B5EF4-FFF2-40B4-BE49-F238E27FC236}">
                <a16:creationId xmlns:a16="http://schemas.microsoft.com/office/drawing/2014/main" id="{634F385C-4A67-4F35-9BD3-CAD05C272EF2}"/>
              </a:ext>
            </a:extLst>
          </p:cNvPr>
          <p:cNvSpPr/>
          <p:nvPr/>
        </p:nvSpPr>
        <p:spPr>
          <a:xfrm>
            <a:off x="5774908" y="1032703"/>
            <a:ext cx="1074212" cy="2106264"/>
          </a:xfrm>
          <a:prstGeom prst="roundRect">
            <a:avLst>
              <a:gd name="adj" fmla="val 2972"/>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4" tIns="45732" rIns="91464" bIns="45732" numCol="1" spcCol="0" rtlCol="0" fromWordArt="0" anchor="ctr" anchorCtr="0" forceAA="0" compatLnSpc="1">
            <a:prstTxWarp prst="textNoShape">
              <a:avLst/>
            </a:prstTxWarp>
            <a:noAutofit/>
          </a:bodyPr>
          <a:lstStyle/>
          <a:p>
            <a:pPr algn="ctr"/>
            <a:endParaRPr lang="en-US" sz="1200" b="1" u="sng" dirty="0">
              <a:solidFill>
                <a:schemeClr val="accent4"/>
              </a:solidFill>
            </a:endParaRPr>
          </a:p>
        </p:txBody>
      </p:sp>
      <p:sp>
        <p:nvSpPr>
          <p:cNvPr id="88" name="Rectangle 87">
            <a:extLst>
              <a:ext uri="{FF2B5EF4-FFF2-40B4-BE49-F238E27FC236}">
                <a16:creationId xmlns:a16="http://schemas.microsoft.com/office/drawing/2014/main" id="{B74B7BB4-8207-4BC8-A68C-572EA284601B}"/>
              </a:ext>
            </a:extLst>
          </p:cNvPr>
          <p:cNvSpPr/>
          <p:nvPr/>
        </p:nvSpPr>
        <p:spPr>
          <a:xfrm>
            <a:off x="5828880" y="1108925"/>
            <a:ext cx="937121" cy="474546"/>
          </a:xfrm>
          <a:prstGeom prst="rect">
            <a:avLst/>
          </a:prstGeom>
          <a:solidFill>
            <a:schemeClr val="accent6"/>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sz="1200" b="1" dirty="0">
                <a:latin typeface="+mj-lt"/>
              </a:rPr>
              <a:t>MVC Framework</a:t>
            </a:r>
          </a:p>
        </p:txBody>
      </p:sp>
      <p:sp>
        <p:nvSpPr>
          <p:cNvPr id="89" name="Rectangle: Rounded Corners 88">
            <a:extLst>
              <a:ext uri="{FF2B5EF4-FFF2-40B4-BE49-F238E27FC236}">
                <a16:creationId xmlns:a16="http://schemas.microsoft.com/office/drawing/2014/main" id="{7D936FCD-12F9-4FB1-94C9-62AA76D79117}"/>
              </a:ext>
            </a:extLst>
          </p:cNvPr>
          <p:cNvSpPr/>
          <p:nvPr/>
        </p:nvSpPr>
        <p:spPr>
          <a:xfrm>
            <a:off x="5828880" y="1659693"/>
            <a:ext cx="937121" cy="1449825"/>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4" tIns="45732" rIns="91464" bIns="45732" numCol="1" spcCol="0" rtlCol="0" fromWordArt="0" anchor="ctr" anchorCtr="0" forceAA="0" compatLnSpc="1">
            <a:prstTxWarp prst="textNoShape">
              <a:avLst/>
            </a:prstTxWarp>
            <a:noAutofit/>
          </a:bodyPr>
          <a:lstStyle/>
          <a:p>
            <a:pPr algn="ctr"/>
            <a:r>
              <a:rPr lang="en-US" sz="1200" dirty="0">
                <a:solidFill>
                  <a:schemeClr val="accent6"/>
                </a:solidFill>
              </a:rPr>
              <a:t>AngularJS</a:t>
            </a:r>
          </a:p>
          <a:p>
            <a:pPr algn="ctr"/>
            <a:r>
              <a:rPr lang="en-US" sz="1200" dirty="0">
                <a:solidFill>
                  <a:schemeClr val="accent6"/>
                </a:solidFill>
              </a:rPr>
              <a:t>Angular.io</a:t>
            </a:r>
          </a:p>
          <a:p>
            <a:pPr algn="ctr"/>
            <a:r>
              <a:rPr lang="en-US" sz="1200" dirty="0" err="1">
                <a:solidFill>
                  <a:schemeClr val="accent6"/>
                </a:solidFill>
              </a:rPr>
              <a:t>EmberJS</a:t>
            </a:r>
            <a:endParaRPr lang="en-US" sz="1200" dirty="0">
              <a:solidFill>
                <a:schemeClr val="accent6"/>
              </a:solidFill>
            </a:endParaRPr>
          </a:p>
          <a:p>
            <a:pPr algn="ctr"/>
            <a:r>
              <a:rPr lang="en-US" sz="1200" dirty="0" err="1">
                <a:solidFill>
                  <a:schemeClr val="accent6"/>
                </a:solidFill>
              </a:rPr>
              <a:t>BackBone</a:t>
            </a:r>
            <a:endParaRPr lang="en-US" sz="1200" dirty="0">
              <a:solidFill>
                <a:schemeClr val="accent6"/>
              </a:solidFill>
            </a:endParaRPr>
          </a:p>
          <a:p>
            <a:pPr algn="ctr"/>
            <a:r>
              <a:rPr lang="en-US" sz="1200" dirty="0" err="1">
                <a:solidFill>
                  <a:schemeClr val="accent6"/>
                </a:solidFill>
              </a:rPr>
              <a:t>ReactJS</a:t>
            </a:r>
            <a:endParaRPr lang="en-US" sz="1200" dirty="0">
              <a:solidFill>
                <a:schemeClr val="accent6"/>
              </a:solidFill>
            </a:endParaRPr>
          </a:p>
        </p:txBody>
      </p:sp>
      <p:sp>
        <p:nvSpPr>
          <p:cNvPr id="90" name="Rectangle: Rounded Corners 89">
            <a:extLst>
              <a:ext uri="{FF2B5EF4-FFF2-40B4-BE49-F238E27FC236}">
                <a16:creationId xmlns:a16="http://schemas.microsoft.com/office/drawing/2014/main" id="{9CFD48AA-65D6-47E1-A44A-FF1518F40F23}"/>
              </a:ext>
            </a:extLst>
          </p:cNvPr>
          <p:cNvSpPr/>
          <p:nvPr/>
        </p:nvSpPr>
        <p:spPr>
          <a:xfrm>
            <a:off x="6903091" y="1032703"/>
            <a:ext cx="1092552" cy="2106264"/>
          </a:xfrm>
          <a:prstGeom prst="roundRect">
            <a:avLst>
              <a:gd name="adj" fmla="val 2972"/>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4" tIns="45732" rIns="91464" bIns="45732" numCol="1" spcCol="0" rtlCol="0" fromWordArt="0" anchor="ctr" anchorCtr="0" forceAA="0" compatLnSpc="1">
            <a:prstTxWarp prst="textNoShape">
              <a:avLst/>
            </a:prstTxWarp>
            <a:noAutofit/>
          </a:bodyPr>
          <a:lstStyle/>
          <a:p>
            <a:pPr algn="ctr"/>
            <a:endParaRPr lang="en-US" sz="1200" b="1" u="sng" dirty="0">
              <a:solidFill>
                <a:schemeClr val="accent4"/>
              </a:solidFill>
            </a:endParaRPr>
          </a:p>
        </p:txBody>
      </p:sp>
      <p:sp>
        <p:nvSpPr>
          <p:cNvPr id="91" name="Rectangle 90">
            <a:extLst>
              <a:ext uri="{FF2B5EF4-FFF2-40B4-BE49-F238E27FC236}">
                <a16:creationId xmlns:a16="http://schemas.microsoft.com/office/drawing/2014/main" id="{C4782E9C-6535-4E53-9796-EE9F13BDE59A}"/>
              </a:ext>
            </a:extLst>
          </p:cNvPr>
          <p:cNvSpPr/>
          <p:nvPr/>
        </p:nvSpPr>
        <p:spPr>
          <a:xfrm>
            <a:off x="6957064" y="1108925"/>
            <a:ext cx="962360" cy="474546"/>
          </a:xfrm>
          <a:prstGeom prst="rect">
            <a:avLst/>
          </a:prstGeom>
          <a:solidFill>
            <a:schemeClr val="accent2"/>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sz="1200" b="1" dirty="0">
                <a:latin typeface="+mj-lt"/>
              </a:rPr>
              <a:t>Server Side Framework</a:t>
            </a:r>
          </a:p>
        </p:txBody>
      </p:sp>
      <p:sp>
        <p:nvSpPr>
          <p:cNvPr id="92" name="Rectangle: Rounded Corners 91">
            <a:extLst>
              <a:ext uri="{FF2B5EF4-FFF2-40B4-BE49-F238E27FC236}">
                <a16:creationId xmlns:a16="http://schemas.microsoft.com/office/drawing/2014/main" id="{F721B39F-9279-43CE-9B69-756445D44654}"/>
              </a:ext>
            </a:extLst>
          </p:cNvPr>
          <p:cNvSpPr/>
          <p:nvPr/>
        </p:nvSpPr>
        <p:spPr>
          <a:xfrm>
            <a:off x="6957064" y="1659693"/>
            <a:ext cx="998609" cy="1449825"/>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4" tIns="45732" rIns="91464" bIns="45732" numCol="1" spcCol="0" rtlCol="0" fromWordArt="0" anchor="ctr" anchorCtr="0" forceAA="0" compatLnSpc="1">
            <a:prstTxWarp prst="textNoShape">
              <a:avLst/>
            </a:prstTxWarp>
            <a:noAutofit/>
          </a:bodyPr>
          <a:lstStyle/>
          <a:p>
            <a:pPr algn="ctr"/>
            <a:r>
              <a:rPr lang="en-US" sz="1200" dirty="0">
                <a:solidFill>
                  <a:schemeClr val="accent2"/>
                </a:solidFill>
              </a:rPr>
              <a:t>Express</a:t>
            </a:r>
          </a:p>
          <a:p>
            <a:pPr algn="ctr"/>
            <a:r>
              <a:rPr lang="en-US" sz="1200" dirty="0">
                <a:solidFill>
                  <a:schemeClr val="accent2"/>
                </a:solidFill>
              </a:rPr>
              <a:t>MongoDB</a:t>
            </a:r>
          </a:p>
          <a:p>
            <a:pPr algn="ctr"/>
            <a:r>
              <a:rPr lang="en-US" sz="1200" dirty="0" err="1">
                <a:solidFill>
                  <a:schemeClr val="accent2"/>
                </a:solidFill>
              </a:rPr>
              <a:t>CommonJS</a:t>
            </a:r>
            <a:endParaRPr lang="en-US" sz="1200" dirty="0">
              <a:solidFill>
                <a:schemeClr val="accent2"/>
              </a:solidFill>
            </a:endParaRPr>
          </a:p>
          <a:p>
            <a:pPr algn="ctr"/>
            <a:r>
              <a:rPr lang="en-US" sz="1200" dirty="0" err="1">
                <a:solidFill>
                  <a:schemeClr val="accent2"/>
                </a:solidFill>
              </a:rPr>
              <a:t>Hapi</a:t>
            </a:r>
            <a:endParaRPr lang="en-US" sz="1200" dirty="0">
              <a:solidFill>
                <a:schemeClr val="accent2"/>
              </a:solidFill>
            </a:endParaRPr>
          </a:p>
        </p:txBody>
      </p:sp>
      <p:sp>
        <p:nvSpPr>
          <p:cNvPr id="93" name="Rectangle: Rounded Corners 92">
            <a:extLst>
              <a:ext uri="{FF2B5EF4-FFF2-40B4-BE49-F238E27FC236}">
                <a16:creationId xmlns:a16="http://schemas.microsoft.com/office/drawing/2014/main" id="{C2EF2950-58C4-48CC-8F89-462DAE123146}"/>
              </a:ext>
            </a:extLst>
          </p:cNvPr>
          <p:cNvSpPr/>
          <p:nvPr/>
        </p:nvSpPr>
        <p:spPr>
          <a:xfrm>
            <a:off x="8061078" y="1697948"/>
            <a:ext cx="1106553" cy="1436733"/>
          </a:xfrm>
          <a:prstGeom prst="roundRect">
            <a:avLst>
              <a:gd name="adj" fmla="val 2972"/>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4" tIns="45732" rIns="91464" bIns="45732" numCol="1" spcCol="0" rtlCol="0" fromWordArt="0" anchor="ctr" anchorCtr="0" forceAA="0" compatLnSpc="1">
            <a:prstTxWarp prst="textNoShape">
              <a:avLst/>
            </a:prstTxWarp>
            <a:noAutofit/>
          </a:bodyPr>
          <a:lstStyle/>
          <a:p>
            <a:pPr algn="ctr"/>
            <a:endParaRPr lang="en-US" sz="1200" b="1" u="sng" dirty="0">
              <a:solidFill>
                <a:schemeClr val="accent4"/>
              </a:solidFill>
            </a:endParaRPr>
          </a:p>
        </p:txBody>
      </p:sp>
      <p:sp>
        <p:nvSpPr>
          <p:cNvPr id="94" name="Rectangle 93">
            <a:extLst>
              <a:ext uri="{FF2B5EF4-FFF2-40B4-BE49-F238E27FC236}">
                <a16:creationId xmlns:a16="http://schemas.microsoft.com/office/drawing/2014/main" id="{0576DCE7-E7BC-4383-90BA-DAED2F43A3ED}"/>
              </a:ext>
            </a:extLst>
          </p:cNvPr>
          <p:cNvSpPr/>
          <p:nvPr/>
        </p:nvSpPr>
        <p:spPr>
          <a:xfrm>
            <a:off x="8105902" y="1772487"/>
            <a:ext cx="1016331" cy="474546"/>
          </a:xfrm>
          <a:prstGeom prst="rect">
            <a:avLst/>
          </a:prstGeom>
          <a:solidFill>
            <a:schemeClr val="accent4"/>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sz="1200" b="1" dirty="0">
                <a:latin typeface="+mj-lt"/>
              </a:rPr>
              <a:t>UI Components</a:t>
            </a:r>
          </a:p>
        </p:txBody>
      </p:sp>
      <p:sp>
        <p:nvSpPr>
          <p:cNvPr id="95" name="Rectangle: Rounded Corners 94">
            <a:extLst>
              <a:ext uri="{FF2B5EF4-FFF2-40B4-BE49-F238E27FC236}">
                <a16:creationId xmlns:a16="http://schemas.microsoft.com/office/drawing/2014/main" id="{CEA5E10E-CFE0-4964-9F35-B1D09E348323}"/>
              </a:ext>
            </a:extLst>
          </p:cNvPr>
          <p:cNvSpPr/>
          <p:nvPr/>
        </p:nvSpPr>
        <p:spPr>
          <a:xfrm>
            <a:off x="8115051" y="2307706"/>
            <a:ext cx="1052580" cy="797525"/>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4" tIns="45732" rIns="91464" bIns="45732" numCol="1" spcCol="0" rtlCol="0" fromWordArt="0" anchor="ctr" anchorCtr="0" forceAA="0" compatLnSpc="1">
            <a:prstTxWarp prst="textNoShape">
              <a:avLst/>
            </a:prstTxWarp>
            <a:noAutofit/>
          </a:bodyPr>
          <a:lstStyle/>
          <a:p>
            <a:pPr algn="ctr"/>
            <a:r>
              <a:rPr lang="en-US" sz="1200" dirty="0">
                <a:solidFill>
                  <a:schemeClr val="accent4"/>
                </a:solidFill>
              </a:rPr>
              <a:t>Polymer</a:t>
            </a:r>
          </a:p>
          <a:p>
            <a:pPr algn="ctr"/>
            <a:r>
              <a:rPr lang="en-US" sz="1200" dirty="0" err="1">
                <a:solidFill>
                  <a:schemeClr val="accent4"/>
                </a:solidFill>
              </a:rPr>
              <a:t>SkateJS</a:t>
            </a:r>
            <a:endParaRPr lang="en-US" sz="1200" dirty="0">
              <a:solidFill>
                <a:schemeClr val="accent4"/>
              </a:solidFill>
            </a:endParaRPr>
          </a:p>
          <a:p>
            <a:pPr algn="ctr"/>
            <a:r>
              <a:rPr lang="en-US" sz="1200" dirty="0">
                <a:solidFill>
                  <a:schemeClr val="accent4"/>
                </a:solidFill>
              </a:rPr>
              <a:t>Stencil</a:t>
            </a:r>
          </a:p>
          <a:p>
            <a:pPr algn="ctr"/>
            <a:r>
              <a:rPr lang="en-US" sz="1200" dirty="0" err="1">
                <a:solidFill>
                  <a:schemeClr val="accent4"/>
                </a:solidFill>
              </a:rPr>
              <a:t>BoSonic</a:t>
            </a:r>
            <a:endParaRPr lang="en-US" sz="1200" dirty="0">
              <a:solidFill>
                <a:schemeClr val="accent4"/>
              </a:solidFill>
            </a:endParaRPr>
          </a:p>
        </p:txBody>
      </p:sp>
      <p:sp>
        <p:nvSpPr>
          <p:cNvPr id="96" name="Rectangle: Rounded Corners 95">
            <a:extLst>
              <a:ext uri="{FF2B5EF4-FFF2-40B4-BE49-F238E27FC236}">
                <a16:creationId xmlns:a16="http://schemas.microsoft.com/office/drawing/2014/main" id="{4A813C2C-DDAF-4E6E-B8D7-D7B2719F1651}"/>
              </a:ext>
            </a:extLst>
          </p:cNvPr>
          <p:cNvSpPr/>
          <p:nvPr/>
        </p:nvSpPr>
        <p:spPr>
          <a:xfrm>
            <a:off x="9221605" y="1462131"/>
            <a:ext cx="1106553" cy="1668176"/>
          </a:xfrm>
          <a:prstGeom prst="roundRect">
            <a:avLst>
              <a:gd name="adj" fmla="val 2972"/>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4" tIns="45732" rIns="91464" bIns="45732" numCol="1" spcCol="0" rtlCol="0" fromWordArt="0" anchor="ctr" anchorCtr="0" forceAA="0" compatLnSpc="1">
            <a:prstTxWarp prst="textNoShape">
              <a:avLst/>
            </a:prstTxWarp>
            <a:noAutofit/>
          </a:bodyPr>
          <a:lstStyle/>
          <a:p>
            <a:pPr algn="ctr"/>
            <a:endParaRPr lang="en-US" sz="1200" b="1" u="sng" dirty="0">
              <a:solidFill>
                <a:schemeClr val="accent4"/>
              </a:solidFill>
            </a:endParaRPr>
          </a:p>
        </p:txBody>
      </p:sp>
      <p:sp>
        <p:nvSpPr>
          <p:cNvPr id="97" name="Rectangle 96">
            <a:extLst>
              <a:ext uri="{FF2B5EF4-FFF2-40B4-BE49-F238E27FC236}">
                <a16:creationId xmlns:a16="http://schemas.microsoft.com/office/drawing/2014/main" id="{36E96247-35DA-4C5D-9D3A-53FF208DBA66}"/>
              </a:ext>
            </a:extLst>
          </p:cNvPr>
          <p:cNvSpPr/>
          <p:nvPr/>
        </p:nvSpPr>
        <p:spPr>
          <a:xfrm>
            <a:off x="9275577" y="1504350"/>
            <a:ext cx="953060" cy="474546"/>
          </a:xfrm>
          <a:prstGeom prst="rect">
            <a:avLst/>
          </a:prstGeom>
          <a:solidFill>
            <a:schemeClr val="accent5"/>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sz="1200" b="1" dirty="0">
                <a:latin typeface="+mj-lt"/>
              </a:rPr>
              <a:t>Layout Framework</a:t>
            </a:r>
          </a:p>
        </p:txBody>
      </p:sp>
      <p:sp>
        <p:nvSpPr>
          <p:cNvPr id="98" name="Rectangle: Rounded Corners 97">
            <a:extLst>
              <a:ext uri="{FF2B5EF4-FFF2-40B4-BE49-F238E27FC236}">
                <a16:creationId xmlns:a16="http://schemas.microsoft.com/office/drawing/2014/main" id="{51398069-2231-4BEA-9EA5-6FB5A7706F56}"/>
              </a:ext>
            </a:extLst>
          </p:cNvPr>
          <p:cNvSpPr/>
          <p:nvPr/>
        </p:nvSpPr>
        <p:spPr>
          <a:xfrm>
            <a:off x="9275577" y="2021115"/>
            <a:ext cx="943912" cy="107974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4" tIns="45732" rIns="91464" bIns="45732" numCol="1" spcCol="0" rtlCol="0" fromWordArt="0" anchor="ctr" anchorCtr="0" forceAA="0" compatLnSpc="1">
            <a:prstTxWarp prst="textNoShape">
              <a:avLst/>
            </a:prstTxWarp>
            <a:noAutofit/>
          </a:bodyPr>
          <a:lstStyle/>
          <a:p>
            <a:pPr algn="ctr"/>
            <a:r>
              <a:rPr lang="en-US" sz="1200" dirty="0" err="1">
                <a:solidFill>
                  <a:schemeClr val="accent5"/>
                </a:solidFill>
              </a:rPr>
              <a:t>BootStrap</a:t>
            </a:r>
            <a:endParaRPr lang="en-US" sz="1200" dirty="0">
              <a:solidFill>
                <a:schemeClr val="accent5"/>
              </a:solidFill>
            </a:endParaRPr>
          </a:p>
          <a:p>
            <a:pPr algn="ctr"/>
            <a:r>
              <a:rPr lang="en-US" sz="1200" dirty="0">
                <a:solidFill>
                  <a:schemeClr val="accent5"/>
                </a:solidFill>
              </a:rPr>
              <a:t>INK</a:t>
            </a:r>
          </a:p>
          <a:p>
            <a:pPr algn="ctr"/>
            <a:r>
              <a:rPr lang="en-US" sz="1200" dirty="0">
                <a:solidFill>
                  <a:schemeClr val="accent5"/>
                </a:solidFill>
              </a:rPr>
              <a:t>Mueller</a:t>
            </a:r>
          </a:p>
          <a:p>
            <a:pPr algn="ctr"/>
            <a:r>
              <a:rPr lang="en-US" sz="1200" dirty="0">
                <a:solidFill>
                  <a:schemeClr val="accent5"/>
                </a:solidFill>
              </a:rPr>
              <a:t>Skeleton</a:t>
            </a:r>
          </a:p>
          <a:p>
            <a:pPr algn="ctr"/>
            <a:r>
              <a:rPr lang="en-US" sz="1200" dirty="0">
                <a:solidFill>
                  <a:schemeClr val="accent5"/>
                </a:solidFill>
              </a:rPr>
              <a:t>Google-MD</a:t>
            </a:r>
          </a:p>
        </p:txBody>
      </p:sp>
      <p:sp>
        <p:nvSpPr>
          <p:cNvPr id="99" name="Rectangle: Rounded Corners 98">
            <a:extLst>
              <a:ext uri="{FF2B5EF4-FFF2-40B4-BE49-F238E27FC236}">
                <a16:creationId xmlns:a16="http://schemas.microsoft.com/office/drawing/2014/main" id="{6A0DC8AF-191D-48A1-952A-20578EA81155}"/>
              </a:ext>
            </a:extLst>
          </p:cNvPr>
          <p:cNvSpPr/>
          <p:nvPr/>
        </p:nvSpPr>
        <p:spPr>
          <a:xfrm>
            <a:off x="10373640" y="1830705"/>
            <a:ext cx="1106553" cy="1287281"/>
          </a:xfrm>
          <a:prstGeom prst="roundRect">
            <a:avLst>
              <a:gd name="adj" fmla="val 2972"/>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4" tIns="45732" rIns="91464" bIns="45732" numCol="1" spcCol="0" rtlCol="0" fromWordArt="0" anchor="ctr" anchorCtr="0" forceAA="0" compatLnSpc="1">
            <a:prstTxWarp prst="textNoShape">
              <a:avLst/>
            </a:prstTxWarp>
            <a:noAutofit/>
          </a:bodyPr>
          <a:lstStyle/>
          <a:p>
            <a:pPr algn="ctr"/>
            <a:endParaRPr lang="en-US" sz="1200" b="1" u="sng" dirty="0">
              <a:solidFill>
                <a:schemeClr val="accent4"/>
              </a:solidFill>
            </a:endParaRPr>
          </a:p>
        </p:txBody>
      </p:sp>
      <p:sp>
        <p:nvSpPr>
          <p:cNvPr id="100" name="Rectangle 99">
            <a:extLst>
              <a:ext uri="{FF2B5EF4-FFF2-40B4-BE49-F238E27FC236}">
                <a16:creationId xmlns:a16="http://schemas.microsoft.com/office/drawing/2014/main" id="{47F0555D-6C8C-4D53-A0A0-FA56F3F171D7}"/>
              </a:ext>
            </a:extLst>
          </p:cNvPr>
          <p:cNvSpPr/>
          <p:nvPr/>
        </p:nvSpPr>
        <p:spPr>
          <a:xfrm>
            <a:off x="10423038" y="1910058"/>
            <a:ext cx="953060" cy="474546"/>
          </a:xfrm>
          <a:prstGeom prst="rect">
            <a:avLst/>
          </a:prstGeom>
          <a:solidFill>
            <a:schemeClr val="accent1"/>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sz="1200" b="1" dirty="0">
                <a:latin typeface="+mj-lt"/>
              </a:rPr>
              <a:t>Testing Framework</a:t>
            </a:r>
          </a:p>
        </p:txBody>
      </p:sp>
      <p:sp>
        <p:nvSpPr>
          <p:cNvPr id="101" name="Rectangle: Rounded Corners 100">
            <a:extLst>
              <a:ext uri="{FF2B5EF4-FFF2-40B4-BE49-F238E27FC236}">
                <a16:creationId xmlns:a16="http://schemas.microsoft.com/office/drawing/2014/main" id="{14732F5D-F2B0-4862-B008-98718F6F8EFE}"/>
              </a:ext>
            </a:extLst>
          </p:cNvPr>
          <p:cNvSpPr/>
          <p:nvPr/>
        </p:nvSpPr>
        <p:spPr>
          <a:xfrm>
            <a:off x="10427612" y="2440464"/>
            <a:ext cx="943912" cy="64807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4" tIns="45732" rIns="91464" bIns="45732" numCol="1" spcCol="0" rtlCol="0" fromWordArt="0" anchor="ctr" anchorCtr="0" forceAA="0" compatLnSpc="1">
            <a:prstTxWarp prst="textNoShape">
              <a:avLst/>
            </a:prstTxWarp>
            <a:noAutofit/>
          </a:bodyPr>
          <a:lstStyle/>
          <a:p>
            <a:pPr algn="ctr"/>
            <a:r>
              <a:rPr lang="en-US" sz="1200" dirty="0">
                <a:solidFill>
                  <a:srgbClr val="0070C0"/>
                </a:solidFill>
              </a:rPr>
              <a:t>Karma</a:t>
            </a:r>
          </a:p>
          <a:p>
            <a:pPr algn="ctr"/>
            <a:r>
              <a:rPr lang="en-US" sz="1200" dirty="0">
                <a:solidFill>
                  <a:srgbClr val="0070C0"/>
                </a:solidFill>
              </a:rPr>
              <a:t>Jasmine</a:t>
            </a:r>
          </a:p>
          <a:p>
            <a:pPr algn="ctr"/>
            <a:r>
              <a:rPr lang="en-US" sz="1200" dirty="0" err="1">
                <a:solidFill>
                  <a:srgbClr val="0070C0"/>
                </a:solidFill>
              </a:rPr>
              <a:t>Protactor</a:t>
            </a:r>
            <a:endParaRPr lang="en-US" sz="1200" dirty="0">
              <a:solidFill>
                <a:srgbClr val="0070C0"/>
              </a:solidFill>
            </a:endParaRPr>
          </a:p>
        </p:txBody>
      </p:sp>
      <p:sp>
        <p:nvSpPr>
          <p:cNvPr id="103" name="Rectangle: Rounded Corners 102">
            <a:extLst>
              <a:ext uri="{FF2B5EF4-FFF2-40B4-BE49-F238E27FC236}">
                <a16:creationId xmlns:a16="http://schemas.microsoft.com/office/drawing/2014/main" id="{8D8A5730-0393-45C0-97EA-B9CBBD8BFFA1}"/>
              </a:ext>
            </a:extLst>
          </p:cNvPr>
          <p:cNvSpPr/>
          <p:nvPr/>
        </p:nvSpPr>
        <p:spPr>
          <a:xfrm>
            <a:off x="303292" y="3886320"/>
            <a:ext cx="11432977" cy="963698"/>
          </a:xfrm>
          <a:prstGeom prst="roundRect">
            <a:avLst>
              <a:gd name="adj" fmla="val 6566"/>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64" tIns="45732" rIns="91464" bIns="45732" numCol="1" spcCol="0" rtlCol="0" fromWordArt="0" anchor="ctr" anchorCtr="0" forceAA="0" compatLnSpc="1">
            <a:prstTxWarp prst="textNoShape">
              <a:avLst/>
            </a:prstTxWarp>
            <a:noAutofit/>
          </a:bodyPr>
          <a:lstStyle/>
          <a:p>
            <a:pPr algn="ctr"/>
            <a:r>
              <a:rPr lang="en-US" sz="2401" b="1" i="1" dirty="0">
                <a:solidFill>
                  <a:schemeClr val="bg1"/>
                </a:solidFill>
              </a:rPr>
              <a:t>&lt;/JavaScript&gt;</a:t>
            </a:r>
            <a:endParaRPr lang="en-US" sz="1200" b="1" i="1" dirty="0">
              <a:solidFill>
                <a:schemeClr val="bg1"/>
              </a:solidFill>
            </a:endParaRPr>
          </a:p>
        </p:txBody>
      </p:sp>
      <p:sp>
        <p:nvSpPr>
          <p:cNvPr id="104" name="Content Placeholder 13">
            <a:extLst>
              <a:ext uri="{FF2B5EF4-FFF2-40B4-BE49-F238E27FC236}">
                <a16:creationId xmlns:a16="http://schemas.microsoft.com/office/drawing/2014/main" id="{A4BCAE34-786D-4AEF-903E-A6422F4AEABE}"/>
              </a:ext>
            </a:extLst>
          </p:cNvPr>
          <p:cNvSpPr>
            <a:spLocks noGrp="1"/>
          </p:cNvSpPr>
          <p:nvPr>
            <p:ph idx="1"/>
          </p:nvPr>
        </p:nvSpPr>
        <p:spPr>
          <a:xfrm>
            <a:off x="540180" y="5149174"/>
            <a:ext cx="10433890" cy="1557280"/>
          </a:xfrm>
        </p:spPr>
        <p:txBody>
          <a:bodyPr>
            <a:normAutofit fontScale="85000" lnSpcReduction="20000"/>
          </a:bodyPr>
          <a:lstStyle/>
          <a:p>
            <a:pPr>
              <a:buFont typeface="Wingdings" panose="05000000000000000000" pitchFamily="2" charset="2"/>
              <a:buChar char="Ø"/>
            </a:pPr>
            <a:r>
              <a:rPr lang="en-US" dirty="0"/>
              <a:t>* </a:t>
            </a:r>
            <a:r>
              <a:rPr lang="en-US" dirty="0">
                <a:sym typeface="Wingdings" panose="05000000000000000000" pitchFamily="2" charset="2"/>
              </a:rPr>
              <a:t> </a:t>
            </a:r>
            <a:r>
              <a:rPr lang="en-US" dirty="0"/>
              <a:t>indicates only the popular &amp; widely used tools and frameworks</a:t>
            </a:r>
          </a:p>
          <a:p>
            <a:pPr>
              <a:buFont typeface="Wingdings" panose="05000000000000000000" pitchFamily="2" charset="2"/>
              <a:buChar char="Ø"/>
            </a:pPr>
            <a:r>
              <a:rPr lang="en-US" dirty="0"/>
              <a:t>Mature Eco System with enterprise grade tools and framework</a:t>
            </a:r>
          </a:p>
          <a:p>
            <a:pPr>
              <a:buFont typeface="Wingdings" panose="05000000000000000000" pitchFamily="2" charset="2"/>
              <a:buChar char="Ø"/>
            </a:pPr>
            <a:r>
              <a:rPr lang="en-US" dirty="0"/>
              <a:t>Cohesive &amp; Self Contained Feature set</a:t>
            </a:r>
          </a:p>
          <a:p>
            <a:pPr>
              <a:buFont typeface="Wingdings" panose="05000000000000000000" pitchFamily="2" charset="2"/>
              <a:buChar char="Ø"/>
            </a:pPr>
            <a:r>
              <a:rPr lang="en-US" dirty="0"/>
              <a:t>Relatively Light weight Solution &amp; eases various deployment level issues</a:t>
            </a:r>
          </a:p>
          <a:p>
            <a:pPr marL="45734" indent="0">
              <a:buNone/>
            </a:pPr>
            <a:endParaRPr lang="en-US" dirty="0"/>
          </a:p>
        </p:txBody>
      </p:sp>
      <p:pic>
        <p:nvPicPr>
          <p:cNvPr id="11" name="Picture 10">
            <a:extLst>
              <a:ext uri="{FF2B5EF4-FFF2-40B4-BE49-F238E27FC236}">
                <a16:creationId xmlns:a16="http://schemas.microsoft.com/office/drawing/2014/main" id="{BA7C8C49-48AF-4924-AE3D-A0C1802C5E7F}"/>
              </a:ext>
            </a:extLst>
          </p:cNvPr>
          <p:cNvPicPr>
            <a:picLocks noChangeAspect="1"/>
          </p:cNvPicPr>
          <p:nvPr/>
        </p:nvPicPr>
        <p:blipFill>
          <a:blip r:embed="rId2"/>
          <a:stretch>
            <a:fillRect/>
          </a:stretch>
        </p:blipFill>
        <p:spPr>
          <a:xfrm>
            <a:off x="4144149" y="3965353"/>
            <a:ext cx="883346" cy="826072"/>
          </a:xfrm>
          <a:prstGeom prst="rect">
            <a:avLst/>
          </a:prstGeom>
        </p:spPr>
      </p:pic>
      <p:pic>
        <p:nvPicPr>
          <p:cNvPr id="105" name="Graphic 104">
            <a:extLst>
              <a:ext uri="{FF2B5EF4-FFF2-40B4-BE49-F238E27FC236}">
                <a16:creationId xmlns:a16="http://schemas.microsoft.com/office/drawing/2014/main" id="{B8F31772-2041-4E1C-99CA-17A83AD6857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74071" y="-893"/>
            <a:ext cx="1115508" cy="1115508"/>
          </a:xfrm>
          <a:prstGeom prst="rect">
            <a:avLst/>
          </a:prstGeom>
        </p:spPr>
      </p:pic>
    </p:spTree>
    <p:extLst>
      <p:ext uri="{BB962C8B-B14F-4D97-AF65-F5344CB8AC3E}">
        <p14:creationId xmlns:p14="http://schemas.microsoft.com/office/powerpoint/2010/main" val="3521461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5"/>
          </p:nvPr>
        </p:nvSpPr>
        <p:spPr/>
        <p:txBody>
          <a:bodyPr/>
          <a:lstStyle/>
          <a:p>
            <a:r>
              <a:rPr lang="en-US" dirty="0"/>
              <a:t>Micro Services</a:t>
            </a:r>
          </a:p>
        </p:txBody>
      </p:sp>
      <p:sp>
        <p:nvSpPr>
          <p:cNvPr id="5" name="Content Placeholder 13">
            <a:extLst>
              <a:ext uri="{FF2B5EF4-FFF2-40B4-BE49-F238E27FC236}">
                <a16:creationId xmlns:a16="http://schemas.microsoft.com/office/drawing/2014/main" id="{333E97E2-0BC2-4CBC-98F4-FD560A04D035}"/>
              </a:ext>
            </a:extLst>
          </p:cNvPr>
          <p:cNvSpPr>
            <a:spLocks noGrp="1"/>
          </p:cNvSpPr>
          <p:nvPr>
            <p:ph idx="1"/>
          </p:nvPr>
        </p:nvSpPr>
        <p:spPr>
          <a:xfrm>
            <a:off x="3200400" y="2743200"/>
            <a:ext cx="5335310" cy="914400"/>
          </a:xfrm>
        </p:spPr>
        <p:txBody>
          <a:bodyPr/>
          <a:lstStyle/>
          <a:p>
            <a:pPr algn="ctr"/>
            <a:r>
              <a:rPr lang="en-US" sz="5400" dirty="0">
                <a:solidFill>
                  <a:srgbClr val="002060"/>
                </a:solidFill>
                <a:latin typeface="Agency FB" panose="020B0503020202020204" pitchFamily="34" charset="0"/>
              </a:rPr>
              <a:t>Event Handling</a:t>
            </a:r>
            <a:endParaRPr lang="en-US" dirty="0">
              <a:solidFill>
                <a:srgbClr val="002060"/>
              </a:solidFill>
              <a:latin typeface="Agency FB" panose="020B0503020202020204" pitchFamily="34" charset="0"/>
            </a:endParaRPr>
          </a:p>
        </p:txBody>
      </p:sp>
    </p:spTree>
    <p:extLst>
      <p:ext uri="{BB962C8B-B14F-4D97-AF65-F5344CB8AC3E}">
        <p14:creationId xmlns:p14="http://schemas.microsoft.com/office/powerpoint/2010/main" val="398103277"/>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Event handling</a:t>
            </a: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6" name="Rectangle: Rounded Corners 5">
            <a:extLst>
              <a:ext uri="{FF2B5EF4-FFF2-40B4-BE49-F238E27FC236}">
                <a16:creationId xmlns:a16="http://schemas.microsoft.com/office/drawing/2014/main" id="{F9D124B0-BD64-432E-93B1-BC8610A7A1CA}"/>
              </a:ext>
            </a:extLst>
          </p:cNvPr>
          <p:cNvSpPr/>
          <p:nvPr/>
        </p:nvSpPr>
        <p:spPr>
          <a:xfrm>
            <a:off x="304800" y="3200400"/>
            <a:ext cx="5562600" cy="3268198"/>
          </a:xfrm>
          <a:prstGeom prst="roundRect">
            <a:avLst>
              <a:gd name="adj" fmla="val 694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603ED"/>
                </a:solidFill>
                <a:latin typeface="Arial" panose="020B0604020202020204" pitchFamily="34" charset="0"/>
                <a:cs typeface="Arial" panose="020B0604020202020204" pitchFamily="34" charset="0"/>
              </a:rPr>
              <a:t>&lt;button (click)="</a:t>
            </a:r>
            <a:r>
              <a:rPr lang="en-US" dirty="0" err="1">
                <a:solidFill>
                  <a:srgbClr val="4603ED"/>
                </a:solidFill>
                <a:latin typeface="Arial" panose="020B0604020202020204" pitchFamily="34" charset="0"/>
                <a:cs typeface="Arial" panose="020B0604020202020204" pitchFamily="34" charset="0"/>
              </a:rPr>
              <a:t>onClickMe</a:t>
            </a:r>
            <a:r>
              <a:rPr lang="en-US" dirty="0">
                <a:solidFill>
                  <a:srgbClr val="4603ED"/>
                </a:solidFill>
                <a:latin typeface="Arial" panose="020B0604020202020204" pitchFamily="34" charset="0"/>
                <a:cs typeface="Arial" panose="020B0604020202020204" pitchFamily="34" charset="0"/>
              </a:rPr>
              <a:t>()"&gt;Click me!&lt;/button&gt;</a:t>
            </a:r>
          </a:p>
          <a:p>
            <a:endParaRPr lang="en-US" dirty="0">
              <a:solidFill>
                <a:srgbClr val="4603ED"/>
              </a:solidFill>
              <a:latin typeface="Arial" panose="020B0604020202020204" pitchFamily="34" charset="0"/>
              <a:cs typeface="Arial" panose="020B0604020202020204" pitchFamily="34" charset="0"/>
            </a:endParaRPr>
          </a:p>
          <a:p>
            <a:r>
              <a:rPr lang="en-US" dirty="0">
                <a:solidFill>
                  <a:srgbClr val="4603ED"/>
                </a:solidFill>
                <a:latin typeface="Arial" panose="020B0604020202020204" pitchFamily="34" charset="0"/>
                <a:cs typeface="Arial" panose="020B0604020202020204" pitchFamily="34" charset="0"/>
              </a:rPr>
              <a:t>{{</a:t>
            </a:r>
            <a:r>
              <a:rPr lang="en-US" dirty="0" err="1">
                <a:solidFill>
                  <a:srgbClr val="4603ED"/>
                </a:solidFill>
                <a:latin typeface="Arial" panose="020B0604020202020204" pitchFamily="34" charset="0"/>
                <a:cs typeface="Arial" panose="020B0604020202020204" pitchFamily="34" charset="0"/>
              </a:rPr>
              <a:t>clickMessage</a:t>
            </a:r>
            <a:r>
              <a:rPr lang="en-US" dirty="0">
                <a:solidFill>
                  <a:srgbClr val="4603ED"/>
                </a:solidFill>
                <a:latin typeface="Arial" panose="020B0604020202020204" pitchFamily="34" charset="0"/>
                <a:cs typeface="Arial" panose="020B0604020202020204" pitchFamily="34" charset="0"/>
              </a:rPr>
              <a:t>}}</a:t>
            </a:r>
          </a:p>
        </p:txBody>
      </p:sp>
      <p:sp>
        <p:nvSpPr>
          <p:cNvPr id="7" name="Rectangle: Rounded Corners 6">
            <a:extLst>
              <a:ext uri="{FF2B5EF4-FFF2-40B4-BE49-F238E27FC236}">
                <a16:creationId xmlns:a16="http://schemas.microsoft.com/office/drawing/2014/main" id="{E74FF060-A878-4706-A8D8-F0076CCAD7BF}"/>
              </a:ext>
            </a:extLst>
          </p:cNvPr>
          <p:cNvSpPr/>
          <p:nvPr/>
        </p:nvSpPr>
        <p:spPr>
          <a:xfrm>
            <a:off x="6019800" y="3190188"/>
            <a:ext cx="5562600" cy="3268198"/>
          </a:xfrm>
          <a:prstGeom prst="roundRect">
            <a:avLst>
              <a:gd name="adj" fmla="val 694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603ED"/>
                </a:solidFill>
                <a:latin typeface="Arial" panose="020B0604020202020204" pitchFamily="34" charset="0"/>
                <a:cs typeface="Arial" panose="020B0604020202020204" pitchFamily="34" charset="0"/>
              </a:rPr>
              <a:t>export class </a:t>
            </a:r>
            <a:r>
              <a:rPr lang="en-US" dirty="0" err="1">
                <a:solidFill>
                  <a:srgbClr val="4603ED"/>
                </a:solidFill>
                <a:latin typeface="Arial" panose="020B0604020202020204" pitchFamily="34" charset="0"/>
                <a:cs typeface="Arial" panose="020B0604020202020204" pitchFamily="34" charset="0"/>
              </a:rPr>
              <a:t>ClickMeComponent</a:t>
            </a:r>
            <a:r>
              <a:rPr lang="en-US" dirty="0">
                <a:solidFill>
                  <a:srgbClr val="4603ED"/>
                </a:solidFill>
                <a:latin typeface="Arial" panose="020B0604020202020204" pitchFamily="34" charset="0"/>
                <a:cs typeface="Arial" panose="020B0604020202020204" pitchFamily="34" charset="0"/>
              </a:rPr>
              <a:t> {</a:t>
            </a:r>
          </a:p>
          <a:p>
            <a:r>
              <a:rPr lang="en-US" dirty="0">
                <a:solidFill>
                  <a:srgbClr val="4603ED"/>
                </a:solidFill>
                <a:latin typeface="Arial" panose="020B0604020202020204" pitchFamily="34" charset="0"/>
                <a:cs typeface="Arial" panose="020B0604020202020204" pitchFamily="34" charset="0"/>
              </a:rPr>
              <a:t>  </a:t>
            </a:r>
            <a:r>
              <a:rPr lang="en-US" dirty="0" err="1">
                <a:solidFill>
                  <a:srgbClr val="4603ED"/>
                </a:solidFill>
                <a:latin typeface="Arial" panose="020B0604020202020204" pitchFamily="34" charset="0"/>
                <a:cs typeface="Arial" panose="020B0604020202020204" pitchFamily="34" charset="0"/>
              </a:rPr>
              <a:t>clickMessage</a:t>
            </a:r>
            <a:r>
              <a:rPr lang="en-US" dirty="0">
                <a:solidFill>
                  <a:srgbClr val="4603ED"/>
                </a:solidFill>
                <a:latin typeface="Arial" panose="020B0604020202020204" pitchFamily="34" charset="0"/>
                <a:cs typeface="Arial" panose="020B0604020202020204" pitchFamily="34" charset="0"/>
              </a:rPr>
              <a:t> = '';</a:t>
            </a:r>
          </a:p>
          <a:p>
            <a:endParaRPr lang="en-US" dirty="0">
              <a:solidFill>
                <a:srgbClr val="4603ED"/>
              </a:solidFill>
              <a:latin typeface="Arial" panose="020B0604020202020204" pitchFamily="34" charset="0"/>
              <a:cs typeface="Arial" panose="020B0604020202020204" pitchFamily="34" charset="0"/>
            </a:endParaRPr>
          </a:p>
          <a:p>
            <a:r>
              <a:rPr lang="en-US" dirty="0">
                <a:solidFill>
                  <a:srgbClr val="4603ED"/>
                </a:solidFill>
                <a:latin typeface="Arial" panose="020B0604020202020204" pitchFamily="34" charset="0"/>
                <a:cs typeface="Arial" panose="020B0604020202020204" pitchFamily="34" charset="0"/>
              </a:rPr>
              <a:t>  </a:t>
            </a:r>
            <a:r>
              <a:rPr lang="en-US" dirty="0" err="1">
                <a:solidFill>
                  <a:srgbClr val="4603ED"/>
                </a:solidFill>
                <a:latin typeface="Arial" panose="020B0604020202020204" pitchFamily="34" charset="0"/>
                <a:cs typeface="Arial" panose="020B0604020202020204" pitchFamily="34" charset="0"/>
              </a:rPr>
              <a:t>onClickMe</a:t>
            </a:r>
            <a:r>
              <a:rPr lang="en-US" dirty="0">
                <a:solidFill>
                  <a:srgbClr val="4603ED"/>
                </a:solidFill>
                <a:latin typeface="Arial" panose="020B0604020202020204" pitchFamily="34" charset="0"/>
                <a:cs typeface="Arial" panose="020B0604020202020204" pitchFamily="34" charset="0"/>
              </a:rPr>
              <a:t>() {</a:t>
            </a:r>
          </a:p>
          <a:p>
            <a:r>
              <a:rPr lang="en-US" dirty="0">
                <a:solidFill>
                  <a:srgbClr val="4603ED"/>
                </a:solidFill>
                <a:latin typeface="Arial" panose="020B0604020202020204" pitchFamily="34" charset="0"/>
                <a:cs typeface="Arial" panose="020B0604020202020204" pitchFamily="34" charset="0"/>
              </a:rPr>
              <a:t>    </a:t>
            </a:r>
            <a:r>
              <a:rPr lang="en-US" dirty="0" err="1">
                <a:solidFill>
                  <a:srgbClr val="4603ED"/>
                </a:solidFill>
                <a:latin typeface="Arial" panose="020B0604020202020204" pitchFamily="34" charset="0"/>
                <a:cs typeface="Arial" panose="020B0604020202020204" pitchFamily="34" charset="0"/>
              </a:rPr>
              <a:t>this.clickMessage</a:t>
            </a:r>
            <a:r>
              <a:rPr lang="en-US" dirty="0">
                <a:solidFill>
                  <a:srgbClr val="4603ED"/>
                </a:solidFill>
                <a:latin typeface="Arial" panose="020B0604020202020204" pitchFamily="34" charset="0"/>
                <a:cs typeface="Arial" panose="020B0604020202020204" pitchFamily="34" charset="0"/>
              </a:rPr>
              <a:t> = 'You are my hero!';</a:t>
            </a:r>
          </a:p>
          <a:p>
            <a:r>
              <a:rPr lang="en-US" dirty="0">
                <a:solidFill>
                  <a:srgbClr val="4603ED"/>
                </a:solidFill>
                <a:latin typeface="Arial" panose="020B0604020202020204" pitchFamily="34" charset="0"/>
                <a:cs typeface="Arial" panose="020B0604020202020204" pitchFamily="34" charset="0"/>
              </a:rPr>
              <a:t>  }</a:t>
            </a:r>
          </a:p>
          <a:p>
            <a:r>
              <a:rPr lang="en-US" dirty="0">
                <a:solidFill>
                  <a:srgbClr val="4603ED"/>
                </a:solidFill>
                <a:latin typeface="Arial" panose="020B0604020202020204" pitchFamily="34" charset="0"/>
                <a:cs typeface="Arial" panose="020B0604020202020204" pitchFamily="34" charset="0"/>
              </a:rPr>
              <a:t>}</a:t>
            </a:r>
          </a:p>
        </p:txBody>
      </p:sp>
      <p:sp>
        <p:nvSpPr>
          <p:cNvPr id="8" name="Rectangle 7">
            <a:extLst>
              <a:ext uri="{FF2B5EF4-FFF2-40B4-BE49-F238E27FC236}">
                <a16:creationId xmlns:a16="http://schemas.microsoft.com/office/drawing/2014/main" id="{29E8608E-F020-4CA1-99D1-7FC8C9868752}"/>
              </a:ext>
            </a:extLst>
          </p:cNvPr>
          <p:cNvSpPr/>
          <p:nvPr/>
        </p:nvSpPr>
        <p:spPr>
          <a:xfrm>
            <a:off x="3824926" y="1319556"/>
            <a:ext cx="2118674" cy="106723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66FF00"/>
                </a:solidFill>
              </a:rPr>
              <a:t>Form Control(s)</a:t>
            </a:r>
          </a:p>
        </p:txBody>
      </p:sp>
      <p:sp>
        <p:nvSpPr>
          <p:cNvPr id="9" name="Isosceles Triangle 8">
            <a:extLst>
              <a:ext uri="{FF2B5EF4-FFF2-40B4-BE49-F238E27FC236}">
                <a16:creationId xmlns:a16="http://schemas.microsoft.com/office/drawing/2014/main" id="{23A37225-8161-423D-889A-82A7BD9C3DEB}"/>
              </a:ext>
            </a:extLst>
          </p:cNvPr>
          <p:cNvSpPr/>
          <p:nvPr/>
        </p:nvSpPr>
        <p:spPr>
          <a:xfrm rot="5400000">
            <a:off x="5939399" y="1323757"/>
            <a:ext cx="533400" cy="524998"/>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66FF00"/>
              </a:solidFill>
            </a:endParaRPr>
          </a:p>
        </p:txBody>
      </p:sp>
      <p:sp>
        <p:nvSpPr>
          <p:cNvPr id="10" name="Isosceles Triangle 9">
            <a:extLst>
              <a:ext uri="{FF2B5EF4-FFF2-40B4-BE49-F238E27FC236}">
                <a16:creationId xmlns:a16="http://schemas.microsoft.com/office/drawing/2014/main" id="{4904F50A-D4E1-4855-B794-D268E047BF2B}"/>
              </a:ext>
            </a:extLst>
          </p:cNvPr>
          <p:cNvSpPr/>
          <p:nvPr/>
        </p:nvSpPr>
        <p:spPr>
          <a:xfrm rot="5400000">
            <a:off x="5939399" y="1857157"/>
            <a:ext cx="533400" cy="524998"/>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6FF00"/>
              </a:solidFill>
            </a:endParaRPr>
          </a:p>
        </p:txBody>
      </p:sp>
      <p:sp>
        <p:nvSpPr>
          <p:cNvPr id="11" name="Flowchart: Predefined Process 10">
            <a:extLst>
              <a:ext uri="{FF2B5EF4-FFF2-40B4-BE49-F238E27FC236}">
                <a16:creationId xmlns:a16="http://schemas.microsoft.com/office/drawing/2014/main" id="{DAB1E2CE-EBA4-4AB1-9C09-7C1DA525A421}"/>
              </a:ext>
            </a:extLst>
          </p:cNvPr>
          <p:cNvSpPr/>
          <p:nvPr/>
        </p:nvSpPr>
        <p:spPr>
          <a:xfrm>
            <a:off x="6934200" y="585008"/>
            <a:ext cx="2438400" cy="800100"/>
          </a:xfrm>
          <a:prstGeom prst="flowChartPredefinedProcess">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Clickmessage</a:t>
            </a:r>
            <a:r>
              <a:rPr lang="en-US" dirty="0"/>
              <a:t>(){}</a:t>
            </a:r>
          </a:p>
        </p:txBody>
      </p:sp>
      <p:sp>
        <p:nvSpPr>
          <p:cNvPr id="12" name="Flowchart: Predefined Process 11">
            <a:extLst>
              <a:ext uri="{FF2B5EF4-FFF2-40B4-BE49-F238E27FC236}">
                <a16:creationId xmlns:a16="http://schemas.microsoft.com/office/drawing/2014/main" id="{D27C48BC-BD87-4EA4-8A32-06CABEF9D630}"/>
              </a:ext>
            </a:extLst>
          </p:cNvPr>
          <p:cNvSpPr/>
          <p:nvPr/>
        </p:nvSpPr>
        <p:spPr>
          <a:xfrm>
            <a:off x="6934200" y="1929592"/>
            <a:ext cx="2438400" cy="800100"/>
          </a:xfrm>
          <a:prstGeom prst="flowChartPredefinedProcess">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onChange</a:t>
            </a:r>
            <a:r>
              <a:rPr lang="en-US" dirty="0"/>
              <a:t>(){}</a:t>
            </a:r>
          </a:p>
        </p:txBody>
      </p:sp>
      <p:cxnSp>
        <p:nvCxnSpPr>
          <p:cNvPr id="14" name="Straight Arrow Connector 13">
            <a:extLst>
              <a:ext uri="{FF2B5EF4-FFF2-40B4-BE49-F238E27FC236}">
                <a16:creationId xmlns:a16="http://schemas.microsoft.com/office/drawing/2014/main" id="{C8CA2F19-ED85-46D0-843B-C6FD503FA78A}"/>
              </a:ext>
            </a:extLst>
          </p:cNvPr>
          <p:cNvCxnSpPr>
            <a:stCxn id="9" idx="0"/>
            <a:endCxn id="11" idx="1"/>
          </p:cNvCxnSpPr>
          <p:nvPr/>
        </p:nvCxnSpPr>
        <p:spPr>
          <a:xfrm flipV="1">
            <a:off x="6468598" y="985058"/>
            <a:ext cx="465602" cy="601198"/>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3">
            <a:extLst>
              <a:ext uri="{FF2B5EF4-FFF2-40B4-BE49-F238E27FC236}">
                <a16:creationId xmlns:a16="http://schemas.microsoft.com/office/drawing/2014/main" id="{64C7D414-2BEB-4467-BFE4-398DEB19EF7F}"/>
              </a:ext>
            </a:extLst>
          </p:cNvPr>
          <p:cNvCxnSpPr>
            <a:cxnSpLocks/>
            <a:stCxn id="10" idx="0"/>
            <a:endCxn id="12" idx="1"/>
          </p:cNvCxnSpPr>
          <p:nvPr/>
        </p:nvCxnSpPr>
        <p:spPr>
          <a:xfrm>
            <a:off x="6468598" y="2119656"/>
            <a:ext cx="465602" cy="209986"/>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DD10D12-2312-43BB-BAFD-782A46638904}"/>
              </a:ext>
            </a:extLst>
          </p:cNvPr>
          <p:cNvSpPr/>
          <p:nvPr/>
        </p:nvSpPr>
        <p:spPr>
          <a:xfrm>
            <a:off x="4953000" y="1391590"/>
            <a:ext cx="1385887" cy="2281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sng" dirty="0" err="1">
                <a:solidFill>
                  <a:schemeClr val="bg1"/>
                </a:solidFill>
              </a:rPr>
              <a:t>Event:On</a:t>
            </a:r>
            <a:r>
              <a:rPr lang="en-US" sz="1400" u="sng" dirty="0">
                <a:solidFill>
                  <a:schemeClr val="bg1"/>
                </a:solidFill>
              </a:rPr>
              <a:t> Click</a:t>
            </a:r>
          </a:p>
        </p:txBody>
      </p:sp>
      <p:sp>
        <p:nvSpPr>
          <p:cNvPr id="19" name="Rectangle 18">
            <a:extLst>
              <a:ext uri="{FF2B5EF4-FFF2-40B4-BE49-F238E27FC236}">
                <a16:creationId xmlns:a16="http://schemas.microsoft.com/office/drawing/2014/main" id="{86881E67-BBE0-402A-B755-C9D4AF16857F}"/>
              </a:ext>
            </a:extLst>
          </p:cNvPr>
          <p:cNvSpPr/>
          <p:nvPr/>
        </p:nvSpPr>
        <p:spPr>
          <a:xfrm>
            <a:off x="4953000" y="2014041"/>
            <a:ext cx="1391772" cy="2281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sng" dirty="0" err="1">
                <a:solidFill>
                  <a:schemeClr val="bg1"/>
                </a:solidFill>
              </a:rPr>
              <a:t>Event:On</a:t>
            </a:r>
            <a:r>
              <a:rPr lang="en-US" sz="1400" u="sng" dirty="0">
                <a:solidFill>
                  <a:schemeClr val="bg1"/>
                </a:solidFill>
              </a:rPr>
              <a:t> Select</a:t>
            </a:r>
          </a:p>
        </p:txBody>
      </p:sp>
      <p:sp>
        <p:nvSpPr>
          <p:cNvPr id="20" name="Smiley Face 19">
            <a:extLst>
              <a:ext uri="{FF2B5EF4-FFF2-40B4-BE49-F238E27FC236}">
                <a16:creationId xmlns:a16="http://schemas.microsoft.com/office/drawing/2014/main" id="{5A3845E7-58E6-4922-9848-33BE9DA1F336}"/>
              </a:ext>
            </a:extLst>
          </p:cNvPr>
          <p:cNvSpPr/>
          <p:nvPr/>
        </p:nvSpPr>
        <p:spPr>
          <a:xfrm>
            <a:off x="2645802" y="1597025"/>
            <a:ext cx="609600" cy="524998"/>
          </a:xfrm>
          <a:prstGeom prst="smileyFace">
            <a:avLst/>
          </a:prstGeom>
          <a:solidFill>
            <a:schemeClr val="accent1">
              <a:lumMod val="20000"/>
              <a:lumOff val="8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13">
            <a:extLst>
              <a:ext uri="{FF2B5EF4-FFF2-40B4-BE49-F238E27FC236}">
                <a16:creationId xmlns:a16="http://schemas.microsoft.com/office/drawing/2014/main" id="{4D19F78C-DB74-4396-A1E1-5416BA22C7BD}"/>
              </a:ext>
            </a:extLst>
          </p:cNvPr>
          <p:cNvCxnSpPr>
            <a:cxnSpLocks/>
            <a:endCxn id="8" idx="1"/>
          </p:cNvCxnSpPr>
          <p:nvPr/>
        </p:nvCxnSpPr>
        <p:spPr>
          <a:xfrm>
            <a:off x="3352800" y="1852956"/>
            <a:ext cx="472126" cy="218"/>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48DEC41-7FB4-4CF4-BCA5-6D065A43BBD6}"/>
              </a:ext>
            </a:extLst>
          </p:cNvPr>
          <p:cNvSpPr/>
          <p:nvPr/>
        </p:nvSpPr>
        <p:spPr>
          <a:xfrm>
            <a:off x="5943600" y="2283358"/>
            <a:ext cx="1391772" cy="2281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event</a:t>
            </a:r>
          </a:p>
        </p:txBody>
      </p:sp>
    </p:spTree>
    <p:extLst>
      <p:ext uri="{BB962C8B-B14F-4D97-AF65-F5344CB8AC3E}">
        <p14:creationId xmlns:p14="http://schemas.microsoft.com/office/powerpoint/2010/main" val="4273614065"/>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a:xfrm>
            <a:off x="304801" y="389402"/>
            <a:ext cx="11582400" cy="524998"/>
          </a:xfrm>
        </p:spPr>
        <p:txBody>
          <a:bodyPr/>
          <a:lstStyle/>
          <a:p>
            <a:r>
              <a:rPr lang="en-US" dirty="0"/>
              <a:t>Event handling</a:t>
            </a: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6" name="Rectangle: Rounded Corners 5">
            <a:extLst>
              <a:ext uri="{FF2B5EF4-FFF2-40B4-BE49-F238E27FC236}">
                <a16:creationId xmlns:a16="http://schemas.microsoft.com/office/drawing/2014/main" id="{F9D124B0-BD64-432E-93B1-BC8610A7A1CA}"/>
              </a:ext>
            </a:extLst>
          </p:cNvPr>
          <p:cNvSpPr/>
          <p:nvPr/>
        </p:nvSpPr>
        <p:spPr>
          <a:xfrm>
            <a:off x="279400" y="1143000"/>
            <a:ext cx="5562600" cy="3268198"/>
          </a:xfrm>
          <a:prstGeom prst="roundRect">
            <a:avLst>
              <a:gd name="adj" fmla="val 694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603ED"/>
                </a:solidFill>
                <a:latin typeface="Arial" panose="020B0604020202020204" pitchFamily="34" charset="0"/>
                <a:cs typeface="Arial" panose="020B0604020202020204" pitchFamily="34" charset="0"/>
              </a:rPr>
              <a:t> &lt;input (</a:t>
            </a:r>
            <a:r>
              <a:rPr lang="en-US" dirty="0" err="1">
                <a:solidFill>
                  <a:srgbClr val="4603ED"/>
                </a:solidFill>
                <a:latin typeface="Arial" panose="020B0604020202020204" pitchFamily="34" charset="0"/>
                <a:cs typeface="Arial" panose="020B0604020202020204" pitchFamily="34" charset="0"/>
              </a:rPr>
              <a:t>keyup</a:t>
            </a:r>
            <a:r>
              <a:rPr lang="en-US" dirty="0">
                <a:solidFill>
                  <a:srgbClr val="4603ED"/>
                </a:solidFill>
                <a:latin typeface="Arial" panose="020B0604020202020204" pitchFamily="34" charset="0"/>
                <a:cs typeface="Arial" panose="020B0604020202020204" pitchFamily="34" charset="0"/>
              </a:rPr>
              <a:t>)="</a:t>
            </a:r>
            <a:r>
              <a:rPr lang="en-US" dirty="0" err="1">
                <a:solidFill>
                  <a:srgbClr val="4603ED"/>
                </a:solidFill>
                <a:latin typeface="Arial" panose="020B0604020202020204" pitchFamily="34" charset="0"/>
                <a:cs typeface="Arial" panose="020B0604020202020204" pitchFamily="34" charset="0"/>
              </a:rPr>
              <a:t>onKey</a:t>
            </a:r>
            <a:r>
              <a:rPr lang="en-US" dirty="0">
                <a:solidFill>
                  <a:srgbClr val="4603ED"/>
                </a:solidFill>
                <a:latin typeface="Arial" panose="020B0604020202020204" pitchFamily="34" charset="0"/>
                <a:cs typeface="Arial" panose="020B0604020202020204" pitchFamily="34" charset="0"/>
              </a:rPr>
              <a:t>($event)"&gt;</a:t>
            </a:r>
          </a:p>
          <a:p>
            <a:r>
              <a:rPr lang="en-US" dirty="0">
                <a:solidFill>
                  <a:srgbClr val="4603ED"/>
                </a:solidFill>
                <a:latin typeface="Arial" panose="020B0604020202020204" pitchFamily="34" charset="0"/>
                <a:cs typeface="Arial" panose="020B0604020202020204" pitchFamily="34" charset="0"/>
              </a:rPr>
              <a:t> </a:t>
            </a:r>
          </a:p>
          <a:p>
            <a:r>
              <a:rPr lang="en-US" dirty="0">
                <a:solidFill>
                  <a:srgbClr val="4603ED"/>
                </a:solidFill>
                <a:latin typeface="Arial" panose="020B0604020202020204" pitchFamily="34" charset="0"/>
                <a:cs typeface="Arial" panose="020B0604020202020204" pitchFamily="34" charset="0"/>
              </a:rPr>
              <a:t>&lt;p&gt;{{values}}&lt;/p&gt;</a:t>
            </a:r>
          </a:p>
        </p:txBody>
      </p:sp>
      <p:sp>
        <p:nvSpPr>
          <p:cNvPr id="7" name="Rectangle: Rounded Corners 6">
            <a:extLst>
              <a:ext uri="{FF2B5EF4-FFF2-40B4-BE49-F238E27FC236}">
                <a16:creationId xmlns:a16="http://schemas.microsoft.com/office/drawing/2014/main" id="{E74FF060-A878-4706-A8D8-F0076CCAD7BF}"/>
              </a:ext>
            </a:extLst>
          </p:cNvPr>
          <p:cNvSpPr/>
          <p:nvPr/>
        </p:nvSpPr>
        <p:spPr>
          <a:xfrm>
            <a:off x="5994400" y="1132788"/>
            <a:ext cx="5562600" cy="3268198"/>
          </a:xfrm>
          <a:prstGeom prst="roundRect">
            <a:avLst>
              <a:gd name="adj" fmla="val 694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603ED"/>
                </a:solidFill>
                <a:latin typeface="Arial" panose="020B0604020202020204" pitchFamily="34" charset="0"/>
                <a:cs typeface="Arial" panose="020B0604020202020204" pitchFamily="34" charset="0"/>
              </a:rPr>
              <a:t>export class KeyUpComponent_v1 {</a:t>
            </a:r>
          </a:p>
          <a:p>
            <a:r>
              <a:rPr lang="en-US" dirty="0">
                <a:solidFill>
                  <a:srgbClr val="4603ED"/>
                </a:solidFill>
                <a:latin typeface="Arial" panose="020B0604020202020204" pitchFamily="34" charset="0"/>
                <a:cs typeface="Arial" panose="020B0604020202020204" pitchFamily="34" charset="0"/>
              </a:rPr>
              <a:t>  values = '';</a:t>
            </a:r>
          </a:p>
          <a:p>
            <a:endParaRPr lang="en-US" dirty="0">
              <a:solidFill>
                <a:srgbClr val="4603ED"/>
              </a:solidFill>
              <a:latin typeface="Arial" panose="020B0604020202020204" pitchFamily="34" charset="0"/>
              <a:cs typeface="Arial" panose="020B0604020202020204" pitchFamily="34" charset="0"/>
            </a:endParaRPr>
          </a:p>
          <a:p>
            <a:r>
              <a:rPr lang="en-US" dirty="0">
                <a:solidFill>
                  <a:srgbClr val="4603ED"/>
                </a:solidFill>
                <a:latin typeface="Arial" panose="020B0604020202020204" pitchFamily="34" charset="0"/>
                <a:cs typeface="Arial" panose="020B0604020202020204" pitchFamily="34" charset="0"/>
              </a:rPr>
              <a:t>  </a:t>
            </a:r>
            <a:r>
              <a:rPr lang="en-US" dirty="0" err="1">
                <a:solidFill>
                  <a:srgbClr val="4603ED"/>
                </a:solidFill>
                <a:latin typeface="Arial" panose="020B0604020202020204" pitchFamily="34" charset="0"/>
                <a:cs typeface="Arial" panose="020B0604020202020204" pitchFamily="34" charset="0"/>
              </a:rPr>
              <a:t>onKey</a:t>
            </a:r>
            <a:r>
              <a:rPr lang="en-US" dirty="0">
                <a:solidFill>
                  <a:srgbClr val="4603ED"/>
                </a:solidFill>
                <a:latin typeface="Arial" panose="020B0604020202020204" pitchFamily="34" charset="0"/>
                <a:cs typeface="Arial" panose="020B0604020202020204" pitchFamily="34" charset="0"/>
              </a:rPr>
              <a:t>(event: any) { // without type info</a:t>
            </a:r>
          </a:p>
          <a:p>
            <a:r>
              <a:rPr lang="en-US" dirty="0">
                <a:solidFill>
                  <a:srgbClr val="4603ED"/>
                </a:solidFill>
                <a:latin typeface="Arial" panose="020B0604020202020204" pitchFamily="34" charset="0"/>
                <a:cs typeface="Arial" panose="020B0604020202020204" pitchFamily="34" charset="0"/>
              </a:rPr>
              <a:t>    </a:t>
            </a:r>
            <a:r>
              <a:rPr lang="en-US" dirty="0" err="1">
                <a:solidFill>
                  <a:srgbClr val="4603ED"/>
                </a:solidFill>
                <a:latin typeface="Arial" panose="020B0604020202020204" pitchFamily="34" charset="0"/>
                <a:cs typeface="Arial" panose="020B0604020202020204" pitchFamily="34" charset="0"/>
              </a:rPr>
              <a:t>this.values</a:t>
            </a:r>
            <a:r>
              <a:rPr lang="en-US" dirty="0">
                <a:solidFill>
                  <a:srgbClr val="4603ED"/>
                </a:solidFill>
                <a:latin typeface="Arial" panose="020B0604020202020204" pitchFamily="34" charset="0"/>
                <a:cs typeface="Arial" panose="020B0604020202020204" pitchFamily="34" charset="0"/>
              </a:rPr>
              <a:t> += </a:t>
            </a:r>
            <a:r>
              <a:rPr lang="en-US" dirty="0" err="1">
                <a:solidFill>
                  <a:srgbClr val="4603ED"/>
                </a:solidFill>
                <a:latin typeface="Arial" panose="020B0604020202020204" pitchFamily="34" charset="0"/>
                <a:cs typeface="Arial" panose="020B0604020202020204" pitchFamily="34" charset="0"/>
              </a:rPr>
              <a:t>event.target.value</a:t>
            </a:r>
            <a:r>
              <a:rPr lang="en-US" dirty="0">
                <a:solidFill>
                  <a:srgbClr val="4603ED"/>
                </a:solidFill>
                <a:latin typeface="Arial" panose="020B0604020202020204" pitchFamily="34" charset="0"/>
                <a:cs typeface="Arial" panose="020B0604020202020204" pitchFamily="34" charset="0"/>
              </a:rPr>
              <a:t> + ' | ';</a:t>
            </a:r>
          </a:p>
          <a:p>
            <a:r>
              <a:rPr lang="en-US" dirty="0">
                <a:solidFill>
                  <a:srgbClr val="4603ED"/>
                </a:solidFill>
                <a:latin typeface="Arial" panose="020B0604020202020204" pitchFamily="34" charset="0"/>
                <a:cs typeface="Arial" panose="020B0604020202020204" pitchFamily="34" charset="0"/>
              </a:rPr>
              <a:t>  }</a:t>
            </a:r>
          </a:p>
          <a:p>
            <a:r>
              <a:rPr lang="en-US" dirty="0">
                <a:solidFill>
                  <a:srgbClr val="4603ED"/>
                </a:solidFill>
                <a:latin typeface="Arial" panose="020B0604020202020204" pitchFamily="34" charset="0"/>
                <a:cs typeface="Arial" panose="020B0604020202020204" pitchFamily="34" charset="0"/>
              </a:rPr>
              <a:t>}</a:t>
            </a:r>
          </a:p>
        </p:txBody>
      </p:sp>
      <p:sp>
        <p:nvSpPr>
          <p:cNvPr id="5" name="Rectangle 4">
            <a:extLst>
              <a:ext uri="{FF2B5EF4-FFF2-40B4-BE49-F238E27FC236}">
                <a16:creationId xmlns:a16="http://schemas.microsoft.com/office/drawing/2014/main" id="{C58B9846-B704-4226-91EB-9A081E13B770}"/>
              </a:ext>
            </a:extLst>
          </p:cNvPr>
          <p:cNvSpPr/>
          <p:nvPr/>
        </p:nvSpPr>
        <p:spPr>
          <a:xfrm>
            <a:off x="335280" y="5391834"/>
            <a:ext cx="11277600" cy="646331"/>
          </a:xfrm>
          <a:prstGeom prst="rect">
            <a:avLst/>
          </a:prstGeom>
        </p:spPr>
        <p:txBody>
          <a:bodyPr wrap="square">
            <a:spAutoFit/>
          </a:bodyPr>
          <a:lstStyle/>
          <a:p>
            <a:pPr algn="ctr"/>
            <a:r>
              <a:rPr lang="en-US" dirty="0"/>
              <a:t>The properties of an $event object vary depending on the type of DOM event. For example, a mouse event includes different information than an input box editing event.</a:t>
            </a:r>
          </a:p>
        </p:txBody>
      </p:sp>
    </p:spTree>
    <p:extLst>
      <p:ext uri="{BB962C8B-B14F-4D97-AF65-F5344CB8AC3E}">
        <p14:creationId xmlns:p14="http://schemas.microsoft.com/office/powerpoint/2010/main" val="320890044"/>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a:xfrm>
            <a:off x="304801" y="389402"/>
            <a:ext cx="11582400" cy="524998"/>
          </a:xfrm>
        </p:spPr>
        <p:txBody>
          <a:bodyPr/>
          <a:lstStyle/>
          <a:p>
            <a:r>
              <a:rPr lang="en-US" dirty="0"/>
              <a:t>Event handling – with Proper Data Type</a:t>
            </a: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6" name="Rectangle: Rounded Corners 5">
            <a:extLst>
              <a:ext uri="{FF2B5EF4-FFF2-40B4-BE49-F238E27FC236}">
                <a16:creationId xmlns:a16="http://schemas.microsoft.com/office/drawing/2014/main" id="{F9D124B0-BD64-432E-93B1-BC8610A7A1CA}"/>
              </a:ext>
            </a:extLst>
          </p:cNvPr>
          <p:cNvSpPr/>
          <p:nvPr/>
        </p:nvSpPr>
        <p:spPr>
          <a:xfrm>
            <a:off x="279400" y="1143000"/>
            <a:ext cx="3759200" cy="3268198"/>
          </a:xfrm>
          <a:prstGeom prst="roundRect">
            <a:avLst>
              <a:gd name="adj" fmla="val 694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603ED"/>
                </a:solidFill>
                <a:latin typeface="Arial" panose="020B0604020202020204" pitchFamily="34" charset="0"/>
                <a:cs typeface="Arial" panose="020B0604020202020204" pitchFamily="34" charset="0"/>
              </a:rPr>
              <a:t> &lt;input (</a:t>
            </a:r>
            <a:r>
              <a:rPr lang="en-US" dirty="0" err="1">
                <a:solidFill>
                  <a:srgbClr val="4603ED"/>
                </a:solidFill>
                <a:latin typeface="Arial" panose="020B0604020202020204" pitchFamily="34" charset="0"/>
                <a:cs typeface="Arial" panose="020B0604020202020204" pitchFamily="34" charset="0"/>
              </a:rPr>
              <a:t>keyup</a:t>
            </a:r>
            <a:r>
              <a:rPr lang="en-US" dirty="0">
                <a:solidFill>
                  <a:srgbClr val="4603ED"/>
                </a:solidFill>
                <a:latin typeface="Arial" panose="020B0604020202020204" pitchFamily="34" charset="0"/>
                <a:cs typeface="Arial" panose="020B0604020202020204" pitchFamily="34" charset="0"/>
              </a:rPr>
              <a:t>)="</a:t>
            </a:r>
            <a:r>
              <a:rPr lang="en-US" dirty="0" err="1">
                <a:solidFill>
                  <a:srgbClr val="4603ED"/>
                </a:solidFill>
                <a:latin typeface="Arial" panose="020B0604020202020204" pitchFamily="34" charset="0"/>
                <a:cs typeface="Arial" panose="020B0604020202020204" pitchFamily="34" charset="0"/>
              </a:rPr>
              <a:t>onKey</a:t>
            </a:r>
            <a:r>
              <a:rPr lang="en-US" dirty="0">
                <a:solidFill>
                  <a:srgbClr val="4603ED"/>
                </a:solidFill>
                <a:latin typeface="Arial" panose="020B0604020202020204" pitchFamily="34" charset="0"/>
                <a:cs typeface="Arial" panose="020B0604020202020204" pitchFamily="34" charset="0"/>
              </a:rPr>
              <a:t>($event)"&gt;</a:t>
            </a:r>
          </a:p>
          <a:p>
            <a:r>
              <a:rPr lang="en-US" dirty="0">
                <a:solidFill>
                  <a:srgbClr val="4603ED"/>
                </a:solidFill>
                <a:latin typeface="Arial" panose="020B0604020202020204" pitchFamily="34" charset="0"/>
                <a:cs typeface="Arial" panose="020B0604020202020204" pitchFamily="34" charset="0"/>
              </a:rPr>
              <a:t> </a:t>
            </a:r>
          </a:p>
          <a:p>
            <a:r>
              <a:rPr lang="en-US" dirty="0">
                <a:solidFill>
                  <a:srgbClr val="4603ED"/>
                </a:solidFill>
                <a:latin typeface="Arial" panose="020B0604020202020204" pitchFamily="34" charset="0"/>
                <a:cs typeface="Arial" panose="020B0604020202020204" pitchFamily="34" charset="0"/>
              </a:rPr>
              <a:t>&lt;p&gt;{{values}}&lt;/p&gt;</a:t>
            </a:r>
          </a:p>
        </p:txBody>
      </p:sp>
      <p:sp>
        <p:nvSpPr>
          <p:cNvPr id="7" name="Rectangle: Rounded Corners 6">
            <a:extLst>
              <a:ext uri="{FF2B5EF4-FFF2-40B4-BE49-F238E27FC236}">
                <a16:creationId xmlns:a16="http://schemas.microsoft.com/office/drawing/2014/main" id="{E74FF060-A878-4706-A8D8-F0076CCAD7BF}"/>
              </a:ext>
            </a:extLst>
          </p:cNvPr>
          <p:cNvSpPr/>
          <p:nvPr/>
        </p:nvSpPr>
        <p:spPr>
          <a:xfrm>
            <a:off x="4191000" y="1132788"/>
            <a:ext cx="7366000" cy="3268198"/>
          </a:xfrm>
          <a:prstGeom prst="roundRect">
            <a:avLst>
              <a:gd name="adj" fmla="val 694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603ED"/>
                </a:solidFill>
                <a:latin typeface="Arial" panose="020B0604020202020204" pitchFamily="34" charset="0"/>
                <a:cs typeface="Arial" panose="020B0604020202020204" pitchFamily="34" charset="0"/>
              </a:rPr>
              <a:t>export class KeyUpComponent_v1 {</a:t>
            </a:r>
          </a:p>
          <a:p>
            <a:r>
              <a:rPr lang="en-US" dirty="0">
                <a:solidFill>
                  <a:srgbClr val="4603ED"/>
                </a:solidFill>
                <a:latin typeface="Arial" panose="020B0604020202020204" pitchFamily="34" charset="0"/>
                <a:cs typeface="Arial" panose="020B0604020202020204" pitchFamily="34" charset="0"/>
              </a:rPr>
              <a:t>  values = '';</a:t>
            </a:r>
          </a:p>
          <a:p>
            <a:endParaRPr lang="en-US" dirty="0">
              <a:solidFill>
                <a:srgbClr val="4603ED"/>
              </a:solidFill>
              <a:latin typeface="Arial" panose="020B0604020202020204" pitchFamily="34" charset="0"/>
              <a:cs typeface="Arial" panose="020B0604020202020204" pitchFamily="34" charset="0"/>
            </a:endParaRPr>
          </a:p>
          <a:p>
            <a:endParaRPr lang="en-US" dirty="0">
              <a:solidFill>
                <a:srgbClr val="4603ED"/>
              </a:solidFill>
              <a:latin typeface="Arial" panose="020B0604020202020204" pitchFamily="34" charset="0"/>
              <a:cs typeface="Arial" panose="020B0604020202020204" pitchFamily="34" charset="0"/>
            </a:endParaRPr>
          </a:p>
          <a:p>
            <a:r>
              <a:rPr lang="en-US" dirty="0">
                <a:solidFill>
                  <a:srgbClr val="4603ED"/>
                </a:solidFill>
                <a:latin typeface="Arial" panose="020B0604020202020204" pitchFamily="34" charset="0"/>
                <a:cs typeface="Arial" panose="020B0604020202020204" pitchFamily="34" charset="0"/>
              </a:rPr>
              <a:t>  </a:t>
            </a:r>
            <a:r>
              <a:rPr lang="en-US" dirty="0" err="1">
                <a:solidFill>
                  <a:srgbClr val="4603ED"/>
                </a:solidFill>
                <a:latin typeface="Arial" panose="020B0604020202020204" pitchFamily="34" charset="0"/>
                <a:cs typeface="Arial" panose="020B0604020202020204" pitchFamily="34" charset="0"/>
              </a:rPr>
              <a:t>onKey</a:t>
            </a:r>
            <a:r>
              <a:rPr lang="en-US" dirty="0">
                <a:solidFill>
                  <a:srgbClr val="4603ED"/>
                </a:solidFill>
                <a:latin typeface="Arial" panose="020B0604020202020204" pitchFamily="34" charset="0"/>
                <a:cs typeface="Arial" panose="020B0604020202020204" pitchFamily="34" charset="0"/>
              </a:rPr>
              <a:t>(event: </a:t>
            </a:r>
            <a:r>
              <a:rPr lang="en-US" dirty="0" err="1">
                <a:solidFill>
                  <a:srgbClr val="4603ED"/>
                </a:solidFill>
                <a:latin typeface="Arial" panose="020B0604020202020204" pitchFamily="34" charset="0"/>
                <a:cs typeface="Arial" panose="020B0604020202020204" pitchFamily="34" charset="0"/>
              </a:rPr>
              <a:t>KeyboardEvent</a:t>
            </a:r>
            <a:r>
              <a:rPr lang="en-US" dirty="0">
                <a:solidFill>
                  <a:srgbClr val="4603ED"/>
                </a:solidFill>
                <a:latin typeface="Arial" panose="020B0604020202020204" pitchFamily="34" charset="0"/>
                <a:cs typeface="Arial" panose="020B0604020202020204" pitchFamily="34" charset="0"/>
              </a:rPr>
              <a:t>) { // with type info</a:t>
            </a:r>
          </a:p>
          <a:p>
            <a:r>
              <a:rPr lang="en-US" dirty="0">
                <a:solidFill>
                  <a:srgbClr val="4603ED"/>
                </a:solidFill>
                <a:latin typeface="Arial" panose="020B0604020202020204" pitchFamily="34" charset="0"/>
                <a:cs typeface="Arial" panose="020B0604020202020204" pitchFamily="34" charset="0"/>
              </a:rPr>
              <a:t>    </a:t>
            </a:r>
            <a:r>
              <a:rPr lang="en-US" dirty="0" err="1">
                <a:solidFill>
                  <a:srgbClr val="4603ED"/>
                </a:solidFill>
                <a:latin typeface="Arial" panose="020B0604020202020204" pitchFamily="34" charset="0"/>
                <a:cs typeface="Arial" panose="020B0604020202020204" pitchFamily="34" charset="0"/>
              </a:rPr>
              <a:t>this.values</a:t>
            </a:r>
            <a:r>
              <a:rPr lang="en-US" dirty="0">
                <a:solidFill>
                  <a:srgbClr val="4603ED"/>
                </a:solidFill>
                <a:latin typeface="Arial" panose="020B0604020202020204" pitchFamily="34" charset="0"/>
                <a:cs typeface="Arial" panose="020B0604020202020204" pitchFamily="34" charset="0"/>
              </a:rPr>
              <a:t> += (&lt;</a:t>
            </a:r>
            <a:r>
              <a:rPr lang="en-US" dirty="0" err="1">
                <a:solidFill>
                  <a:srgbClr val="4603ED"/>
                </a:solidFill>
                <a:latin typeface="Arial" panose="020B0604020202020204" pitchFamily="34" charset="0"/>
                <a:cs typeface="Arial" panose="020B0604020202020204" pitchFamily="34" charset="0"/>
              </a:rPr>
              <a:t>HTMLInputElement</a:t>
            </a:r>
            <a:r>
              <a:rPr lang="en-US" dirty="0">
                <a:solidFill>
                  <a:srgbClr val="4603ED"/>
                </a:solidFill>
                <a:latin typeface="Arial" panose="020B0604020202020204" pitchFamily="34" charset="0"/>
                <a:cs typeface="Arial" panose="020B0604020202020204" pitchFamily="34" charset="0"/>
              </a:rPr>
              <a:t>&gt;</a:t>
            </a:r>
            <a:r>
              <a:rPr lang="en-US" dirty="0" err="1">
                <a:solidFill>
                  <a:srgbClr val="4603ED"/>
                </a:solidFill>
                <a:latin typeface="Arial" panose="020B0604020202020204" pitchFamily="34" charset="0"/>
                <a:cs typeface="Arial" panose="020B0604020202020204" pitchFamily="34" charset="0"/>
              </a:rPr>
              <a:t>event.target</a:t>
            </a:r>
            <a:r>
              <a:rPr lang="en-US" dirty="0">
                <a:solidFill>
                  <a:srgbClr val="4603ED"/>
                </a:solidFill>
                <a:latin typeface="Arial" panose="020B0604020202020204" pitchFamily="34" charset="0"/>
                <a:cs typeface="Arial" panose="020B0604020202020204" pitchFamily="34" charset="0"/>
              </a:rPr>
              <a:t>).value + ' | ';</a:t>
            </a:r>
          </a:p>
          <a:p>
            <a:r>
              <a:rPr lang="en-US" dirty="0">
                <a:solidFill>
                  <a:srgbClr val="4603ED"/>
                </a:solidFill>
                <a:latin typeface="Arial" panose="020B0604020202020204" pitchFamily="34" charset="0"/>
                <a:cs typeface="Arial" panose="020B0604020202020204" pitchFamily="34" charset="0"/>
              </a:rPr>
              <a:t>  }</a:t>
            </a:r>
          </a:p>
          <a:p>
            <a:r>
              <a:rPr lang="en-US" dirty="0">
                <a:solidFill>
                  <a:srgbClr val="4603ED"/>
                </a:solidFill>
                <a:latin typeface="Arial" panose="020B0604020202020204" pitchFamily="34" charset="0"/>
                <a:cs typeface="Arial" panose="020B0604020202020204" pitchFamily="34" charset="0"/>
              </a:rPr>
              <a:t>}</a:t>
            </a:r>
          </a:p>
        </p:txBody>
      </p:sp>
      <p:sp>
        <p:nvSpPr>
          <p:cNvPr id="3" name="Rectangle 2">
            <a:extLst>
              <a:ext uri="{FF2B5EF4-FFF2-40B4-BE49-F238E27FC236}">
                <a16:creationId xmlns:a16="http://schemas.microsoft.com/office/drawing/2014/main" id="{FF5616FA-9E25-44D2-9FF3-D46749487A24}"/>
              </a:ext>
            </a:extLst>
          </p:cNvPr>
          <p:cNvSpPr/>
          <p:nvPr/>
        </p:nvSpPr>
        <p:spPr>
          <a:xfrm>
            <a:off x="284480" y="4803866"/>
            <a:ext cx="11272520" cy="369332"/>
          </a:xfrm>
          <a:prstGeom prst="rect">
            <a:avLst/>
          </a:prstGeom>
        </p:spPr>
        <p:txBody>
          <a:bodyPr wrap="square">
            <a:spAutoFit/>
          </a:bodyPr>
          <a:lstStyle/>
          <a:p>
            <a:pPr algn="ctr"/>
            <a:r>
              <a:rPr lang="en-US" dirty="0"/>
              <a:t>The $event is now a specific </a:t>
            </a:r>
            <a:r>
              <a:rPr lang="en-US" dirty="0" err="1"/>
              <a:t>KeyboardEvent</a:t>
            </a:r>
            <a:r>
              <a:rPr lang="en-US" dirty="0"/>
              <a:t>.</a:t>
            </a:r>
          </a:p>
        </p:txBody>
      </p:sp>
    </p:spTree>
    <p:extLst>
      <p:ext uri="{BB962C8B-B14F-4D97-AF65-F5344CB8AC3E}">
        <p14:creationId xmlns:p14="http://schemas.microsoft.com/office/powerpoint/2010/main" val="3750623695"/>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a:xfrm>
            <a:off x="304801" y="389402"/>
            <a:ext cx="11582400" cy="524998"/>
          </a:xfrm>
        </p:spPr>
        <p:txBody>
          <a:bodyPr/>
          <a:lstStyle/>
          <a:p>
            <a:r>
              <a:rPr lang="en-US" dirty="0"/>
              <a:t>Event handling – with “Template Reference Variable”</a:t>
            </a: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7" name="Rectangle: Rounded Corners 6">
            <a:extLst>
              <a:ext uri="{FF2B5EF4-FFF2-40B4-BE49-F238E27FC236}">
                <a16:creationId xmlns:a16="http://schemas.microsoft.com/office/drawing/2014/main" id="{E74FF060-A878-4706-A8D8-F0076CCAD7BF}"/>
              </a:ext>
            </a:extLst>
          </p:cNvPr>
          <p:cNvSpPr/>
          <p:nvPr/>
        </p:nvSpPr>
        <p:spPr>
          <a:xfrm>
            <a:off x="304800" y="1132788"/>
            <a:ext cx="11252200" cy="3820212"/>
          </a:xfrm>
          <a:prstGeom prst="roundRect">
            <a:avLst>
              <a:gd name="adj" fmla="val 694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4603ED"/>
                </a:solidFill>
                <a:latin typeface="Arial" panose="020B0604020202020204" pitchFamily="34" charset="0"/>
                <a:cs typeface="Arial" panose="020B0604020202020204" pitchFamily="34" charset="0"/>
              </a:rPr>
              <a:t>@Component({</a:t>
            </a:r>
          </a:p>
          <a:p>
            <a:r>
              <a:rPr lang="en-US" dirty="0">
                <a:solidFill>
                  <a:srgbClr val="4603ED"/>
                </a:solidFill>
                <a:latin typeface="Arial" panose="020B0604020202020204" pitchFamily="34" charset="0"/>
                <a:cs typeface="Arial" panose="020B0604020202020204" pitchFamily="34" charset="0"/>
              </a:rPr>
              <a:t>  selector: 'app-key-up2',</a:t>
            </a:r>
          </a:p>
          <a:p>
            <a:r>
              <a:rPr lang="en-US" dirty="0">
                <a:solidFill>
                  <a:srgbClr val="4603ED"/>
                </a:solidFill>
                <a:latin typeface="Arial" panose="020B0604020202020204" pitchFamily="34" charset="0"/>
                <a:cs typeface="Arial" panose="020B0604020202020204" pitchFamily="34" charset="0"/>
              </a:rPr>
              <a:t>  template: `</a:t>
            </a:r>
          </a:p>
          <a:p>
            <a:r>
              <a:rPr lang="en-US" dirty="0">
                <a:solidFill>
                  <a:srgbClr val="4603ED"/>
                </a:solidFill>
                <a:latin typeface="Arial" panose="020B0604020202020204" pitchFamily="34" charset="0"/>
                <a:cs typeface="Arial" panose="020B0604020202020204" pitchFamily="34" charset="0"/>
              </a:rPr>
              <a:t>    &lt;input #box (</a:t>
            </a:r>
            <a:r>
              <a:rPr lang="en-US" dirty="0" err="1">
                <a:solidFill>
                  <a:srgbClr val="4603ED"/>
                </a:solidFill>
                <a:latin typeface="Arial" panose="020B0604020202020204" pitchFamily="34" charset="0"/>
                <a:cs typeface="Arial" panose="020B0604020202020204" pitchFamily="34" charset="0"/>
              </a:rPr>
              <a:t>keyup</a:t>
            </a:r>
            <a:r>
              <a:rPr lang="en-US" dirty="0">
                <a:solidFill>
                  <a:srgbClr val="4603ED"/>
                </a:solidFill>
                <a:latin typeface="Arial" panose="020B0604020202020204" pitchFamily="34" charset="0"/>
                <a:cs typeface="Arial" panose="020B0604020202020204" pitchFamily="34" charset="0"/>
              </a:rPr>
              <a:t>)="</a:t>
            </a:r>
            <a:r>
              <a:rPr lang="en-US" dirty="0" err="1">
                <a:solidFill>
                  <a:srgbClr val="4603ED"/>
                </a:solidFill>
                <a:latin typeface="Arial" panose="020B0604020202020204" pitchFamily="34" charset="0"/>
                <a:cs typeface="Arial" panose="020B0604020202020204" pitchFamily="34" charset="0"/>
              </a:rPr>
              <a:t>onKey</a:t>
            </a:r>
            <a:r>
              <a:rPr lang="en-US" dirty="0">
                <a:solidFill>
                  <a:srgbClr val="4603ED"/>
                </a:solidFill>
                <a:latin typeface="Arial" panose="020B0604020202020204" pitchFamily="34" charset="0"/>
                <a:cs typeface="Arial" panose="020B0604020202020204" pitchFamily="34" charset="0"/>
              </a:rPr>
              <a:t>(</a:t>
            </a:r>
            <a:r>
              <a:rPr lang="en-US" dirty="0" err="1">
                <a:solidFill>
                  <a:srgbClr val="4603ED"/>
                </a:solidFill>
                <a:latin typeface="Arial" panose="020B0604020202020204" pitchFamily="34" charset="0"/>
                <a:cs typeface="Arial" panose="020B0604020202020204" pitchFamily="34" charset="0"/>
              </a:rPr>
              <a:t>box.value</a:t>
            </a:r>
            <a:r>
              <a:rPr lang="en-US" dirty="0">
                <a:solidFill>
                  <a:srgbClr val="4603ED"/>
                </a:solidFill>
                <a:latin typeface="Arial" panose="020B0604020202020204" pitchFamily="34" charset="0"/>
                <a:cs typeface="Arial" panose="020B0604020202020204" pitchFamily="34" charset="0"/>
              </a:rPr>
              <a:t>)"&gt;</a:t>
            </a:r>
          </a:p>
          <a:p>
            <a:r>
              <a:rPr lang="en-US" dirty="0">
                <a:solidFill>
                  <a:srgbClr val="4603ED"/>
                </a:solidFill>
                <a:latin typeface="Arial" panose="020B0604020202020204" pitchFamily="34" charset="0"/>
                <a:cs typeface="Arial" panose="020B0604020202020204" pitchFamily="34" charset="0"/>
              </a:rPr>
              <a:t>    &lt;p&gt;{{values}}&lt;/p&gt;</a:t>
            </a:r>
          </a:p>
          <a:p>
            <a:r>
              <a:rPr lang="en-US" dirty="0">
                <a:solidFill>
                  <a:srgbClr val="4603ED"/>
                </a:solidFill>
                <a:latin typeface="Arial" panose="020B0604020202020204" pitchFamily="34" charset="0"/>
                <a:cs typeface="Arial" panose="020B0604020202020204" pitchFamily="34" charset="0"/>
              </a:rPr>
              <a:t>  `</a:t>
            </a:r>
          </a:p>
          <a:p>
            <a:r>
              <a:rPr lang="en-US" dirty="0">
                <a:solidFill>
                  <a:srgbClr val="4603ED"/>
                </a:solidFill>
                <a:latin typeface="Arial" panose="020B0604020202020204" pitchFamily="34" charset="0"/>
                <a:cs typeface="Arial" panose="020B0604020202020204" pitchFamily="34" charset="0"/>
              </a:rPr>
              <a:t>})</a:t>
            </a:r>
          </a:p>
          <a:p>
            <a:r>
              <a:rPr lang="en-US" dirty="0">
                <a:solidFill>
                  <a:srgbClr val="4603ED"/>
                </a:solidFill>
                <a:latin typeface="Arial" panose="020B0604020202020204" pitchFamily="34" charset="0"/>
                <a:cs typeface="Arial" panose="020B0604020202020204" pitchFamily="34" charset="0"/>
              </a:rPr>
              <a:t>export class KeyUpComponent_v2 {</a:t>
            </a:r>
          </a:p>
          <a:p>
            <a:r>
              <a:rPr lang="en-US" dirty="0">
                <a:solidFill>
                  <a:srgbClr val="4603ED"/>
                </a:solidFill>
                <a:latin typeface="Arial" panose="020B0604020202020204" pitchFamily="34" charset="0"/>
                <a:cs typeface="Arial" panose="020B0604020202020204" pitchFamily="34" charset="0"/>
              </a:rPr>
              <a:t>  values = '';</a:t>
            </a:r>
          </a:p>
          <a:p>
            <a:r>
              <a:rPr lang="en-US" dirty="0">
                <a:solidFill>
                  <a:srgbClr val="4603ED"/>
                </a:solidFill>
                <a:latin typeface="Arial" panose="020B0604020202020204" pitchFamily="34" charset="0"/>
                <a:cs typeface="Arial" panose="020B0604020202020204" pitchFamily="34" charset="0"/>
              </a:rPr>
              <a:t>  </a:t>
            </a:r>
            <a:r>
              <a:rPr lang="en-US" dirty="0" err="1">
                <a:solidFill>
                  <a:srgbClr val="4603ED"/>
                </a:solidFill>
                <a:latin typeface="Arial" panose="020B0604020202020204" pitchFamily="34" charset="0"/>
                <a:cs typeface="Arial" panose="020B0604020202020204" pitchFamily="34" charset="0"/>
              </a:rPr>
              <a:t>onKey</a:t>
            </a:r>
            <a:r>
              <a:rPr lang="en-US" dirty="0">
                <a:solidFill>
                  <a:srgbClr val="4603ED"/>
                </a:solidFill>
                <a:latin typeface="Arial" panose="020B0604020202020204" pitchFamily="34" charset="0"/>
                <a:cs typeface="Arial" panose="020B0604020202020204" pitchFamily="34" charset="0"/>
              </a:rPr>
              <a:t>(value: string) {</a:t>
            </a:r>
          </a:p>
          <a:p>
            <a:r>
              <a:rPr lang="en-US" dirty="0">
                <a:solidFill>
                  <a:srgbClr val="4603ED"/>
                </a:solidFill>
                <a:latin typeface="Arial" panose="020B0604020202020204" pitchFamily="34" charset="0"/>
                <a:cs typeface="Arial" panose="020B0604020202020204" pitchFamily="34" charset="0"/>
              </a:rPr>
              <a:t>    </a:t>
            </a:r>
            <a:r>
              <a:rPr lang="en-US" dirty="0" err="1">
                <a:solidFill>
                  <a:srgbClr val="4603ED"/>
                </a:solidFill>
                <a:latin typeface="Arial" panose="020B0604020202020204" pitchFamily="34" charset="0"/>
                <a:cs typeface="Arial" panose="020B0604020202020204" pitchFamily="34" charset="0"/>
              </a:rPr>
              <a:t>this.values</a:t>
            </a:r>
            <a:r>
              <a:rPr lang="en-US" dirty="0">
                <a:solidFill>
                  <a:srgbClr val="4603ED"/>
                </a:solidFill>
                <a:latin typeface="Arial" panose="020B0604020202020204" pitchFamily="34" charset="0"/>
                <a:cs typeface="Arial" panose="020B0604020202020204" pitchFamily="34" charset="0"/>
              </a:rPr>
              <a:t> += value + ' | ';</a:t>
            </a:r>
          </a:p>
          <a:p>
            <a:r>
              <a:rPr lang="en-US" dirty="0">
                <a:solidFill>
                  <a:srgbClr val="4603ED"/>
                </a:solidFill>
                <a:latin typeface="Arial" panose="020B0604020202020204" pitchFamily="34" charset="0"/>
                <a:cs typeface="Arial" panose="020B0604020202020204" pitchFamily="34" charset="0"/>
              </a:rPr>
              <a:t>  }</a:t>
            </a:r>
          </a:p>
          <a:p>
            <a:r>
              <a:rPr lang="en-US" dirty="0">
                <a:solidFill>
                  <a:srgbClr val="4603ED"/>
                </a:solidFill>
                <a:latin typeface="Arial" panose="020B0604020202020204" pitchFamily="34" charset="0"/>
                <a:cs typeface="Arial" panose="020B0604020202020204" pitchFamily="34" charset="0"/>
              </a:rPr>
              <a:t>}</a:t>
            </a:r>
          </a:p>
        </p:txBody>
      </p:sp>
      <p:sp>
        <p:nvSpPr>
          <p:cNvPr id="8" name="Rectangle 7">
            <a:extLst>
              <a:ext uri="{FF2B5EF4-FFF2-40B4-BE49-F238E27FC236}">
                <a16:creationId xmlns:a16="http://schemas.microsoft.com/office/drawing/2014/main" id="{1E90DDB9-641E-414A-B6C8-FABA39612571}"/>
              </a:ext>
            </a:extLst>
          </p:cNvPr>
          <p:cNvSpPr/>
          <p:nvPr/>
        </p:nvSpPr>
        <p:spPr>
          <a:xfrm>
            <a:off x="228600" y="5172670"/>
            <a:ext cx="11328400" cy="923330"/>
          </a:xfrm>
          <a:prstGeom prst="rect">
            <a:avLst/>
          </a:prstGeom>
        </p:spPr>
        <p:txBody>
          <a:bodyPr wrap="square">
            <a:spAutoFit/>
          </a:bodyPr>
          <a:lstStyle/>
          <a:p>
            <a:pPr algn="ctr"/>
            <a:r>
              <a:rPr lang="en-US" dirty="0"/>
              <a:t>The template reference variable named box, declared on the &lt;input&gt; element, refers to the &lt;input&gt; element itself. The code uses the box variable to get the input element's value and display it with interpolation between &lt;p&gt; tags.</a:t>
            </a:r>
          </a:p>
        </p:txBody>
      </p:sp>
    </p:spTree>
    <p:extLst>
      <p:ext uri="{BB962C8B-B14F-4D97-AF65-F5344CB8AC3E}">
        <p14:creationId xmlns:p14="http://schemas.microsoft.com/office/powerpoint/2010/main" val="1927816253"/>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a:xfrm>
            <a:off x="304801" y="389402"/>
            <a:ext cx="11582400" cy="524998"/>
          </a:xfrm>
        </p:spPr>
        <p:txBody>
          <a:bodyPr/>
          <a:lstStyle/>
          <a:p>
            <a:r>
              <a:rPr lang="en-US" dirty="0"/>
              <a:t>Event handling – with “Template Reference Variable” (Key Event Filter)</a:t>
            </a: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7" name="Rectangle: Rounded Corners 6">
            <a:extLst>
              <a:ext uri="{FF2B5EF4-FFF2-40B4-BE49-F238E27FC236}">
                <a16:creationId xmlns:a16="http://schemas.microsoft.com/office/drawing/2014/main" id="{E74FF060-A878-4706-A8D8-F0076CCAD7BF}"/>
              </a:ext>
            </a:extLst>
          </p:cNvPr>
          <p:cNvSpPr/>
          <p:nvPr/>
        </p:nvSpPr>
        <p:spPr>
          <a:xfrm>
            <a:off x="304800" y="1132788"/>
            <a:ext cx="11252200" cy="3820212"/>
          </a:xfrm>
          <a:prstGeom prst="roundRect">
            <a:avLst>
              <a:gd name="adj" fmla="val 694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rgbClr val="4603ED"/>
                </a:solidFill>
                <a:latin typeface="Arial" panose="020B0604020202020204" pitchFamily="34" charset="0"/>
                <a:cs typeface="Arial" panose="020B0604020202020204" pitchFamily="34" charset="0"/>
              </a:rPr>
              <a:t>@Component({</a:t>
            </a:r>
          </a:p>
          <a:p>
            <a:r>
              <a:rPr lang="en-US">
                <a:solidFill>
                  <a:srgbClr val="4603ED"/>
                </a:solidFill>
                <a:latin typeface="Arial" panose="020B0604020202020204" pitchFamily="34" charset="0"/>
                <a:cs typeface="Arial" panose="020B0604020202020204" pitchFamily="34" charset="0"/>
              </a:rPr>
              <a:t>  selector: 'app-key-up3',</a:t>
            </a:r>
          </a:p>
          <a:p>
            <a:r>
              <a:rPr lang="en-US">
                <a:solidFill>
                  <a:srgbClr val="4603ED"/>
                </a:solidFill>
                <a:latin typeface="Arial" panose="020B0604020202020204" pitchFamily="34" charset="0"/>
                <a:cs typeface="Arial" panose="020B0604020202020204" pitchFamily="34" charset="0"/>
              </a:rPr>
              <a:t>  template: `</a:t>
            </a:r>
          </a:p>
          <a:p>
            <a:r>
              <a:rPr lang="en-US">
                <a:solidFill>
                  <a:srgbClr val="4603ED"/>
                </a:solidFill>
                <a:latin typeface="Arial" panose="020B0604020202020204" pitchFamily="34" charset="0"/>
                <a:cs typeface="Arial" panose="020B0604020202020204" pitchFamily="34" charset="0"/>
              </a:rPr>
              <a:t>    &lt;input #box (keyup.enter)="onEnter(box.value)"&gt;</a:t>
            </a:r>
          </a:p>
          <a:p>
            <a:r>
              <a:rPr lang="en-US">
                <a:solidFill>
                  <a:srgbClr val="4603ED"/>
                </a:solidFill>
                <a:latin typeface="Arial" panose="020B0604020202020204" pitchFamily="34" charset="0"/>
                <a:cs typeface="Arial" panose="020B0604020202020204" pitchFamily="34" charset="0"/>
              </a:rPr>
              <a:t>    &lt;p&gt;{{value}}&lt;/p&gt;</a:t>
            </a:r>
          </a:p>
          <a:p>
            <a:r>
              <a:rPr lang="en-US">
                <a:solidFill>
                  <a:srgbClr val="4603ED"/>
                </a:solidFill>
                <a:latin typeface="Arial" panose="020B0604020202020204" pitchFamily="34" charset="0"/>
                <a:cs typeface="Arial" panose="020B0604020202020204" pitchFamily="34" charset="0"/>
              </a:rPr>
              <a:t>  `</a:t>
            </a:r>
          </a:p>
          <a:p>
            <a:r>
              <a:rPr lang="en-US">
                <a:solidFill>
                  <a:srgbClr val="4603ED"/>
                </a:solidFill>
                <a:latin typeface="Arial" panose="020B0604020202020204" pitchFamily="34" charset="0"/>
                <a:cs typeface="Arial" panose="020B0604020202020204" pitchFamily="34" charset="0"/>
              </a:rPr>
              <a:t>})</a:t>
            </a:r>
          </a:p>
          <a:p>
            <a:r>
              <a:rPr lang="en-US">
                <a:solidFill>
                  <a:srgbClr val="4603ED"/>
                </a:solidFill>
                <a:latin typeface="Arial" panose="020B0604020202020204" pitchFamily="34" charset="0"/>
                <a:cs typeface="Arial" panose="020B0604020202020204" pitchFamily="34" charset="0"/>
              </a:rPr>
              <a:t>export class KeyUpComponent_v3 {</a:t>
            </a:r>
          </a:p>
          <a:p>
            <a:r>
              <a:rPr lang="en-US">
                <a:solidFill>
                  <a:srgbClr val="4603ED"/>
                </a:solidFill>
                <a:latin typeface="Arial" panose="020B0604020202020204" pitchFamily="34" charset="0"/>
                <a:cs typeface="Arial" panose="020B0604020202020204" pitchFamily="34" charset="0"/>
              </a:rPr>
              <a:t>  value = '';</a:t>
            </a:r>
          </a:p>
          <a:p>
            <a:r>
              <a:rPr lang="en-US">
                <a:solidFill>
                  <a:srgbClr val="4603ED"/>
                </a:solidFill>
                <a:latin typeface="Arial" panose="020B0604020202020204" pitchFamily="34" charset="0"/>
                <a:cs typeface="Arial" panose="020B0604020202020204" pitchFamily="34" charset="0"/>
              </a:rPr>
              <a:t>  onEnter(value: string) { this.value = value; }</a:t>
            </a:r>
          </a:p>
          <a:p>
            <a:r>
              <a:rPr lang="en-US">
                <a:solidFill>
                  <a:srgbClr val="4603ED"/>
                </a:solidFill>
                <a:latin typeface="Arial" panose="020B0604020202020204" pitchFamily="34" charset="0"/>
                <a:cs typeface="Arial" panose="020B0604020202020204" pitchFamily="34" charset="0"/>
              </a:rPr>
              <a:t>}</a:t>
            </a:r>
            <a:endParaRPr lang="en-US" dirty="0">
              <a:solidFill>
                <a:srgbClr val="4603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9810204"/>
      </p:ext>
    </p:extLst>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a:xfrm>
            <a:off x="304801" y="389402"/>
            <a:ext cx="11582400" cy="524998"/>
          </a:xfrm>
        </p:spPr>
        <p:txBody>
          <a:bodyPr/>
          <a:lstStyle/>
          <a:p>
            <a:r>
              <a:rPr lang="en-US" dirty="0"/>
              <a:t>Event handling – with “Template Reference Variable” (Multi Event Handling)</a:t>
            </a: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7" name="Rectangle: Rounded Corners 6">
            <a:extLst>
              <a:ext uri="{FF2B5EF4-FFF2-40B4-BE49-F238E27FC236}">
                <a16:creationId xmlns:a16="http://schemas.microsoft.com/office/drawing/2014/main" id="{E74FF060-A878-4706-A8D8-F0076CCAD7BF}"/>
              </a:ext>
            </a:extLst>
          </p:cNvPr>
          <p:cNvSpPr/>
          <p:nvPr/>
        </p:nvSpPr>
        <p:spPr>
          <a:xfrm>
            <a:off x="304800" y="1132788"/>
            <a:ext cx="11252200" cy="3515412"/>
          </a:xfrm>
          <a:prstGeom prst="roundRect">
            <a:avLst>
              <a:gd name="adj" fmla="val 694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4603ED"/>
                </a:solidFill>
                <a:latin typeface="Arial" panose="020B0604020202020204" pitchFamily="34" charset="0"/>
                <a:cs typeface="Arial" panose="020B0604020202020204" pitchFamily="34" charset="0"/>
              </a:rPr>
              <a:t>@Component({</a:t>
            </a:r>
          </a:p>
          <a:p>
            <a:r>
              <a:rPr lang="en-US" sz="1600" dirty="0">
                <a:solidFill>
                  <a:srgbClr val="4603ED"/>
                </a:solidFill>
                <a:latin typeface="Arial" panose="020B0604020202020204" pitchFamily="34" charset="0"/>
                <a:cs typeface="Arial" panose="020B0604020202020204" pitchFamily="34" charset="0"/>
              </a:rPr>
              <a:t>  selector: 'app-key-up4',</a:t>
            </a:r>
          </a:p>
          <a:p>
            <a:r>
              <a:rPr lang="en-US" sz="1600" dirty="0">
                <a:solidFill>
                  <a:srgbClr val="4603ED"/>
                </a:solidFill>
                <a:latin typeface="Arial" panose="020B0604020202020204" pitchFamily="34" charset="0"/>
                <a:cs typeface="Arial" panose="020B0604020202020204" pitchFamily="34" charset="0"/>
              </a:rPr>
              <a:t>  template: `</a:t>
            </a:r>
          </a:p>
          <a:p>
            <a:r>
              <a:rPr lang="en-US" sz="1600" dirty="0">
                <a:solidFill>
                  <a:srgbClr val="4603ED"/>
                </a:solidFill>
                <a:latin typeface="Arial" panose="020B0604020202020204" pitchFamily="34" charset="0"/>
                <a:cs typeface="Arial" panose="020B0604020202020204" pitchFamily="34" charset="0"/>
              </a:rPr>
              <a:t>    &lt;input #box</a:t>
            </a:r>
          </a:p>
          <a:p>
            <a:r>
              <a:rPr lang="en-US" sz="1600" dirty="0">
                <a:solidFill>
                  <a:srgbClr val="4603ED"/>
                </a:solidFill>
                <a:latin typeface="Arial" panose="020B0604020202020204" pitchFamily="34" charset="0"/>
                <a:cs typeface="Arial" panose="020B0604020202020204" pitchFamily="34" charset="0"/>
              </a:rPr>
              <a:t>      (</a:t>
            </a:r>
            <a:r>
              <a:rPr lang="en-US" sz="1600" dirty="0" err="1">
                <a:solidFill>
                  <a:srgbClr val="4603ED"/>
                </a:solidFill>
                <a:latin typeface="Arial" panose="020B0604020202020204" pitchFamily="34" charset="0"/>
                <a:cs typeface="Arial" panose="020B0604020202020204" pitchFamily="34" charset="0"/>
              </a:rPr>
              <a:t>keyup.enter</a:t>
            </a:r>
            <a:r>
              <a:rPr lang="en-US" sz="1600" dirty="0">
                <a:solidFill>
                  <a:srgbClr val="4603ED"/>
                </a:solidFill>
                <a:latin typeface="Arial" panose="020B0604020202020204" pitchFamily="34" charset="0"/>
                <a:cs typeface="Arial" panose="020B0604020202020204" pitchFamily="34" charset="0"/>
              </a:rPr>
              <a:t>)="update(</a:t>
            </a:r>
            <a:r>
              <a:rPr lang="en-US" sz="1600" dirty="0" err="1">
                <a:solidFill>
                  <a:srgbClr val="4603ED"/>
                </a:solidFill>
                <a:latin typeface="Arial" panose="020B0604020202020204" pitchFamily="34" charset="0"/>
                <a:cs typeface="Arial" panose="020B0604020202020204" pitchFamily="34" charset="0"/>
              </a:rPr>
              <a:t>box.value</a:t>
            </a:r>
            <a:r>
              <a:rPr lang="en-US" sz="1600" dirty="0">
                <a:solidFill>
                  <a:srgbClr val="4603ED"/>
                </a:solidFill>
                <a:latin typeface="Arial" panose="020B0604020202020204" pitchFamily="34" charset="0"/>
                <a:cs typeface="Arial" panose="020B0604020202020204" pitchFamily="34" charset="0"/>
              </a:rPr>
              <a:t>)"</a:t>
            </a:r>
          </a:p>
          <a:p>
            <a:r>
              <a:rPr lang="en-US" sz="1600" dirty="0">
                <a:solidFill>
                  <a:srgbClr val="4603ED"/>
                </a:solidFill>
                <a:latin typeface="Arial" panose="020B0604020202020204" pitchFamily="34" charset="0"/>
                <a:cs typeface="Arial" panose="020B0604020202020204" pitchFamily="34" charset="0"/>
              </a:rPr>
              <a:t>      (blur)="update(</a:t>
            </a:r>
            <a:r>
              <a:rPr lang="en-US" sz="1600" dirty="0" err="1">
                <a:solidFill>
                  <a:srgbClr val="4603ED"/>
                </a:solidFill>
                <a:latin typeface="Arial" panose="020B0604020202020204" pitchFamily="34" charset="0"/>
                <a:cs typeface="Arial" panose="020B0604020202020204" pitchFamily="34" charset="0"/>
              </a:rPr>
              <a:t>box.value</a:t>
            </a:r>
            <a:r>
              <a:rPr lang="en-US" sz="1600" dirty="0">
                <a:solidFill>
                  <a:srgbClr val="4603ED"/>
                </a:solidFill>
                <a:latin typeface="Arial" panose="020B0604020202020204" pitchFamily="34" charset="0"/>
                <a:cs typeface="Arial" panose="020B0604020202020204" pitchFamily="34" charset="0"/>
              </a:rPr>
              <a:t>)"&gt;</a:t>
            </a:r>
          </a:p>
          <a:p>
            <a:r>
              <a:rPr lang="en-US" sz="1600" dirty="0">
                <a:solidFill>
                  <a:srgbClr val="4603ED"/>
                </a:solidFill>
                <a:latin typeface="Arial" panose="020B0604020202020204" pitchFamily="34" charset="0"/>
                <a:cs typeface="Arial" panose="020B0604020202020204" pitchFamily="34" charset="0"/>
              </a:rPr>
              <a:t>    &lt;p&gt;{{value}}&lt;/p&gt;</a:t>
            </a:r>
          </a:p>
          <a:p>
            <a:r>
              <a:rPr lang="en-US" sz="1600" dirty="0">
                <a:solidFill>
                  <a:srgbClr val="4603ED"/>
                </a:solidFill>
                <a:latin typeface="Arial" panose="020B0604020202020204" pitchFamily="34" charset="0"/>
                <a:cs typeface="Arial" panose="020B0604020202020204" pitchFamily="34" charset="0"/>
              </a:rPr>
              <a:t>  `</a:t>
            </a:r>
          </a:p>
          <a:p>
            <a:r>
              <a:rPr lang="en-US" sz="1600" dirty="0">
                <a:solidFill>
                  <a:srgbClr val="4603ED"/>
                </a:solidFill>
                <a:latin typeface="Arial" panose="020B0604020202020204" pitchFamily="34" charset="0"/>
                <a:cs typeface="Arial" panose="020B0604020202020204" pitchFamily="34" charset="0"/>
              </a:rPr>
              <a:t>})</a:t>
            </a:r>
          </a:p>
          <a:p>
            <a:r>
              <a:rPr lang="en-US" sz="1600" dirty="0">
                <a:solidFill>
                  <a:srgbClr val="4603ED"/>
                </a:solidFill>
                <a:latin typeface="Arial" panose="020B0604020202020204" pitchFamily="34" charset="0"/>
                <a:cs typeface="Arial" panose="020B0604020202020204" pitchFamily="34" charset="0"/>
              </a:rPr>
              <a:t>export class KeyUpComponent_v4 {</a:t>
            </a:r>
          </a:p>
          <a:p>
            <a:r>
              <a:rPr lang="en-US" sz="1600" dirty="0">
                <a:solidFill>
                  <a:srgbClr val="4603ED"/>
                </a:solidFill>
                <a:latin typeface="Arial" panose="020B0604020202020204" pitchFamily="34" charset="0"/>
                <a:cs typeface="Arial" panose="020B0604020202020204" pitchFamily="34" charset="0"/>
              </a:rPr>
              <a:t>  value = '';</a:t>
            </a:r>
          </a:p>
          <a:p>
            <a:r>
              <a:rPr lang="en-US" sz="1600" dirty="0">
                <a:solidFill>
                  <a:srgbClr val="4603ED"/>
                </a:solidFill>
                <a:latin typeface="Arial" panose="020B0604020202020204" pitchFamily="34" charset="0"/>
                <a:cs typeface="Arial" panose="020B0604020202020204" pitchFamily="34" charset="0"/>
              </a:rPr>
              <a:t>  update(value: string) { </a:t>
            </a:r>
            <a:r>
              <a:rPr lang="en-US" sz="1600" dirty="0" err="1">
                <a:solidFill>
                  <a:srgbClr val="4603ED"/>
                </a:solidFill>
                <a:latin typeface="Arial" panose="020B0604020202020204" pitchFamily="34" charset="0"/>
                <a:cs typeface="Arial" panose="020B0604020202020204" pitchFamily="34" charset="0"/>
              </a:rPr>
              <a:t>this.value</a:t>
            </a:r>
            <a:r>
              <a:rPr lang="en-US" sz="1600" dirty="0">
                <a:solidFill>
                  <a:srgbClr val="4603ED"/>
                </a:solidFill>
                <a:latin typeface="Arial" panose="020B0604020202020204" pitchFamily="34" charset="0"/>
                <a:cs typeface="Arial" panose="020B0604020202020204" pitchFamily="34" charset="0"/>
              </a:rPr>
              <a:t> = value; }</a:t>
            </a:r>
          </a:p>
          <a:p>
            <a:r>
              <a:rPr lang="en-US" sz="1600" dirty="0">
                <a:solidFill>
                  <a:srgbClr val="4603ED"/>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45315138"/>
      </p:ext>
    </p:extLst>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a:xfrm>
            <a:off x="304801" y="389402"/>
            <a:ext cx="11582400" cy="524998"/>
          </a:xfrm>
        </p:spPr>
        <p:txBody>
          <a:bodyPr/>
          <a:lstStyle/>
          <a:p>
            <a:r>
              <a:rPr lang="en-US" dirty="0"/>
              <a:t>Event handling – with “Template Reference Variable” - Observations</a:t>
            </a: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5" name="Rectangle 4">
            <a:extLst>
              <a:ext uri="{FF2B5EF4-FFF2-40B4-BE49-F238E27FC236}">
                <a16:creationId xmlns:a16="http://schemas.microsoft.com/office/drawing/2014/main" id="{839B41FA-D522-463E-8BA9-0736FBE04BC6}"/>
              </a:ext>
            </a:extLst>
          </p:cNvPr>
          <p:cNvSpPr/>
          <p:nvPr/>
        </p:nvSpPr>
        <p:spPr>
          <a:xfrm>
            <a:off x="838200" y="1981200"/>
            <a:ext cx="3598334" cy="2514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 template variables to refer to elements</a:t>
            </a:r>
          </a:p>
        </p:txBody>
      </p:sp>
      <p:sp>
        <p:nvSpPr>
          <p:cNvPr id="8" name="Rectangle 7">
            <a:extLst>
              <a:ext uri="{FF2B5EF4-FFF2-40B4-BE49-F238E27FC236}">
                <a16:creationId xmlns:a16="http://schemas.microsoft.com/office/drawing/2014/main" id="{9F7096C6-EF7C-4CE2-ADD3-0C3F588A8D71}"/>
              </a:ext>
            </a:extLst>
          </p:cNvPr>
          <p:cNvSpPr/>
          <p:nvPr/>
        </p:nvSpPr>
        <p:spPr>
          <a:xfrm>
            <a:off x="4572000" y="1981200"/>
            <a:ext cx="2819400" cy="2514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Pass values, not elements</a:t>
            </a:r>
          </a:p>
        </p:txBody>
      </p:sp>
      <p:sp>
        <p:nvSpPr>
          <p:cNvPr id="9" name="Rectangle 8">
            <a:extLst>
              <a:ext uri="{FF2B5EF4-FFF2-40B4-BE49-F238E27FC236}">
                <a16:creationId xmlns:a16="http://schemas.microsoft.com/office/drawing/2014/main" id="{5E23B948-A52B-4CF3-B748-BCF15035C9AE}"/>
              </a:ext>
            </a:extLst>
          </p:cNvPr>
          <p:cNvSpPr/>
          <p:nvPr/>
        </p:nvSpPr>
        <p:spPr>
          <a:xfrm>
            <a:off x="7526866" y="1981200"/>
            <a:ext cx="3064934" cy="2514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Keep template statements simple</a:t>
            </a:r>
          </a:p>
        </p:txBody>
      </p:sp>
    </p:spTree>
    <p:extLst>
      <p:ext uri="{BB962C8B-B14F-4D97-AF65-F5344CB8AC3E}">
        <p14:creationId xmlns:p14="http://schemas.microsoft.com/office/powerpoint/2010/main" val="1132856108"/>
      </p:ext>
    </p:extLst>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5"/>
          </p:nvPr>
        </p:nvSpPr>
        <p:spPr/>
        <p:txBody>
          <a:bodyPr/>
          <a:lstStyle/>
          <a:p>
            <a:r>
              <a:rPr lang="en-US" dirty="0"/>
              <a:t>Micro Services</a:t>
            </a:r>
          </a:p>
        </p:txBody>
      </p:sp>
      <p:sp>
        <p:nvSpPr>
          <p:cNvPr id="5" name="Content Placeholder 13">
            <a:extLst>
              <a:ext uri="{FF2B5EF4-FFF2-40B4-BE49-F238E27FC236}">
                <a16:creationId xmlns:a16="http://schemas.microsoft.com/office/drawing/2014/main" id="{333E97E2-0BC2-4CBC-98F4-FD560A04D035}"/>
              </a:ext>
            </a:extLst>
          </p:cNvPr>
          <p:cNvSpPr>
            <a:spLocks noGrp="1"/>
          </p:cNvSpPr>
          <p:nvPr>
            <p:ph idx="1"/>
          </p:nvPr>
        </p:nvSpPr>
        <p:spPr>
          <a:xfrm>
            <a:off x="3200400" y="2743200"/>
            <a:ext cx="5335310" cy="914400"/>
          </a:xfrm>
        </p:spPr>
        <p:txBody>
          <a:bodyPr/>
          <a:lstStyle/>
          <a:p>
            <a:pPr algn="ctr"/>
            <a:endParaRPr lang="en-US" dirty="0">
              <a:solidFill>
                <a:srgbClr val="002060"/>
              </a:solidFill>
              <a:latin typeface="Agency FB" panose="020B0503020202020204" pitchFamily="34" charset="0"/>
            </a:endParaRPr>
          </a:p>
        </p:txBody>
      </p:sp>
      <p:pic>
        <p:nvPicPr>
          <p:cNvPr id="9218" name="Picture 2" descr="Related image">
            <a:extLst>
              <a:ext uri="{FF2B5EF4-FFF2-40B4-BE49-F238E27FC236}">
                <a16:creationId xmlns:a16="http://schemas.microsoft.com/office/drawing/2014/main" id="{64C789FD-3DFE-4F94-A63D-FB056BDC3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564646"/>
            <a:ext cx="7649144" cy="4357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76308"/>
      </p:ext>
    </p:extLst>
  </p:cSld>
  <p:clrMapOvr>
    <a:masterClrMapping/>
  </p:clrMapOvr>
  <p:transition spd="slow">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5"/>
          </p:nvPr>
        </p:nvSpPr>
        <p:spPr/>
        <p:txBody>
          <a:bodyPr/>
          <a:lstStyle/>
          <a:p>
            <a:r>
              <a:rPr lang="en-US" dirty="0"/>
              <a:t>Micro Services</a:t>
            </a:r>
          </a:p>
        </p:txBody>
      </p:sp>
      <p:sp>
        <p:nvSpPr>
          <p:cNvPr id="5" name="Content Placeholder 13">
            <a:extLst>
              <a:ext uri="{FF2B5EF4-FFF2-40B4-BE49-F238E27FC236}">
                <a16:creationId xmlns:a16="http://schemas.microsoft.com/office/drawing/2014/main" id="{333E97E2-0BC2-4CBC-98F4-FD560A04D035}"/>
              </a:ext>
            </a:extLst>
          </p:cNvPr>
          <p:cNvSpPr>
            <a:spLocks noGrp="1"/>
          </p:cNvSpPr>
          <p:nvPr>
            <p:ph idx="1"/>
          </p:nvPr>
        </p:nvSpPr>
        <p:spPr>
          <a:xfrm>
            <a:off x="3200400" y="2743200"/>
            <a:ext cx="5335310" cy="914400"/>
          </a:xfrm>
        </p:spPr>
        <p:txBody>
          <a:bodyPr/>
          <a:lstStyle/>
          <a:p>
            <a:pPr algn="ctr"/>
            <a:r>
              <a:rPr lang="en-US" sz="5400" dirty="0" err="1">
                <a:solidFill>
                  <a:srgbClr val="002060"/>
                </a:solidFill>
                <a:latin typeface="Agency FB" panose="020B0503020202020204" pitchFamily="34" charset="0"/>
              </a:rPr>
              <a:t>LifeCycle</a:t>
            </a:r>
            <a:r>
              <a:rPr lang="en-US" sz="5400" dirty="0">
                <a:solidFill>
                  <a:srgbClr val="002060"/>
                </a:solidFill>
                <a:latin typeface="Agency FB" panose="020B0503020202020204" pitchFamily="34" charset="0"/>
              </a:rPr>
              <a:t> Hooks</a:t>
            </a:r>
            <a:endParaRPr lang="en-US" dirty="0">
              <a:solidFill>
                <a:srgbClr val="002060"/>
              </a:solidFill>
              <a:latin typeface="Agency FB" panose="020B0503020202020204" pitchFamily="34" charset="0"/>
            </a:endParaRPr>
          </a:p>
        </p:txBody>
      </p:sp>
    </p:spTree>
    <p:extLst>
      <p:ext uri="{BB962C8B-B14F-4D97-AF65-F5344CB8AC3E}">
        <p14:creationId xmlns:p14="http://schemas.microsoft.com/office/powerpoint/2010/main" val="1578569331"/>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03290" y="685085"/>
            <a:ext cx="7621509" cy="4192092"/>
          </a:xfrm>
        </p:spPr>
        <p:txBody>
          <a:bodyPr>
            <a:noAutofit/>
          </a:bodyPr>
          <a:lstStyle/>
          <a:p>
            <a:pPr marL="285836" indent="-285836">
              <a:lnSpc>
                <a:spcPct val="100000"/>
              </a:lnSpc>
              <a:spcBef>
                <a:spcPts val="0"/>
              </a:spcBef>
              <a:buFont typeface="Wingdings" panose="05000000000000000000" pitchFamily="2" charset="2"/>
              <a:buChar char="Ø"/>
            </a:pPr>
            <a:r>
              <a:rPr lang="en-US" sz="1801" dirty="0">
                <a:latin typeface="Calibri" panose="020F0502020204030204" pitchFamily="34" charset="0"/>
              </a:rPr>
              <a:t>Deployed as WAR/EAR, and contains both Presentation and Business logic components, unless distributed into different nodes.</a:t>
            </a:r>
          </a:p>
          <a:p>
            <a:pPr marL="285836" indent="-285836">
              <a:lnSpc>
                <a:spcPct val="100000"/>
              </a:lnSpc>
              <a:spcBef>
                <a:spcPts val="0"/>
              </a:spcBef>
              <a:buFont typeface="Wingdings" panose="05000000000000000000" pitchFamily="2" charset="2"/>
              <a:buChar char="Ø"/>
            </a:pPr>
            <a:r>
              <a:rPr lang="en-US" sz="1801" dirty="0">
                <a:latin typeface="Calibri" panose="020F0502020204030204" pitchFamily="34" charset="0"/>
              </a:rPr>
              <a:t>The Presentation layer would get processed in the Server Side, and rendered on the user browser.</a:t>
            </a:r>
          </a:p>
          <a:p>
            <a:pPr marL="285836" indent="-285836">
              <a:lnSpc>
                <a:spcPct val="100000"/>
              </a:lnSpc>
              <a:spcBef>
                <a:spcPts val="0"/>
              </a:spcBef>
              <a:buFont typeface="Wingdings" panose="05000000000000000000" pitchFamily="2" charset="2"/>
              <a:buChar char="Ø"/>
            </a:pPr>
            <a:r>
              <a:rPr lang="en-US" sz="1801" dirty="0">
                <a:latin typeface="Calibri" panose="020F0502020204030204" pitchFamily="34" charset="0"/>
              </a:rPr>
              <a:t>Upon rendering, the browser gets a chunk of payload containing HTML elements such as HTML Code, JS, CSS, and Data.</a:t>
            </a:r>
          </a:p>
          <a:p>
            <a:pPr marL="285836" indent="-285836">
              <a:lnSpc>
                <a:spcPct val="100000"/>
              </a:lnSpc>
              <a:spcBef>
                <a:spcPts val="0"/>
              </a:spcBef>
              <a:buFont typeface="Wingdings" panose="05000000000000000000" pitchFamily="2" charset="2"/>
              <a:buChar char="Ø"/>
            </a:pPr>
            <a:r>
              <a:rPr lang="en-US" sz="1801" dirty="0">
                <a:latin typeface="Calibri" panose="020F0502020204030204" pitchFamily="34" charset="0"/>
              </a:rPr>
              <a:t>The predominant communication between Browser and the Server is over HTTP(S), and GET and POST used.</a:t>
            </a:r>
          </a:p>
          <a:p>
            <a:pPr marL="285836" indent="-285836">
              <a:lnSpc>
                <a:spcPct val="100000"/>
              </a:lnSpc>
              <a:spcBef>
                <a:spcPts val="0"/>
              </a:spcBef>
              <a:buFont typeface="Wingdings" panose="05000000000000000000" pitchFamily="2" charset="2"/>
              <a:buChar char="Ø"/>
            </a:pPr>
            <a:r>
              <a:rPr lang="en-US" sz="1801" dirty="0">
                <a:latin typeface="Calibri" panose="020F0502020204030204" pitchFamily="34" charset="0"/>
              </a:rPr>
              <a:t>Uses HTTP’s Session store for persisting user context data.</a:t>
            </a:r>
          </a:p>
          <a:p>
            <a:pPr marL="285836" indent="-285836">
              <a:lnSpc>
                <a:spcPct val="100000"/>
              </a:lnSpc>
              <a:spcBef>
                <a:spcPts val="0"/>
              </a:spcBef>
              <a:buFont typeface="Wingdings" panose="05000000000000000000" pitchFamily="2" charset="2"/>
              <a:buChar char="Ø"/>
            </a:pPr>
            <a:r>
              <a:rPr lang="en-US" sz="1801" dirty="0">
                <a:latin typeface="Calibri" panose="020F0502020204030204" pitchFamily="34" charset="0"/>
              </a:rPr>
              <a:t>The Browser is responsible for DOM manipulation, UI validations, AJAX Calls only. </a:t>
            </a:r>
          </a:p>
          <a:p>
            <a:pPr marL="285836" indent="-285836">
              <a:lnSpc>
                <a:spcPct val="100000"/>
              </a:lnSpc>
              <a:spcBef>
                <a:spcPts val="0"/>
              </a:spcBef>
              <a:buFont typeface="Wingdings" panose="05000000000000000000" pitchFamily="2" charset="2"/>
              <a:buChar char="Ø"/>
            </a:pPr>
            <a:r>
              <a:rPr lang="en-US" sz="1801" dirty="0">
                <a:latin typeface="Calibri" panose="020F0502020204030204" pitchFamily="34" charset="0"/>
              </a:rPr>
              <a:t>The Page Navigation, Execution is being done on the Server Side.</a:t>
            </a:r>
          </a:p>
          <a:p>
            <a:pPr marL="285836" indent="-285836">
              <a:lnSpc>
                <a:spcPct val="100000"/>
              </a:lnSpc>
              <a:spcBef>
                <a:spcPts val="0"/>
              </a:spcBef>
              <a:buFont typeface="Wingdings" panose="05000000000000000000" pitchFamily="2" charset="2"/>
              <a:buChar char="Ø"/>
            </a:pPr>
            <a:endParaRPr lang="en-US" sz="1801" dirty="0">
              <a:latin typeface="Calibri" panose="020F0502020204030204" pitchFamily="34" charset="0"/>
            </a:endParaRPr>
          </a:p>
          <a:p>
            <a:pPr marL="285836" indent="-285836">
              <a:lnSpc>
                <a:spcPct val="100000"/>
              </a:lnSpc>
              <a:spcBef>
                <a:spcPts val="0"/>
              </a:spcBef>
              <a:buFont typeface="Wingdings" panose="05000000000000000000" pitchFamily="2" charset="2"/>
              <a:buChar char="Ø"/>
            </a:pPr>
            <a:r>
              <a:rPr lang="en-US" sz="1801" b="1" dirty="0">
                <a:latin typeface="Calibri" panose="020F0502020204030204" pitchFamily="34" charset="0"/>
              </a:rPr>
              <a:t>Pros</a:t>
            </a:r>
          </a:p>
          <a:p>
            <a:pPr marL="468771" lvl="2" indent="-285836">
              <a:lnSpc>
                <a:spcPct val="100000"/>
              </a:lnSpc>
              <a:spcBef>
                <a:spcPts val="0"/>
              </a:spcBef>
              <a:buFont typeface="Wingdings" panose="05000000000000000000" pitchFamily="2" charset="2"/>
              <a:buChar char="Ø"/>
            </a:pPr>
            <a:r>
              <a:rPr lang="en-US" dirty="0">
                <a:latin typeface="Calibri" panose="020F0502020204030204" pitchFamily="34" charset="0"/>
              </a:rPr>
              <a:t>Uni Technology Architecture</a:t>
            </a:r>
          </a:p>
          <a:p>
            <a:pPr marL="468771" lvl="2" indent="-285836">
              <a:lnSpc>
                <a:spcPct val="100000"/>
              </a:lnSpc>
              <a:spcBef>
                <a:spcPts val="0"/>
              </a:spcBef>
              <a:buFont typeface="Wingdings" panose="05000000000000000000" pitchFamily="2" charset="2"/>
              <a:buChar char="Ø"/>
            </a:pPr>
            <a:r>
              <a:rPr lang="en-US" dirty="0">
                <a:latin typeface="Calibri" panose="020F0502020204030204" pitchFamily="34" charset="0"/>
              </a:rPr>
              <a:t>Easier to Maintain &amp; Develop</a:t>
            </a:r>
          </a:p>
          <a:p>
            <a:pPr marL="468771" lvl="2" indent="-285836">
              <a:lnSpc>
                <a:spcPct val="100000"/>
              </a:lnSpc>
              <a:spcBef>
                <a:spcPts val="0"/>
              </a:spcBef>
              <a:buFont typeface="Wingdings" panose="05000000000000000000" pitchFamily="2" charset="2"/>
              <a:buChar char="Ø"/>
            </a:pPr>
            <a:r>
              <a:rPr lang="en-US" dirty="0">
                <a:latin typeface="Calibri" panose="020F0502020204030204" pitchFamily="34" charset="0"/>
              </a:rPr>
              <a:t>Needs only Java Team</a:t>
            </a:r>
          </a:p>
          <a:p>
            <a:pPr marL="285836" indent="-285836">
              <a:lnSpc>
                <a:spcPct val="100000"/>
              </a:lnSpc>
              <a:spcBef>
                <a:spcPts val="0"/>
              </a:spcBef>
              <a:buFont typeface="Wingdings" panose="05000000000000000000" pitchFamily="2" charset="2"/>
              <a:buChar char="Ø"/>
            </a:pPr>
            <a:r>
              <a:rPr lang="en-US" sz="1801" b="1" dirty="0">
                <a:latin typeface="Calibri" panose="020F0502020204030204" pitchFamily="34" charset="0"/>
              </a:rPr>
              <a:t>Cons</a:t>
            </a:r>
          </a:p>
          <a:p>
            <a:pPr marL="468771" lvl="2" indent="-285836">
              <a:lnSpc>
                <a:spcPct val="100000"/>
              </a:lnSpc>
              <a:spcBef>
                <a:spcPts val="0"/>
              </a:spcBef>
              <a:buFont typeface="Wingdings" panose="05000000000000000000" pitchFamily="2" charset="2"/>
              <a:buChar char="Ø"/>
            </a:pPr>
            <a:r>
              <a:rPr lang="en-US" dirty="0">
                <a:latin typeface="Calibri" panose="020F0502020204030204" pitchFamily="34" charset="0"/>
              </a:rPr>
              <a:t>Multi Channel/layout Capability. ?</a:t>
            </a:r>
          </a:p>
          <a:p>
            <a:pPr marL="468771" lvl="2" indent="-285836">
              <a:lnSpc>
                <a:spcPct val="100000"/>
              </a:lnSpc>
              <a:spcBef>
                <a:spcPts val="0"/>
              </a:spcBef>
              <a:buFont typeface="Wingdings" panose="05000000000000000000" pitchFamily="2" charset="2"/>
              <a:buChar char="Ø"/>
            </a:pPr>
            <a:r>
              <a:rPr lang="en-US" dirty="0">
                <a:latin typeface="Calibri" panose="020F0502020204030204" pitchFamily="34" charset="0"/>
              </a:rPr>
              <a:t>Responsiveness ?</a:t>
            </a:r>
          </a:p>
          <a:p>
            <a:pPr marL="468771" lvl="2" indent="-285836">
              <a:lnSpc>
                <a:spcPct val="100000"/>
              </a:lnSpc>
              <a:spcBef>
                <a:spcPts val="0"/>
              </a:spcBef>
              <a:buFont typeface="Wingdings" panose="05000000000000000000" pitchFamily="2" charset="2"/>
              <a:buChar char="Ø"/>
            </a:pPr>
            <a:r>
              <a:rPr lang="en-US" dirty="0">
                <a:latin typeface="Calibri" panose="020F0502020204030204" pitchFamily="34" charset="0"/>
              </a:rPr>
              <a:t>Not harnessing the Browser Capability. ?</a:t>
            </a:r>
          </a:p>
          <a:p>
            <a:pPr marL="468771" lvl="2" indent="-285836">
              <a:lnSpc>
                <a:spcPct val="100000"/>
              </a:lnSpc>
              <a:spcBef>
                <a:spcPts val="0"/>
              </a:spcBef>
              <a:buFont typeface="Wingdings" panose="05000000000000000000" pitchFamily="2" charset="2"/>
              <a:buChar char="Ø"/>
            </a:pPr>
            <a:r>
              <a:rPr lang="en-US" dirty="0">
                <a:latin typeface="Calibri" panose="020F0502020204030204" pitchFamily="34" charset="0"/>
              </a:rPr>
              <a:t>Relatively Heavy Weight Solution. ?</a:t>
            </a:r>
          </a:p>
          <a:p>
            <a:pPr marL="468771" lvl="2" indent="-285836">
              <a:lnSpc>
                <a:spcPct val="100000"/>
              </a:lnSpc>
              <a:spcBef>
                <a:spcPts val="0"/>
              </a:spcBef>
              <a:buFont typeface="Wingdings" panose="05000000000000000000" pitchFamily="2" charset="2"/>
              <a:buChar char="Ø"/>
            </a:pPr>
            <a:r>
              <a:rPr lang="en-US" dirty="0">
                <a:latin typeface="Calibri" panose="020F0502020204030204" pitchFamily="34" charset="0"/>
              </a:rPr>
              <a:t>Limited Scalability. ?</a:t>
            </a:r>
          </a:p>
        </p:txBody>
      </p:sp>
      <p:pic>
        <p:nvPicPr>
          <p:cNvPr id="4" name="Graphic 3">
            <a:extLst>
              <a:ext uri="{FF2B5EF4-FFF2-40B4-BE49-F238E27FC236}">
                <a16:creationId xmlns:a16="http://schemas.microsoft.com/office/drawing/2014/main" id="{0DBA2CBB-B417-456E-855A-B27D44FE947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74071" y="-893"/>
            <a:ext cx="1115508" cy="1115508"/>
          </a:xfrm>
          <a:prstGeom prst="rect">
            <a:avLst/>
          </a:prstGeom>
        </p:spPr>
      </p:pic>
      <p:sp>
        <p:nvSpPr>
          <p:cNvPr id="5" name="Title 12">
            <a:extLst>
              <a:ext uri="{FF2B5EF4-FFF2-40B4-BE49-F238E27FC236}">
                <a16:creationId xmlns:a16="http://schemas.microsoft.com/office/drawing/2014/main" id="{36781647-858D-4809-8748-DDF561647FD6}"/>
              </a:ext>
            </a:extLst>
          </p:cNvPr>
          <p:cNvSpPr txBox="1">
            <a:spLocks/>
          </p:cNvSpPr>
          <p:nvPr/>
        </p:nvSpPr>
        <p:spPr>
          <a:xfrm>
            <a:off x="188962" y="139583"/>
            <a:ext cx="11661637" cy="609759"/>
          </a:xfrm>
          <a:prstGeom prst="rect">
            <a:avLst/>
          </a:prstGeom>
        </p:spPr>
        <p:txBody>
          <a:bodyPr vert="horz" lIns="91464" tIns="45732" rIns="91464" bIns="45732" rtlCol="0" anchor="b">
            <a:normAutofit/>
          </a:bodyPr>
          <a:lst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a:lstStyle>
          <a:p>
            <a:pPr algn="ctr"/>
            <a:r>
              <a:rPr lang="en-US" sz="3601" dirty="0"/>
              <a:t>The As-IS State Implementation</a:t>
            </a:r>
          </a:p>
        </p:txBody>
      </p:sp>
      <p:pic>
        <p:nvPicPr>
          <p:cNvPr id="8" name="Picture 7">
            <a:extLst>
              <a:ext uri="{FF2B5EF4-FFF2-40B4-BE49-F238E27FC236}">
                <a16:creationId xmlns:a16="http://schemas.microsoft.com/office/drawing/2014/main" id="{DF750018-E758-433F-AE5F-DDC92DC45D5B}"/>
              </a:ext>
            </a:extLst>
          </p:cNvPr>
          <p:cNvPicPr>
            <a:picLocks noChangeAspect="1"/>
          </p:cNvPicPr>
          <p:nvPr/>
        </p:nvPicPr>
        <p:blipFill>
          <a:blip r:embed="rId4"/>
          <a:stretch>
            <a:fillRect/>
          </a:stretch>
        </p:blipFill>
        <p:spPr>
          <a:xfrm>
            <a:off x="7510973" y="1114615"/>
            <a:ext cx="4578606" cy="4456065"/>
          </a:xfrm>
          <a:prstGeom prst="rect">
            <a:avLst/>
          </a:prstGeom>
        </p:spPr>
      </p:pic>
    </p:spTree>
    <p:extLst>
      <p:ext uri="{BB962C8B-B14F-4D97-AF65-F5344CB8AC3E}">
        <p14:creationId xmlns:p14="http://schemas.microsoft.com/office/powerpoint/2010/main" val="226288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a:xfrm>
            <a:off x="304801" y="389402"/>
            <a:ext cx="11582400" cy="524998"/>
          </a:xfrm>
        </p:spPr>
        <p:txBody>
          <a:bodyPr/>
          <a:lstStyle/>
          <a:p>
            <a:r>
              <a:rPr lang="en-US" dirty="0"/>
              <a:t>Life Cycle Hooks</a:t>
            </a: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3" name="Rectangle 2">
            <a:extLst>
              <a:ext uri="{FF2B5EF4-FFF2-40B4-BE49-F238E27FC236}">
                <a16:creationId xmlns:a16="http://schemas.microsoft.com/office/drawing/2014/main" id="{180724F7-B459-40C3-B31E-A83FAFFE3262}"/>
              </a:ext>
            </a:extLst>
          </p:cNvPr>
          <p:cNvSpPr/>
          <p:nvPr/>
        </p:nvSpPr>
        <p:spPr>
          <a:xfrm>
            <a:off x="381000" y="2286000"/>
            <a:ext cx="11125200" cy="1754326"/>
          </a:xfrm>
          <a:prstGeom prst="rect">
            <a:avLst/>
          </a:prstGeom>
        </p:spPr>
        <p:txBody>
          <a:bodyPr wrap="square">
            <a:spAutoFit/>
          </a:bodyPr>
          <a:lstStyle/>
          <a:p>
            <a:pPr marL="285750" indent="-285750" algn="just">
              <a:buFont typeface="Wingdings" panose="05000000000000000000" pitchFamily="2" charset="2"/>
              <a:buChar char="Ø"/>
            </a:pPr>
            <a:r>
              <a:rPr lang="en-US" dirty="0">
                <a:latin typeface="Roboto"/>
              </a:rPr>
              <a:t>Angular creates it, renders it, creates and renders its children, checks it when its data-bound properties change, and destroys it before removing it from the DOM.</a:t>
            </a:r>
          </a:p>
          <a:p>
            <a:pPr marL="285750" indent="-285750" algn="just">
              <a:buFont typeface="Wingdings" panose="05000000000000000000" pitchFamily="2" charset="2"/>
              <a:buChar char="Ø"/>
            </a:pPr>
            <a:endParaRPr lang="en-US" dirty="0">
              <a:latin typeface="Roboto"/>
            </a:endParaRPr>
          </a:p>
          <a:p>
            <a:pPr marL="285750" indent="-285750" algn="just">
              <a:buFont typeface="Wingdings" panose="05000000000000000000" pitchFamily="2" charset="2"/>
              <a:buChar char="Ø"/>
            </a:pPr>
            <a:endParaRPr lang="en-US" dirty="0">
              <a:latin typeface="Roboto"/>
            </a:endParaRPr>
          </a:p>
          <a:p>
            <a:pPr marL="285750" indent="-285750" algn="just">
              <a:buFont typeface="Wingdings" panose="05000000000000000000" pitchFamily="2" charset="2"/>
              <a:buChar char="Ø"/>
            </a:pPr>
            <a:r>
              <a:rPr lang="en-US" dirty="0">
                <a:latin typeface="Roboto"/>
              </a:rPr>
              <a:t>Angular offers lifecycle hooks that provide visibility into these key life moments and the ability to act when they occur.</a:t>
            </a:r>
            <a:endParaRPr lang="en-US" b="0" i="0" dirty="0">
              <a:effectLst/>
              <a:latin typeface="Roboto"/>
            </a:endParaRPr>
          </a:p>
        </p:txBody>
      </p:sp>
    </p:spTree>
    <p:extLst>
      <p:ext uri="{BB962C8B-B14F-4D97-AF65-F5344CB8AC3E}">
        <p14:creationId xmlns:p14="http://schemas.microsoft.com/office/powerpoint/2010/main" val="2004959288"/>
      </p:ext>
    </p:extLst>
  </p:cSld>
  <p:clrMapOvr>
    <a:masterClrMapping/>
  </p:clrMapOvr>
  <p:transition spd="slow">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a:xfrm>
            <a:off x="304801" y="389402"/>
            <a:ext cx="11582400" cy="524998"/>
          </a:xfrm>
        </p:spPr>
        <p:txBody>
          <a:bodyPr/>
          <a:lstStyle/>
          <a:p>
            <a:r>
              <a:rPr lang="en-US" dirty="0"/>
              <a:t>Life Cycle Hooks</a:t>
            </a: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5" name="Rectangle: Rounded Corners 4">
            <a:extLst>
              <a:ext uri="{FF2B5EF4-FFF2-40B4-BE49-F238E27FC236}">
                <a16:creationId xmlns:a16="http://schemas.microsoft.com/office/drawing/2014/main" id="{8CA24FDC-2183-4036-8E8C-C80C47287BA4}"/>
              </a:ext>
            </a:extLst>
          </p:cNvPr>
          <p:cNvSpPr/>
          <p:nvPr/>
        </p:nvSpPr>
        <p:spPr>
          <a:xfrm>
            <a:off x="304800" y="1132788"/>
            <a:ext cx="11252200" cy="3515412"/>
          </a:xfrm>
          <a:prstGeom prst="roundRect">
            <a:avLst>
              <a:gd name="adj" fmla="val 694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4603ED"/>
                </a:solidFill>
                <a:latin typeface="Arial" panose="020B0604020202020204" pitchFamily="34" charset="0"/>
                <a:cs typeface="Arial" panose="020B0604020202020204" pitchFamily="34" charset="0"/>
              </a:rPr>
              <a:t>export class </a:t>
            </a:r>
            <a:r>
              <a:rPr lang="en-US" sz="1600" dirty="0" err="1">
                <a:solidFill>
                  <a:srgbClr val="4603ED"/>
                </a:solidFill>
                <a:latin typeface="Arial" panose="020B0604020202020204" pitchFamily="34" charset="0"/>
                <a:cs typeface="Arial" panose="020B0604020202020204" pitchFamily="34" charset="0"/>
              </a:rPr>
              <a:t>PeekABoo</a:t>
            </a:r>
            <a:r>
              <a:rPr lang="en-US" sz="1600" dirty="0">
                <a:solidFill>
                  <a:srgbClr val="4603ED"/>
                </a:solidFill>
                <a:latin typeface="Arial" panose="020B0604020202020204" pitchFamily="34" charset="0"/>
                <a:cs typeface="Arial" panose="020B0604020202020204" pitchFamily="34" charset="0"/>
              </a:rPr>
              <a:t> implements </a:t>
            </a:r>
            <a:r>
              <a:rPr lang="en-US" sz="1600" dirty="0" err="1">
                <a:solidFill>
                  <a:srgbClr val="4603ED"/>
                </a:solidFill>
                <a:latin typeface="Arial" panose="020B0604020202020204" pitchFamily="34" charset="0"/>
                <a:cs typeface="Arial" panose="020B0604020202020204" pitchFamily="34" charset="0"/>
              </a:rPr>
              <a:t>OnInit</a:t>
            </a:r>
            <a:r>
              <a:rPr lang="en-US" sz="1600" dirty="0">
                <a:solidFill>
                  <a:srgbClr val="4603ED"/>
                </a:solidFill>
                <a:latin typeface="Arial" panose="020B0604020202020204" pitchFamily="34" charset="0"/>
                <a:cs typeface="Arial" panose="020B0604020202020204" pitchFamily="34" charset="0"/>
              </a:rPr>
              <a:t> {</a:t>
            </a:r>
          </a:p>
          <a:p>
            <a:r>
              <a:rPr lang="en-US" sz="1600" dirty="0">
                <a:solidFill>
                  <a:srgbClr val="4603ED"/>
                </a:solidFill>
                <a:latin typeface="Arial" panose="020B0604020202020204" pitchFamily="34" charset="0"/>
                <a:cs typeface="Arial" panose="020B0604020202020204" pitchFamily="34" charset="0"/>
              </a:rPr>
              <a:t>  constructor(private logger: </a:t>
            </a:r>
            <a:r>
              <a:rPr lang="en-US" sz="1600" dirty="0" err="1">
                <a:solidFill>
                  <a:srgbClr val="4603ED"/>
                </a:solidFill>
                <a:latin typeface="Arial" panose="020B0604020202020204" pitchFamily="34" charset="0"/>
                <a:cs typeface="Arial" panose="020B0604020202020204" pitchFamily="34" charset="0"/>
              </a:rPr>
              <a:t>LoggerService</a:t>
            </a:r>
            <a:r>
              <a:rPr lang="en-US" sz="1600" dirty="0">
                <a:solidFill>
                  <a:srgbClr val="4603ED"/>
                </a:solidFill>
                <a:latin typeface="Arial" panose="020B0604020202020204" pitchFamily="34" charset="0"/>
                <a:cs typeface="Arial" panose="020B0604020202020204" pitchFamily="34" charset="0"/>
              </a:rPr>
              <a:t>) { }</a:t>
            </a:r>
          </a:p>
          <a:p>
            <a:endParaRPr lang="en-US" sz="1600" dirty="0">
              <a:solidFill>
                <a:srgbClr val="4603ED"/>
              </a:solidFill>
              <a:latin typeface="Arial" panose="020B0604020202020204" pitchFamily="34" charset="0"/>
              <a:cs typeface="Arial" panose="020B0604020202020204" pitchFamily="34" charset="0"/>
            </a:endParaRPr>
          </a:p>
          <a:p>
            <a:r>
              <a:rPr lang="en-US" sz="1600" dirty="0">
                <a:solidFill>
                  <a:srgbClr val="4603ED"/>
                </a:solidFill>
                <a:latin typeface="Arial" panose="020B0604020202020204" pitchFamily="34" charset="0"/>
                <a:cs typeface="Arial" panose="020B0604020202020204" pitchFamily="34" charset="0"/>
              </a:rPr>
              <a:t>  // implement </a:t>
            </a:r>
            <a:r>
              <a:rPr lang="en-US" sz="1600" dirty="0" err="1">
                <a:solidFill>
                  <a:srgbClr val="4603ED"/>
                </a:solidFill>
                <a:latin typeface="Arial" panose="020B0604020202020204" pitchFamily="34" charset="0"/>
                <a:cs typeface="Arial" panose="020B0604020202020204" pitchFamily="34" charset="0"/>
              </a:rPr>
              <a:t>OnInit's</a:t>
            </a:r>
            <a:r>
              <a:rPr lang="en-US" sz="1600" dirty="0">
                <a:solidFill>
                  <a:srgbClr val="4603ED"/>
                </a:solidFill>
                <a:latin typeface="Arial" panose="020B0604020202020204" pitchFamily="34" charset="0"/>
                <a:cs typeface="Arial" panose="020B0604020202020204" pitchFamily="34" charset="0"/>
              </a:rPr>
              <a:t> `</a:t>
            </a:r>
            <a:r>
              <a:rPr lang="en-US" sz="1600" dirty="0" err="1">
                <a:solidFill>
                  <a:srgbClr val="4603ED"/>
                </a:solidFill>
                <a:latin typeface="Arial" panose="020B0604020202020204" pitchFamily="34" charset="0"/>
                <a:cs typeface="Arial" panose="020B0604020202020204" pitchFamily="34" charset="0"/>
              </a:rPr>
              <a:t>ngOnInit</a:t>
            </a:r>
            <a:r>
              <a:rPr lang="en-US" sz="1600" dirty="0">
                <a:solidFill>
                  <a:srgbClr val="4603ED"/>
                </a:solidFill>
                <a:latin typeface="Arial" panose="020B0604020202020204" pitchFamily="34" charset="0"/>
                <a:cs typeface="Arial" panose="020B0604020202020204" pitchFamily="34" charset="0"/>
              </a:rPr>
              <a:t>` method</a:t>
            </a:r>
          </a:p>
          <a:p>
            <a:r>
              <a:rPr lang="en-US" sz="1600" dirty="0">
                <a:solidFill>
                  <a:srgbClr val="4603ED"/>
                </a:solidFill>
                <a:latin typeface="Arial" panose="020B0604020202020204" pitchFamily="34" charset="0"/>
                <a:cs typeface="Arial" panose="020B0604020202020204" pitchFamily="34" charset="0"/>
              </a:rPr>
              <a:t>  </a:t>
            </a:r>
            <a:r>
              <a:rPr lang="en-US" sz="1600" dirty="0" err="1">
                <a:solidFill>
                  <a:srgbClr val="4603ED"/>
                </a:solidFill>
                <a:latin typeface="Arial" panose="020B0604020202020204" pitchFamily="34" charset="0"/>
                <a:cs typeface="Arial" panose="020B0604020202020204" pitchFamily="34" charset="0"/>
              </a:rPr>
              <a:t>ngOnInit</a:t>
            </a:r>
            <a:r>
              <a:rPr lang="en-US" sz="1600" dirty="0">
                <a:solidFill>
                  <a:srgbClr val="4603ED"/>
                </a:solidFill>
                <a:latin typeface="Arial" panose="020B0604020202020204" pitchFamily="34" charset="0"/>
                <a:cs typeface="Arial" panose="020B0604020202020204" pitchFamily="34" charset="0"/>
              </a:rPr>
              <a:t>() { </a:t>
            </a:r>
            <a:r>
              <a:rPr lang="en-US" sz="1600" dirty="0" err="1">
                <a:solidFill>
                  <a:srgbClr val="4603ED"/>
                </a:solidFill>
                <a:latin typeface="Arial" panose="020B0604020202020204" pitchFamily="34" charset="0"/>
                <a:cs typeface="Arial" panose="020B0604020202020204" pitchFamily="34" charset="0"/>
              </a:rPr>
              <a:t>this.logIt</a:t>
            </a:r>
            <a:r>
              <a:rPr lang="en-US" sz="1600" dirty="0">
                <a:solidFill>
                  <a:srgbClr val="4603ED"/>
                </a:solidFill>
                <a:latin typeface="Arial" panose="020B0604020202020204" pitchFamily="34" charset="0"/>
                <a:cs typeface="Arial" panose="020B0604020202020204" pitchFamily="34" charset="0"/>
              </a:rPr>
              <a:t>(`</a:t>
            </a:r>
            <a:r>
              <a:rPr lang="en-US" sz="1600" dirty="0" err="1">
                <a:solidFill>
                  <a:srgbClr val="4603ED"/>
                </a:solidFill>
                <a:latin typeface="Arial" panose="020B0604020202020204" pitchFamily="34" charset="0"/>
                <a:cs typeface="Arial" panose="020B0604020202020204" pitchFamily="34" charset="0"/>
              </a:rPr>
              <a:t>OnInit</a:t>
            </a:r>
            <a:r>
              <a:rPr lang="en-US" sz="1600" dirty="0">
                <a:solidFill>
                  <a:srgbClr val="4603ED"/>
                </a:solidFill>
                <a:latin typeface="Arial" panose="020B0604020202020204" pitchFamily="34" charset="0"/>
                <a:cs typeface="Arial" panose="020B0604020202020204" pitchFamily="34" charset="0"/>
              </a:rPr>
              <a:t>`); }</a:t>
            </a:r>
          </a:p>
          <a:p>
            <a:endParaRPr lang="en-US" sz="1600" dirty="0">
              <a:solidFill>
                <a:srgbClr val="4603ED"/>
              </a:solidFill>
              <a:latin typeface="Arial" panose="020B0604020202020204" pitchFamily="34" charset="0"/>
              <a:cs typeface="Arial" panose="020B0604020202020204" pitchFamily="34" charset="0"/>
            </a:endParaRPr>
          </a:p>
          <a:p>
            <a:r>
              <a:rPr lang="en-US" sz="1600" dirty="0">
                <a:solidFill>
                  <a:srgbClr val="4603ED"/>
                </a:solidFill>
                <a:latin typeface="Arial" panose="020B0604020202020204" pitchFamily="34" charset="0"/>
                <a:cs typeface="Arial" panose="020B0604020202020204" pitchFamily="34" charset="0"/>
              </a:rPr>
              <a:t>  </a:t>
            </a:r>
            <a:r>
              <a:rPr lang="en-US" sz="1600" dirty="0" err="1">
                <a:solidFill>
                  <a:srgbClr val="4603ED"/>
                </a:solidFill>
                <a:latin typeface="Arial" panose="020B0604020202020204" pitchFamily="34" charset="0"/>
                <a:cs typeface="Arial" panose="020B0604020202020204" pitchFamily="34" charset="0"/>
              </a:rPr>
              <a:t>logIt</a:t>
            </a:r>
            <a:r>
              <a:rPr lang="en-US" sz="1600" dirty="0">
                <a:solidFill>
                  <a:srgbClr val="4603ED"/>
                </a:solidFill>
                <a:latin typeface="Arial" panose="020B0604020202020204" pitchFamily="34" charset="0"/>
                <a:cs typeface="Arial" panose="020B0604020202020204" pitchFamily="34" charset="0"/>
              </a:rPr>
              <a:t>(</a:t>
            </a:r>
            <a:r>
              <a:rPr lang="en-US" sz="1600" dirty="0" err="1">
                <a:solidFill>
                  <a:srgbClr val="4603ED"/>
                </a:solidFill>
                <a:latin typeface="Arial" panose="020B0604020202020204" pitchFamily="34" charset="0"/>
                <a:cs typeface="Arial" panose="020B0604020202020204" pitchFamily="34" charset="0"/>
              </a:rPr>
              <a:t>msg</a:t>
            </a:r>
            <a:r>
              <a:rPr lang="en-US" sz="1600" dirty="0">
                <a:solidFill>
                  <a:srgbClr val="4603ED"/>
                </a:solidFill>
                <a:latin typeface="Arial" panose="020B0604020202020204" pitchFamily="34" charset="0"/>
                <a:cs typeface="Arial" panose="020B0604020202020204" pitchFamily="34" charset="0"/>
              </a:rPr>
              <a:t>: string) {</a:t>
            </a:r>
          </a:p>
          <a:p>
            <a:r>
              <a:rPr lang="en-US" sz="1600" dirty="0">
                <a:solidFill>
                  <a:srgbClr val="4603ED"/>
                </a:solidFill>
                <a:latin typeface="Arial" panose="020B0604020202020204" pitchFamily="34" charset="0"/>
                <a:cs typeface="Arial" panose="020B0604020202020204" pitchFamily="34" charset="0"/>
              </a:rPr>
              <a:t>    this.logger.log(`#${</a:t>
            </a:r>
            <a:r>
              <a:rPr lang="en-US" sz="1600" dirty="0" err="1">
                <a:solidFill>
                  <a:srgbClr val="4603ED"/>
                </a:solidFill>
                <a:latin typeface="Arial" panose="020B0604020202020204" pitchFamily="34" charset="0"/>
                <a:cs typeface="Arial" panose="020B0604020202020204" pitchFamily="34" charset="0"/>
              </a:rPr>
              <a:t>nextId</a:t>
            </a:r>
            <a:r>
              <a:rPr lang="en-US" sz="1600" dirty="0">
                <a:solidFill>
                  <a:srgbClr val="4603ED"/>
                </a:solidFill>
                <a:latin typeface="Arial" panose="020B0604020202020204" pitchFamily="34" charset="0"/>
                <a:cs typeface="Arial" panose="020B0604020202020204" pitchFamily="34" charset="0"/>
              </a:rPr>
              <a:t>++} ${</a:t>
            </a:r>
            <a:r>
              <a:rPr lang="en-US" sz="1600" dirty="0" err="1">
                <a:solidFill>
                  <a:srgbClr val="4603ED"/>
                </a:solidFill>
                <a:latin typeface="Arial" panose="020B0604020202020204" pitchFamily="34" charset="0"/>
                <a:cs typeface="Arial" panose="020B0604020202020204" pitchFamily="34" charset="0"/>
              </a:rPr>
              <a:t>msg</a:t>
            </a:r>
            <a:r>
              <a:rPr lang="en-US" sz="1600" dirty="0">
                <a:solidFill>
                  <a:srgbClr val="4603ED"/>
                </a:solidFill>
                <a:latin typeface="Arial" panose="020B0604020202020204" pitchFamily="34" charset="0"/>
                <a:cs typeface="Arial" panose="020B0604020202020204" pitchFamily="34" charset="0"/>
              </a:rPr>
              <a:t>}`);</a:t>
            </a:r>
          </a:p>
          <a:p>
            <a:r>
              <a:rPr lang="en-US" sz="1600" dirty="0">
                <a:solidFill>
                  <a:srgbClr val="4603ED"/>
                </a:solidFill>
                <a:latin typeface="Arial" panose="020B0604020202020204" pitchFamily="34" charset="0"/>
                <a:cs typeface="Arial" panose="020B0604020202020204" pitchFamily="34" charset="0"/>
              </a:rPr>
              <a:t>  }</a:t>
            </a:r>
          </a:p>
          <a:p>
            <a:r>
              <a:rPr lang="en-US" sz="1600" dirty="0">
                <a:solidFill>
                  <a:srgbClr val="4603ED"/>
                </a:solidFill>
                <a:latin typeface="Arial" panose="020B0604020202020204" pitchFamily="34" charset="0"/>
                <a:cs typeface="Arial" panose="020B0604020202020204" pitchFamily="34" charset="0"/>
              </a:rPr>
              <a:t>}</a:t>
            </a:r>
          </a:p>
        </p:txBody>
      </p:sp>
      <p:sp>
        <p:nvSpPr>
          <p:cNvPr id="6" name="Rectangle 5">
            <a:extLst>
              <a:ext uri="{FF2B5EF4-FFF2-40B4-BE49-F238E27FC236}">
                <a16:creationId xmlns:a16="http://schemas.microsoft.com/office/drawing/2014/main" id="{BBBB77DE-F2D4-4752-B5C1-4AD4218B36AE}"/>
              </a:ext>
            </a:extLst>
          </p:cNvPr>
          <p:cNvSpPr/>
          <p:nvPr/>
        </p:nvSpPr>
        <p:spPr>
          <a:xfrm>
            <a:off x="838200" y="4866588"/>
            <a:ext cx="9677400" cy="923330"/>
          </a:xfrm>
          <a:prstGeom prst="rect">
            <a:avLst/>
          </a:prstGeom>
        </p:spPr>
        <p:txBody>
          <a:bodyPr wrap="square">
            <a:spAutoFit/>
          </a:bodyPr>
          <a:lstStyle/>
          <a:p>
            <a:pPr marL="285750" indent="-285750">
              <a:buFont typeface="Wingdings" panose="05000000000000000000" pitchFamily="2" charset="2"/>
              <a:buChar char="q"/>
            </a:pPr>
            <a:r>
              <a:rPr lang="en-US" dirty="0">
                <a:latin typeface="Roboto"/>
              </a:rPr>
              <a:t>No directive or component will implement all of the lifecycle hooks.</a:t>
            </a:r>
          </a:p>
          <a:p>
            <a:r>
              <a:rPr lang="en-US" dirty="0">
                <a:latin typeface="Roboto"/>
              </a:rPr>
              <a:t> </a:t>
            </a:r>
          </a:p>
          <a:p>
            <a:pPr marL="285750" indent="-285750">
              <a:buFont typeface="Wingdings" panose="05000000000000000000" pitchFamily="2" charset="2"/>
              <a:buChar char="q"/>
            </a:pPr>
            <a:r>
              <a:rPr lang="en-US" dirty="0">
                <a:latin typeface="Roboto"/>
              </a:rPr>
              <a:t>Angular only calls a directive/component hook method </a:t>
            </a:r>
            <a:r>
              <a:rPr lang="en-US" i="1" dirty="0">
                <a:latin typeface="Roboto"/>
              </a:rPr>
              <a:t>if it is defined</a:t>
            </a:r>
            <a:r>
              <a:rPr lang="en-US" dirty="0">
                <a:latin typeface="Roboto"/>
              </a:rPr>
              <a:t>.</a:t>
            </a:r>
            <a:endParaRPr lang="en-US" dirty="0"/>
          </a:p>
        </p:txBody>
      </p:sp>
    </p:spTree>
    <p:extLst>
      <p:ext uri="{BB962C8B-B14F-4D97-AF65-F5344CB8AC3E}">
        <p14:creationId xmlns:p14="http://schemas.microsoft.com/office/powerpoint/2010/main" val="873961602"/>
      </p:ext>
    </p:extLst>
  </p:cSld>
  <p:clrMapOvr>
    <a:masterClrMapping/>
  </p:clrMapOvr>
  <p:transition spd="slow">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a:xfrm>
            <a:off x="304801" y="389402"/>
            <a:ext cx="11582400" cy="524998"/>
          </a:xfrm>
        </p:spPr>
        <p:txBody>
          <a:bodyPr/>
          <a:lstStyle/>
          <a:p>
            <a:r>
              <a:rPr lang="en-US" dirty="0"/>
              <a:t>Life Cycle Hooks</a:t>
            </a: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graphicFrame>
        <p:nvGraphicFramePr>
          <p:cNvPr id="3" name="Table 2">
            <a:extLst>
              <a:ext uri="{FF2B5EF4-FFF2-40B4-BE49-F238E27FC236}">
                <a16:creationId xmlns:a16="http://schemas.microsoft.com/office/drawing/2014/main" id="{34E3E547-9876-455B-9C35-48E9671D620D}"/>
              </a:ext>
            </a:extLst>
          </p:cNvPr>
          <p:cNvGraphicFramePr>
            <a:graphicFrameLocks noGrp="1"/>
          </p:cNvGraphicFramePr>
          <p:nvPr>
            <p:extLst>
              <p:ext uri="{D42A27DB-BD31-4B8C-83A1-F6EECF244321}">
                <p14:modId xmlns:p14="http://schemas.microsoft.com/office/powerpoint/2010/main" val="2794231358"/>
              </p:ext>
            </p:extLst>
          </p:nvPr>
        </p:nvGraphicFramePr>
        <p:xfrm>
          <a:off x="381000" y="1780540"/>
          <a:ext cx="11201400" cy="3723640"/>
        </p:xfrm>
        <a:graphic>
          <a:graphicData uri="http://schemas.openxmlformats.org/drawingml/2006/table">
            <a:tbl>
              <a:tblPr firstRow="1" bandRow="1">
                <a:tableStyleId>{5C22544A-7EE6-4342-B048-85BDC9FD1C3A}</a:tableStyleId>
              </a:tblPr>
              <a:tblGrid>
                <a:gridCol w="4343400">
                  <a:extLst>
                    <a:ext uri="{9D8B030D-6E8A-4147-A177-3AD203B41FA5}">
                      <a16:colId xmlns:a16="http://schemas.microsoft.com/office/drawing/2014/main" val="1314273915"/>
                    </a:ext>
                  </a:extLst>
                </a:gridCol>
                <a:gridCol w="6858000">
                  <a:extLst>
                    <a:ext uri="{9D8B030D-6E8A-4147-A177-3AD203B41FA5}">
                      <a16:colId xmlns:a16="http://schemas.microsoft.com/office/drawing/2014/main" val="3698300790"/>
                    </a:ext>
                  </a:extLst>
                </a:gridCol>
              </a:tblGrid>
              <a:tr h="370840">
                <a:tc>
                  <a:txBody>
                    <a:bodyPr/>
                    <a:lstStyle/>
                    <a:p>
                      <a:r>
                        <a:rPr lang="en-US" sz="1400" b="0" i="0" kern="1200" dirty="0" err="1">
                          <a:solidFill>
                            <a:schemeClr val="lt1"/>
                          </a:solidFill>
                          <a:effectLst/>
                          <a:latin typeface="Arial" panose="020B0604020202020204" pitchFamily="34" charset="0"/>
                          <a:ea typeface="+mn-ea"/>
                          <a:cs typeface="Arial" panose="020B0604020202020204" pitchFamily="34" charset="0"/>
                        </a:rPr>
                        <a:t>ngOnChanges</a:t>
                      </a:r>
                      <a:r>
                        <a:rPr lang="en-US" sz="1400" b="0" i="0" kern="1200" dirty="0">
                          <a:solidFill>
                            <a:schemeClr val="lt1"/>
                          </a:solidFill>
                          <a:effectLst/>
                          <a:latin typeface="Arial" panose="020B0604020202020204" pitchFamily="34" charset="0"/>
                          <a:ea typeface="+mn-ea"/>
                          <a:cs typeface="Arial" panose="020B0604020202020204" pitchFamily="34" charset="0"/>
                        </a:rPr>
                        <a:t>()</a:t>
                      </a:r>
                      <a:endParaRPr lang="en-US" sz="1400" dirty="0">
                        <a:latin typeface="Arial" panose="020B0604020202020204" pitchFamily="34" charset="0"/>
                        <a:cs typeface="Arial" panose="020B0604020202020204" pitchFamily="34" charset="0"/>
                      </a:endParaRPr>
                    </a:p>
                  </a:txBody>
                  <a:tcPr/>
                </a:tc>
                <a:tc>
                  <a:txBody>
                    <a:bodyPr/>
                    <a:lstStyle/>
                    <a:p>
                      <a:r>
                        <a:rPr lang="en-US" sz="1400" b="0" i="0" kern="1200" dirty="0">
                          <a:solidFill>
                            <a:schemeClr val="dk1"/>
                          </a:solidFill>
                          <a:effectLst/>
                          <a:latin typeface="Arial" panose="020B0604020202020204" pitchFamily="34" charset="0"/>
                          <a:ea typeface="+mn-ea"/>
                          <a:cs typeface="Arial" panose="020B0604020202020204" pitchFamily="34" charset="0"/>
                        </a:rPr>
                        <a:t>Respond when Angular (re)sets data-bound input properties.</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83454866"/>
                  </a:ext>
                </a:extLst>
              </a:tr>
              <a:tr h="370840">
                <a:tc>
                  <a:txBody>
                    <a:bodyPr/>
                    <a:lstStyle/>
                    <a:p>
                      <a:r>
                        <a:rPr lang="en-US" sz="1400" b="0" i="0" kern="1200" dirty="0" err="1">
                          <a:solidFill>
                            <a:schemeClr val="dk1"/>
                          </a:solidFill>
                          <a:effectLst/>
                          <a:latin typeface="Arial" panose="020B0604020202020204" pitchFamily="34" charset="0"/>
                          <a:ea typeface="+mn-ea"/>
                          <a:cs typeface="Arial" panose="020B0604020202020204" pitchFamily="34" charset="0"/>
                        </a:rPr>
                        <a:t>ngOnInit</a:t>
                      </a:r>
                      <a:r>
                        <a:rPr lang="en-US" sz="1400" b="0" i="0" kern="1200" dirty="0">
                          <a:solidFill>
                            <a:schemeClr val="dk1"/>
                          </a:solidFill>
                          <a:effectLst/>
                          <a:latin typeface="Arial" panose="020B0604020202020204" pitchFamily="34" charset="0"/>
                          <a:ea typeface="+mn-ea"/>
                          <a:cs typeface="Arial" panose="020B0604020202020204" pitchFamily="34" charset="0"/>
                        </a:rPr>
                        <a:t>()</a:t>
                      </a:r>
                      <a:endParaRPr lang="en-US" sz="1400" dirty="0">
                        <a:latin typeface="Arial" panose="020B0604020202020204" pitchFamily="34" charset="0"/>
                        <a:cs typeface="Arial" panose="020B0604020202020204" pitchFamily="34" charset="0"/>
                      </a:endParaRPr>
                    </a:p>
                  </a:txBody>
                  <a:tcPr/>
                </a:tc>
                <a:tc>
                  <a:txBody>
                    <a:bodyPr/>
                    <a:lstStyle/>
                    <a:p>
                      <a:pPr algn="just"/>
                      <a:r>
                        <a:rPr lang="en-US" sz="1400" b="0" i="0" kern="1200" dirty="0">
                          <a:solidFill>
                            <a:schemeClr val="dk1"/>
                          </a:solidFill>
                          <a:effectLst/>
                          <a:latin typeface="Arial" panose="020B0604020202020204" pitchFamily="34" charset="0"/>
                          <a:ea typeface="+mn-ea"/>
                          <a:cs typeface="Arial" panose="020B0604020202020204" pitchFamily="34" charset="0"/>
                        </a:rPr>
                        <a:t>Initialize the directive/component after Angular first displays the data-bound properties and sets the directive/component's input properties.</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62522861"/>
                  </a:ext>
                </a:extLst>
              </a:tr>
              <a:tr h="370840">
                <a:tc>
                  <a:txBody>
                    <a:bodyPr/>
                    <a:lstStyle/>
                    <a:p>
                      <a:r>
                        <a:rPr lang="en-US" sz="1400" b="0" i="0" kern="1200" dirty="0" err="1">
                          <a:solidFill>
                            <a:schemeClr val="dk1"/>
                          </a:solidFill>
                          <a:effectLst/>
                          <a:latin typeface="Arial" panose="020B0604020202020204" pitchFamily="34" charset="0"/>
                          <a:ea typeface="+mn-ea"/>
                          <a:cs typeface="Arial" panose="020B0604020202020204" pitchFamily="34" charset="0"/>
                        </a:rPr>
                        <a:t>ngDoCheck</a:t>
                      </a:r>
                      <a:r>
                        <a:rPr lang="en-US" sz="1400" b="0" i="0" kern="1200" dirty="0">
                          <a:solidFill>
                            <a:schemeClr val="dk1"/>
                          </a:solidFill>
                          <a:effectLst/>
                          <a:latin typeface="Arial" panose="020B0604020202020204" pitchFamily="34" charset="0"/>
                          <a:ea typeface="+mn-ea"/>
                          <a:cs typeface="Arial" panose="020B0604020202020204" pitchFamily="34" charset="0"/>
                        </a:rPr>
                        <a:t>()</a:t>
                      </a:r>
                      <a:endParaRPr lang="en-US" sz="1400" dirty="0">
                        <a:latin typeface="Arial" panose="020B0604020202020204" pitchFamily="34" charset="0"/>
                        <a:cs typeface="Arial" panose="020B0604020202020204" pitchFamily="34" charset="0"/>
                      </a:endParaRPr>
                    </a:p>
                  </a:txBody>
                  <a:tcPr/>
                </a:tc>
                <a:tc>
                  <a:txBody>
                    <a:bodyPr/>
                    <a:lstStyle/>
                    <a:p>
                      <a:pPr algn="just"/>
                      <a:r>
                        <a:rPr lang="en-US" sz="1400" b="0" i="0" kern="1200" dirty="0">
                          <a:solidFill>
                            <a:schemeClr val="dk1"/>
                          </a:solidFill>
                          <a:effectLst/>
                          <a:latin typeface="Arial" panose="020B0604020202020204" pitchFamily="34" charset="0"/>
                          <a:ea typeface="+mn-ea"/>
                          <a:cs typeface="Arial" panose="020B0604020202020204" pitchFamily="34" charset="0"/>
                        </a:rPr>
                        <a:t>Detect and act upon changes that Angular can't or won't detect on its own.</a:t>
                      </a:r>
                    </a:p>
                    <a:p>
                      <a:pPr algn="just"/>
                      <a:r>
                        <a:rPr lang="en-US" sz="1400" b="0" i="0" kern="1200" dirty="0">
                          <a:solidFill>
                            <a:schemeClr val="dk1"/>
                          </a:solidFill>
                          <a:effectLst/>
                          <a:latin typeface="Arial" panose="020B0604020202020204" pitchFamily="34" charset="0"/>
                          <a:ea typeface="+mn-ea"/>
                          <a:cs typeface="Arial" panose="020B0604020202020204" pitchFamily="34" charset="0"/>
                        </a:rPr>
                        <a:t>Called during every change detection run, immediately after </a:t>
                      </a:r>
                      <a:r>
                        <a:rPr lang="en-US" sz="1400" b="0" i="0" kern="1200" dirty="0" err="1">
                          <a:solidFill>
                            <a:schemeClr val="dk1"/>
                          </a:solidFill>
                          <a:effectLst/>
                          <a:latin typeface="Arial" panose="020B0604020202020204" pitchFamily="34" charset="0"/>
                          <a:ea typeface="+mn-ea"/>
                          <a:cs typeface="Arial" panose="020B0604020202020204" pitchFamily="34" charset="0"/>
                        </a:rPr>
                        <a:t>ngOnChanges</a:t>
                      </a:r>
                      <a:r>
                        <a:rPr lang="en-US" sz="1400" b="0" i="0" kern="1200" dirty="0">
                          <a:solidFill>
                            <a:schemeClr val="dk1"/>
                          </a:solidFill>
                          <a:effectLst/>
                          <a:latin typeface="Arial" panose="020B0604020202020204" pitchFamily="34" charset="0"/>
                          <a:ea typeface="+mn-ea"/>
                          <a:cs typeface="Arial" panose="020B0604020202020204" pitchFamily="34" charset="0"/>
                        </a:rPr>
                        <a:t>() and </a:t>
                      </a:r>
                      <a:r>
                        <a:rPr lang="en-US" sz="1400" b="0" i="0" kern="1200" dirty="0" err="1">
                          <a:solidFill>
                            <a:schemeClr val="dk1"/>
                          </a:solidFill>
                          <a:effectLst/>
                          <a:latin typeface="Arial" panose="020B0604020202020204" pitchFamily="34" charset="0"/>
                          <a:ea typeface="+mn-ea"/>
                          <a:cs typeface="Arial" panose="020B0604020202020204" pitchFamily="34" charset="0"/>
                        </a:rPr>
                        <a:t>ngOnInit</a:t>
                      </a:r>
                      <a:r>
                        <a:rPr lang="en-US" sz="1400" b="0" i="0" kern="1200" dirty="0">
                          <a:solidFill>
                            <a:schemeClr val="dk1"/>
                          </a:solidFill>
                          <a:effectLst/>
                          <a:latin typeface="Arial" panose="020B0604020202020204" pitchFamily="34" charset="0"/>
                          <a:ea typeface="+mn-ea"/>
                          <a:cs typeface="Arial" panose="020B0604020202020204" pitchFamily="34" charset="0"/>
                        </a:rPr>
                        <a:t>().</a:t>
                      </a:r>
                    </a:p>
                  </a:txBody>
                  <a:tcPr/>
                </a:tc>
                <a:extLst>
                  <a:ext uri="{0D108BD9-81ED-4DB2-BD59-A6C34878D82A}">
                    <a16:rowId xmlns:a16="http://schemas.microsoft.com/office/drawing/2014/main" val="2458995040"/>
                  </a:ext>
                </a:extLst>
              </a:tr>
              <a:tr h="370840">
                <a:tc>
                  <a:txBody>
                    <a:bodyPr/>
                    <a:lstStyle/>
                    <a:p>
                      <a:r>
                        <a:rPr lang="en-US" sz="1400" b="0" i="0" kern="1200" dirty="0" err="1">
                          <a:solidFill>
                            <a:schemeClr val="dk1"/>
                          </a:solidFill>
                          <a:effectLst/>
                          <a:latin typeface="Arial" panose="020B0604020202020204" pitchFamily="34" charset="0"/>
                          <a:ea typeface="+mn-ea"/>
                          <a:cs typeface="Arial" panose="020B0604020202020204" pitchFamily="34" charset="0"/>
                        </a:rPr>
                        <a:t>ngOnDestroy</a:t>
                      </a:r>
                      <a:r>
                        <a:rPr lang="en-US" sz="1400" b="0" i="0" kern="1200" dirty="0">
                          <a:solidFill>
                            <a:schemeClr val="dk1"/>
                          </a:solidFill>
                          <a:effectLst/>
                          <a:latin typeface="Arial" panose="020B0604020202020204" pitchFamily="34" charset="0"/>
                          <a:ea typeface="+mn-ea"/>
                          <a:cs typeface="Arial" panose="020B0604020202020204" pitchFamily="34" charset="0"/>
                        </a:rPr>
                        <a:t>()</a:t>
                      </a:r>
                      <a:endParaRPr lang="en-US" sz="1400" dirty="0">
                        <a:latin typeface="Arial" panose="020B0604020202020204" pitchFamily="34" charset="0"/>
                        <a:cs typeface="Arial" panose="020B0604020202020204" pitchFamily="34" charset="0"/>
                      </a:endParaRPr>
                    </a:p>
                  </a:txBody>
                  <a:tcPr/>
                </a:tc>
                <a:tc>
                  <a:txBody>
                    <a:bodyPr/>
                    <a:lstStyle/>
                    <a:p>
                      <a:pPr algn="just"/>
                      <a:r>
                        <a:rPr lang="en-US" sz="1400" b="0" i="0" kern="1200" dirty="0">
                          <a:solidFill>
                            <a:schemeClr val="dk1"/>
                          </a:solidFill>
                          <a:effectLst/>
                          <a:latin typeface="Arial" panose="020B0604020202020204" pitchFamily="34" charset="0"/>
                          <a:ea typeface="+mn-ea"/>
                          <a:cs typeface="Arial" panose="020B0604020202020204" pitchFamily="34" charset="0"/>
                        </a:rPr>
                        <a:t>Cleanup just before Angular destroys the directive/component. Unsubscribe Observables and detach event handlers to avoid memory leaks.</a:t>
                      </a:r>
                    </a:p>
                    <a:p>
                      <a:pPr algn="just"/>
                      <a:r>
                        <a:rPr lang="en-US" sz="1400" b="0" i="0" kern="1200" dirty="0">
                          <a:solidFill>
                            <a:schemeClr val="dk1"/>
                          </a:solidFill>
                          <a:effectLst/>
                          <a:latin typeface="Arial" panose="020B0604020202020204" pitchFamily="34" charset="0"/>
                          <a:ea typeface="+mn-ea"/>
                          <a:cs typeface="Arial" panose="020B0604020202020204" pitchFamily="34" charset="0"/>
                        </a:rPr>
                        <a:t>Called </a:t>
                      </a:r>
                      <a:r>
                        <a:rPr lang="en-US" sz="1400" b="0" i="1" kern="1200" dirty="0">
                          <a:solidFill>
                            <a:schemeClr val="dk1"/>
                          </a:solidFill>
                          <a:effectLst/>
                          <a:latin typeface="Arial" panose="020B0604020202020204" pitchFamily="34" charset="0"/>
                          <a:ea typeface="+mn-ea"/>
                          <a:cs typeface="Arial" panose="020B0604020202020204" pitchFamily="34" charset="0"/>
                        </a:rPr>
                        <a:t>just before</a:t>
                      </a:r>
                      <a:r>
                        <a:rPr lang="en-US" sz="1400" b="0" i="0" kern="1200" dirty="0">
                          <a:solidFill>
                            <a:schemeClr val="dk1"/>
                          </a:solidFill>
                          <a:effectLst/>
                          <a:latin typeface="Arial" panose="020B0604020202020204" pitchFamily="34" charset="0"/>
                          <a:ea typeface="+mn-ea"/>
                          <a:cs typeface="Arial" panose="020B0604020202020204" pitchFamily="34" charset="0"/>
                        </a:rPr>
                        <a:t> Angular destroys the directive/component.</a:t>
                      </a:r>
                    </a:p>
                  </a:txBody>
                  <a:tcPr/>
                </a:tc>
                <a:extLst>
                  <a:ext uri="{0D108BD9-81ED-4DB2-BD59-A6C34878D82A}">
                    <a16:rowId xmlns:a16="http://schemas.microsoft.com/office/drawing/2014/main" val="1267822366"/>
                  </a:ext>
                </a:extLst>
              </a:tr>
              <a:tr h="370840">
                <a:tc gridSpan="2">
                  <a:txBody>
                    <a:bodyPr/>
                    <a:lstStyle/>
                    <a:p>
                      <a:r>
                        <a:rPr lang="en-US" sz="1400" dirty="0">
                          <a:latin typeface="Arial" panose="020B0604020202020204" pitchFamily="34" charset="0"/>
                          <a:cs typeface="Arial" panose="020B0604020202020204" pitchFamily="34" charset="0"/>
                        </a:rPr>
                        <a:t>Other Hooks :- </a:t>
                      </a:r>
                    </a:p>
                    <a:p>
                      <a:endParaRPr lang="en-US" sz="1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400" b="0" i="0" u="none" kern="1200" dirty="0" err="1">
                          <a:solidFill>
                            <a:schemeClr val="dk1"/>
                          </a:solidFill>
                          <a:effectLst/>
                          <a:latin typeface="Arial" panose="020B0604020202020204" pitchFamily="34" charset="0"/>
                          <a:ea typeface="+mn-ea"/>
                          <a:cs typeface="Arial" panose="020B0604020202020204" pitchFamily="34" charset="0"/>
                        </a:rPr>
                        <a:t>ngAfterContentInit</a:t>
                      </a:r>
                      <a:r>
                        <a:rPr lang="en-US" sz="1400" b="0" i="0" u="none" kern="1200" dirty="0">
                          <a:solidFill>
                            <a:schemeClr val="dk1"/>
                          </a:solidFill>
                          <a:effectLst/>
                          <a:latin typeface="Arial" panose="020B0604020202020204" pitchFamily="34" charset="0"/>
                          <a:ea typeface="+mn-ea"/>
                          <a:cs typeface="Arial" panose="020B0604020202020204" pitchFamily="34" charset="0"/>
                        </a:rPr>
                        <a:t>()</a:t>
                      </a:r>
                    </a:p>
                    <a:p>
                      <a:pPr marL="342900" indent="-342900">
                        <a:buFont typeface="Arial" panose="020B0604020202020204" pitchFamily="34" charset="0"/>
                        <a:buChar char="•"/>
                      </a:pPr>
                      <a:r>
                        <a:rPr lang="en-US" sz="1400" b="0" i="0" u="none" kern="1200" dirty="0">
                          <a:solidFill>
                            <a:schemeClr val="dk1"/>
                          </a:solidFill>
                          <a:effectLst/>
                          <a:latin typeface="Arial" panose="020B0604020202020204" pitchFamily="34" charset="0"/>
                          <a:ea typeface="+mn-ea"/>
                          <a:cs typeface="Arial" panose="020B0604020202020204" pitchFamily="34" charset="0"/>
                        </a:rPr>
                        <a:t>ngAfterContentChecked()</a:t>
                      </a:r>
                    </a:p>
                    <a:p>
                      <a:pPr marL="342900" indent="-342900">
                        <a:buFont typeface="Arial" panose="020B0604020202020204" pitchFamily="34" charset="0"/>
                        <a:buChar char="•"/>
                      </a:pPr>
                      <a:r>
                        <a:rPr lang="en-US" sz="1400" b="0" i="0" u="none" kern="1200" dirty="0" err="1">
                          <a:solidFill>
                            <a:schemeClr val="dk1"/>
                          </a:solidFill>
                          <a:effectLst/>
                          <a:latin typeface="Arial" panose="020B0604020202020204" pitchFamily="34" charset="0"/>
                          <a:ea typeface="+mn-ea"/>
                          <a:cs typeface="Arial" panose="020B0604020202020204" pitchFamily="34" charset="0"/>
                        </a:rPr>
                        <a:t>ngAfterViewInit</a:t>
                      </a:r>
                      <a:r>
                        <a:rPr lang="en-US" sz="1400" b="0" i="0" u="none" kern="1200" dirty="0">
                          <a:solidFill>
                            <a:schemeClr val="dk1"/>
                          </a:solidFill>
                          <a:effectLst/>
                          <a:latin typeface="Arial" panose="020B0604020202020204" pitchFamily="34" charset="0"/>
                          <a:ea typeface="+mn-ea"/>
                          <a:cs typeface="Arial" panose="020B0604020202020204" pitchFamily="34" charset="0"/>
                        </a:rPr>
                        <a:t>()</a:t>
                      </a:r>
                    </a:p>
                    <a:p>
                      <a:pPr marL="342900" indent="-342900">
                        <a:buFont typeface="Arial" panose="020B0604020202020204" pitchFamily="34" charset="0"/>
                        <a:buChar char="•"/>
                      </a:pPr>
                      <a:r>
                        <a:rPr lang="en-US" sz="1400" b="0" i="0" u="none" kern="1200" dirty="0">
                          <a:solidFill>
                            <a:schemeClr val="dk1"/>
                          </a:solidFill>
                          <a:effectLst/>
                          <a:latin typeface="Arial" panose="020B0604020202020204" pitchFamily="34" charset="0"/>
                          <a:ea typeface="+mn-ea"/>
                          <a:cs typeface="Arial" panose="020B0604020202020204" pitchFamily="34" charset="0"/>
                        </a:rPr>
                        <a:t>ngAfterViewChecked()</a:t>
                      </a:r>
                    </a:p>
                  </a:txBody>
                  <a:tcPr/>
                </a:tc>
                <a:tc hMerge="1">
                  <a:txBody>
                    <a:bodyPr/>
                    <a:lstStyle/>
                    <a:p>
                      <a:endParaRPr lang="en-US" sz="1801" b="0" i="0" kern="1200" dirty="0">
                        <a:solidFill>
                          <a:schemeClr val="dk1"/>
                        </a:solidFill>
                        <a:effectLst/>
                        <a:latin typeface="+mn-lt"/>
                        <a:ea typeface="+mn-ea"/>
                        <a:cs typeface="+mn-cs"/>
                      </a:endParaRPr>
                    </a:p>
                  </a:txBody>
                  <a:tcPr/>
                </a:tc>
                <a:extLst>
                  <a:ext uri="{0D108BD9-81ED-4DB2-BD59-A6C34878D82A}">
                    <a16:rowId xmlns:a16="http://schemas.microsoft.com/office/drawing/2014/main" val="952656378"/>
                  </a:ext>
                </a:extLst>
              </a:tr>
            </a:tbl>
          </a:graphicData>
        </a:graphic>
      </p:graphicFrame>
    </p:spTree>
    <p:extLst>
      <p:ext uri="{BB962C8B-B14F-4D97-AF65-F5344CB8AC3E}">
        <p14:creationId xmlns:p14="http://schemas.microsoft.com/office/powerpoint/2010/main" val="1617081856"/>
      </p:ext>
    </p:extLst>
  </p:cSld>
  <p:clrMapOvr>
    <a:masterClrMapping/>
  </p:clrMapOvr>
  <p:transition spd="slow">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5"/>
          </p:nvPr>
        </p:nvSpPr>
        <p:spPr/>
        <p:txBody>
          <a:bodyPr/>
          <a:lstStyle/>
          <a:p>
            <a:r>
              <a:rPr lang="en-US" dirty="0"/>
              <a:t>Micro Services</a:t>
            </a:r>
          </a:p>
        </p:txBody>
      </p:sp>
      <p:sp>
        <p:nvSpPr>
          <p:cNvPr id="5" name="Content Placeholder 13">
            <a:extLst>
              <a:ext uri="{FF2B5EF4-FFF2-40B4-BE49-F238E27FC236}">
                <a16:creationId xmlns:a16="http://schemas.microsoft.com/office/drawing/2014/main" id="{333E97E2-0BC2-4CBC-98F4-FD560A04D035}"/>
              </a:ext>
            </a:extLst>
          </p:cNvPr>
          <p:cNvSpPr>
            <a:spLocks noGrp="1"/>
          </p:cNvSpPr>
          <p:nvPr>
            <p:ph idx="1"/>
          </p:nvPr>
        </p:nvSpPr>
        <p:spPr>
          <a:xfrm>
            <a:off x="3200400" y="2743200"/>
            <a:ext cx="5335310" cy="914400"/>
          </a:xfrm>
        </p:spPr>
        <p:txBody>
          <a:bodyPr/>
          <a:lstStyle/>
          <a:p>
            <a:pPr algn="ctr"/>
            <a:endParaRPr lang="en-US" dirty="0">
              <a:solidFill>
                <a:srgbClr val="002060"/>
              </a:solidFill>
              <a:latin typeface="Agency FB" panose="020B0503020202020204" pitchFamily="34" charset="0"/>
            </a:endParaRPr>
          </a:p>
        </p:txBody>
      </p:sp>
      <p:pic>
        <p:nvPicPr>
          <p:cNvPr id="9218" name="Picture 2" descr="Related image">
            <a:extLst>
              <a:ext uri="{FF2B5EF4-FFF2-40B4-BE49-F238E27FC236}">
                <a16:creationId xmlns:a16="http://schemas.microsoft.com/office/drawing/2014/main" id="{64C789FD-3DFE-4F94-A63D-FB056BDC3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564646"/>
            <a:ext cx="7649144" cy="4357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498704"/>
      </p:ext>
    </p:extLst>
  </p:cSld>
  <p:clrMapOvr>
    <a:masterClrMapping/>
  </p:clrMapOvr>
  <p:transition spd="slow">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5"/>
          </p:nvPr>
        </p:nvSpPr>
        <p:spPr/>
        <p:txBody>
          <a:bodyPr/>
          <a:lstStyle/>
          <a:p>
            <a:r>
              <a:rPr lang="en-US" dirty="0"/>
              <a:t>Micro Services</a:t>
            </a:r>
          </a:p>
        </p:txBody>
      </p:sp>
      <p:sp>
        <p:nvSpPr>
          <p:cNvPr id="5" name="Content Placeholder 13">
            <a:extLst>
              <a:ext uri="{FF2B5EF4-FFF2-40B4-BE49-F238E27FC236}">
                <a16:creationId xmlns:a16="http://schemas.microsoft.com/office/drawing/2014/main" id="{333E97E2-0BC2-4CBC-98F4-FD560A04D035}"/>
              </a:ext>
            </a:extLst>
          </p:cNvPr>
          <p:cNvSpPr>
            <a:spLocks noGrp="1"/>
          </p:cNvSpPr>
          <p:nvPr>
            <p:ph idx="1"/>
          </p:nvPr>
        </p:nvSpPr>
        <p:spPr>
          <a:xfrm>
            <a:off x="3200400" y="2057400"/>
            <a:ext cx="5335310" cy="1905000"/>
          </a:xfrm>
        </p:spPr>
        <p:txBody>
          <a:bodyPr/>
          <a:lstStyle/>
          <a:p>
            <a:pPr algn="ctr"/>
            <a:r>
              <a:rPr lang="en-US" sz="5400" dirty="0">
                <a:solidFill>
                  <a:srgbClr val="002060"/>
                </a:solidFill>
                <a:latin typeface="Agency FB" panose="020B0503020202020204" pitchFamily="34" charset="0"/>
              </a:rPr>
              <a:t>Services and Dependency Injection</a:t>
            </a:r>
            <a:endParaRPr lang="en-US" dirty="0">
              <a:solidFill>
                <a:srgbClr val="002060"/>
              </a:solidFill>
              <a:latin typeface="Agency FB" panose="020B0503020202020204" pitchFamily="34" charset="0"/>
            </a:endParaRPr>
          </a:p>
        </p:txBody>
      </p:sp>
    </p:spTree>
    <p:extLst>
      <p:ext uri="{BB962C8B-B14F-4D97-AF65-F5344CB8AC3E}">
        <p14:creationId xmlns:p14="http://schemas.microsoft.com/office/powerpoint/2010/main" val="4200172073"/>
      </p:ext>
    </p:extLst>
  </p:cSld>
  <p:clrMapOvr>
    <a:masterClrMapping/>
  </p:clrMapOvr>
  <p:transition spd="slow">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a:xfrm>
            <a:off x="304801" y="389402"/>
            <a:ext cx="11582400" cy="524998"/>
          </a:xfrm>
        </p:spPr>
        <p:txBody>
          <a:bodyPr/>
          <a:lstStyle/>
          <a:p>
            <a:r>
              <a:rPr lang="en-US" dirty="0"/>
              <a:t>Services and DI</a:t>
            </a: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5" name="Rectangle 4">
            <a:extLst>
              <a:ext uri="{FF2B5EF4-FFF2-40B4-BE49-F238E27FC236}">
                <a16:creationId xmlns:a16="http://schemas.microsoft.com/office/drawing/2014/main" id="{253C1EFB-6D01-4F20-A71F-43793CA64D1C}"/>
              </a:ext>
            </a:extLst>
          </p:cNvPr>
          <p:cNvSpPr/>
          <p:nvPr/>
        </p:nvSpPr>
        <p:spPr>
          <a:xfrm>
            <a:off x="451595" y="2036802"/>
            <a:ext cx="11277600" cy="369332"/>
          </a:xfrm>
          <a:prstGeom prst="rect">
            <a:avLst/>
          </a:prstGeom>
        </p:spPr>
        <p:txBody>
          <a:bodyPr wrap="square">
            <a:spAutoFit/>
          </a:bodyPr>
          <a:lstStyle/>
          <a:p>
            <a:pPr algn="ctr"/>
            <a:r>
              <a:rPr lang="en-US" b="1" dirty="0"/>
              <a:t>Service</a:t>
            </a:r>
            <a:r>
              <a:rPr lang="en-US" dirty="0">
                <a:latin typeface="Roboto"/>
              </a:rPr>
              <a:t> is a broad category encompassing any value, function, or feature that an app needs.</a:t>
            </a:r>
            <a:endParaRPr lang="en-US" dirty="0"/>
          </a:p>
        </p:txBody>
      </p:sp>
      <p:sp>
        <p:nvSpPr>
          <p:cNvPr id="20" name="Rectangle 19">
            <a:extLst>
              <a:ext uri="{FF2B5EF4-FFF2-40B4-BE49-F238E27FC236}">
                <a16:creationId xmlns:a16="http://schemas.microsoft.com/office/drawing/2014/main" id="{F83C0ED5-766F-409A-B605-92543F9DCAFB}"/>
              </a:ext>
            </a:extLst>
          </p:cNvPr>
          <p:cNvSpPr/>
          <p:nvPr/>
        </p:nvSpPr>
        <p:spPr>
          <a:xfrm>
            <a:off x="534717" y="4267200"/>
            <a:ext cx="11111357" cy="369332"/>
          </a:xfrm>
          <a:prstGeom prst="rect">
            <a:avLst/>
          </a:prstGeom>
        </p:spPr>
        <p:txBody>
          <a:bodyPr wrap="square">
            <a:spAutoFit/>
          </a:bodyPr>
          <a:lstStyle/>
          <a:p>
            <a:pPr algn="ctr"/>
            <a:r>
              <a:rPr lang="en-US" b="1" dirty="0">
                <a:solidFill>
                  <a:srgbClr val="222222"/>
                </a:solidFill>
                <a:latin typeface="arial" panose="020B0604020202020204" pitchFamily="34" charset="0"/>
              </a:rPr>
              <a:t>DI </a:t>
            </a:r>
            <a:r>
              <a:rPr lang="en-US" dirty="0">
                <a:solidFill>
                  <a:srgbClr val="222222"/>
                </a:solidFill>
                <a:latin typeface="arial" panose="020B0604020202020204" pitchFamily="34" charset="0"/>
              </a:rPr>
              <a:t>framework provides declared dependencies to a class when that class is instantiated.</a:t>
            </a:r>
            <a:endParaRPr lang="en-US" dirty="0"/>
          </a:p>
        </p:txBody>
      </p:sp>
    </p:spTree>
    <p:extLst>
      <p:ext uri="{BB962C8B-B14F-4D97-AF65-F5344CB8AC3E}">
        <p14:creationId xmlns:p14="http://schemas.microsoft.com/office/powerpoint/2010/main" val="1268521921"/>
      </p:ext>
    </p:extLst>
  </p:cSld>
  <p:clrMapOvr>
    <a:masterClrMapping/>
  </p:clrMapOvr>
  <p:transition spd="slow">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a:xfrm>
            <a:off x="304801" y="389402"/>
            <a:ext cx="11582400" cy="524998"/>
          </a:xfrm>
        </p:spPr>
        <p:txBody>
          <a:bodyPr/>
          <a:lstStyle/>
          <a:p>
            <a:r>
              <a:rPr lang="en-US" dirty="0"/>
              <a:t>Services and DI</a:t>
            </a: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8" name="Lightning Bolt 7">
            <a:extLst>
              <a:ext uri="{FF2B5EF4-FFF2-40B4-BE49-F238E27FC236}">
                <a16:creationId xmlns:a16="http://schemas.microsoft.com/office/drawing/2014/main" id="{38402F1F-823D-47FD-BF9E-D068F5E5C3CB}"/>
              </a:ext>
            </a:extLst>
          </p:cNvPr>
          <p:cNvSpPr/>
          <p:nvPr/>
        </p:nvSpPr>
        <p:spPr>
          <a:xfrm rot="5022793">
            <a:off x="4023725" y="1979118"/>
            <a:ext cx="609600" cy="1436131"/>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ightning Bolt 12">
            <a:extLst>
              <a:ext uri="{FF2B5EF4-FFF2-40B4-BE49-F238E27FC236}">
                <a16:creationId xmlns:a16="http://schemas.microsoft.com/office/drawing/2014/main" id="{E583997A-656E-4AA7-B856-D52730D6E656}"/>
              </a:ext>
            </a:extLst>
          </p:cNvPr>
          <p:cNvSpPr/>
          <p:nvPr/>
        </p:nvSpPr>
        <p:spPr>
          <a:xfrm rot="8172237">
            <a:off x="4101299" y="3054907"/>
            <a:ext cx="609600" cy="1436131"/>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Rectangle 13">
            <a:extLst>
              <a:ext uri="{FF2B5EF4-FFF2-40B4-BE49-F238E27FC236}">
                <a16:creationId xmlns:a16="http://schemas.microsoft.com/office/drawing/2014/main" id="{3B25F2CC-5287-4F28-977E-D25D2FCCFD24}"/>
              </a:ext>
            </a:extLst>
          </p:cNvPr>
          <p:cNvSpPr/>
          <p:nvPr/>
        </p:nvSpPr>
        <p:spPr>
          <a:xfrm>
            <a:off x="2778297" y="2107337"/>
            <a:ext cx="2514600" cy="4708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50000"/>
                    <a:lumOff val="50000"/>
                  </a:schemeClr>
                </a:solidFill>
              </a:rPr>
              <a:t>Dependency </a:t>
            </a:r>
          </a:p>
          <a:p>
            <a:pPr algn="ctr"/>
            <a:r>
              <a:rPr lang="en-US" sz="1400" dirty="0">
                <a:solidFill>
                  <a:schemeClr val="tx1">
                    <a:lumMod val="50000"/>
                    <a:lumOff val="50000"/>
                  </a:schemeClr>
                </a:solidFill>
              </a:rPr>
              <a:t>Injection</a:t>
            </a:r>
          </a:p>
        </p:txBody>
      </p:sp>
      <p:sp>
        <p:nvSpPr>
          <p:cNvPr id="15" name="Rectangle 14">
            <a:extLst>
              <a:ext uri="{FF2B5EF4-FFF2-40B4-BE49-F238E27FC236}">
                <a16:creationId xmlns:a16="http://schemas.microsoft.com/office/drawing/2014/main" id="{8954DA9B-FAB2-4EF6-9964-EC67664520FB}"/>
              </a:ext>
            </a:extLst>
          </p:cNvPr>
          <p:cNvSpPr/>
          <p:nvPr/>
        </p:nvSpPr>
        <p:spPr>
          <a:xfrm>
            <a:off x="2778297" y="3867910"/>
            <a:ext cx="2514600" cy="4708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50000"/>
                    <a:lumOff val="50000"/>
                  </a:schemeClr>
                </a:solidFill>
              </a:rPr>
              <a:t>Dependency</a:t>
            </a:r>
            <a:r>
              <a:rPr lang="en-US" sz="1400" dirty="0">
                <a:solidFill>
                  <a:schemeClr val="accent2">
                    <a:lumMod val="50000"/>
                  </a:schemeClr>
                </a:solidFill>
              </a:rPr>
              <a:t> </a:t>
            </a:r>
          </a:p>
          <a:p>
            <a:pPr algn="ctr"/>
            <a:r>
              <a:rPr lang="en-US" sz="1400" dirty="0">
                <a:solidFill>
                  <a:schemeClr val="tx1">
                    <a:lumMod val="50000"/>
                    <a:lumOff val="50000"/>
                  </a:schemeClr>
                </a:solidFill>
              </a:rPr>
              <a:t>Injection</a:t>
            </a:r>
          </a:p>
        </p:txBody>
      </p:sp>
      <p:sp>
        <p:nvSpPr>
          <p:cNvPr id="17" name="Lightning Bolt 16">
            <a:extLst>
              <a:ext uri="{FF2B5EF4-FFF2-40B4-BE49-F238E27FC236}">
                <a16:creationId xmlns:a16="http://schemas.microsoft.com/office/drawing/2014/main" id="{C51A0047-D77E-410B-ABBD-958E564AEA1E}"/>
              </a:ext>
            </a:extLst>
          </p:cNvPr>
          <p:cNvSpPr/>
          <p:nvPr/>
        </p:nvSpPr>
        <p:spPr>
          <a:xfrm rot="5022793">
            <a:off x="7363454" y="2798203"/>
            <a:ext cx="609600" cy="1436131"/>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ectangle 17">
            <a:extLst>
              <a:ext uri="{FF2B5EF4-FFF2-40B4-BE49-F238E27FC236}">
                <a16:creationId xmlns:a16="http://schemas.microsoft.com/office/drawing/2014/main" id="{BA0A852D-CD16-48A8-B423-52BE80903973}"/>
              </a:ext>
            </a:extLst>
          </p:cNvPr>
          <p:cNvSpPr/>
          <p:nvPr/>
        </p:nvSpPr>
        <p:spPr>
          <a:xfrm>
            <a:off x="6448314" y="2870602"/>
            <a:ext cx="2514600" cy="4708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50000"/>
                    <a:lumOff val="50000"/>
                  </a:schemeClr>
                </a:solidFill>
              </a:rPr>
              <a:t>Dependency</a:t>
            </a:r>
            <a:r>
              <a:rPr lang="en-US" sz="1400" dirty="0">
                <a:solidFill>
                  <a:schemeClr val="accent2">
                    <a:lumMod val="50000"/>
                  </a:schemeClr>
                </a:solidFill>
              </a:rPr>
              <a:t> </a:t>
            </a:r>
          </a:p>
          <a:p>
            <a:pPr algn="ctr"/>
            <a:r>
              <a:rPr lang="en-US" sz="1400" dirty="0">
                <a:solidFill>
                  <a:schemeClr val="tx1">
                    <a:lumMod val="50000"/>
                    <a:lumOff val="50000"/>
                  </a:schemeClr>
                </a:solidFill>
              </a:rPr>
              <a:t>Injection</a:t>
            </a:r>
          </a:p>
        </p:txBody>
      </p:sp>
      <p:sp>
        <p:nvSpPr>
          <p:cNvPr id="12" name="Arrow: Down 11">
            <a:extLst>
              <a:ext uri="{FF2B5EF4-FFF2-40B4-BE49-F238E27FC236}">
                <a16:creationId xmlns:a16="http://schemas.microsoft.com/office/drawing/2014/main" id="{904E740A-BE77-4547-B961-B647C546B23B}"/>
              </a:ext>
            </a:extLst>
          </p:cNvPr>
          <p:cNvSpPr/>
          <p:nvPr/>
        </p:nvSpPr>
        <p:spPr>
          <a:xfrm>
            <a:off x="5442559" y="2616088"/>
            <a:ext cx="381000" cy="2004571"/>
          </a:xfrm>
          <a:prstGeom prst="downArrow">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Rectangle: Rounded Corners 8">
            <a:extLst>
              <a:ext uri="{FF2B5EF4-FFF2-40B4-BE49-F238E27FC236}">
                <a16:creationId xmlns:a16="http://schemas.microsoft.com/office/drawing/2014/main" id="{D31D7A73-083A-488B-B95C-9ACEF22D7B10}"/>
              </a:ext>
            </a:extLst>
          </p:cNvPr>
          <p:cNvSpPr/>
          <p:nvPr/>
        </p:nvSpPr>
        <p:spPr>
          <a:xfrm>
            <a:off x="304800" y="4648200"/>
            <a:ext cx="11582400" cy="5408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NGModule</a:t>
            </a:r>
            <a:endParaRPr lang="en-US" dirty="0"/>
          </a:p>
        </p:txBody>
      </p:sp>
      <p:sp>
        <p:nvSpPr>
          <p:cNvPr id="23" name="Arrow: Down 22">
            <a:extLst>
              <a:ext uri="{FF2B5EF4-FFF2-40B4-BE49-F238E27FC236}">
                <a16:creationId xmlns:a16="http://schemas.microsoft.com/office/drawing/2014/main" id="{979F6BCA-B2D7-464C-B201-D5A84A58CEDB}"/>
              </a:ext>
            </a:extLst>
          </p:cNvPr>
          <p:cNvSpPr/>
          <p:nvPr/>
        </p:nvSpPr>
        <p:spPr>
          <a:xfrm>
            <a:off x="6593794" y="3952950"/>
            <a:ext cx="381000" cy="656016"/>
          </a:xfrm>
          <a:prstGeom prst="downArrow">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a:t>
            </a:r>
          </a:p>
        </p:txBody>
      </p:sp>
      <p:sp>
        <p:nvSpPr>
          <p:cNvPr id="24" name="Arrow: Down 23">
            <a:extLst>
              <a:ext uri="{FF2B5EF4-FFF2-40B4-BE49-F238E27FC236}">
                <a16:creationId xmlns:a16="http://schemas.microsoft.com/office/drawing/2014/main" id="{D0E834B9-1F3E-4D0B-B2E0-7BEEFCAAABE5}"/>
              </a:ext>
            </a:extLst>
          </p:cNvPr>
          <p:cNvSpPr/>
          <p:nvPr/>
        </p:nvSpPr>
        <p:spPr>
          <a:xfrm>
            <a:off x="8441354" y="3197276"/>
            <a:ext cx="381000" cy="1401183"/>
          </a:xfrm>
          <a:prstGeom prst="downArrow">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Scroll: Horizontal 6">
            <a:extLst>
              <a:ext uri="{FF2B5EF4-FFF2-40B4-BE49-F238E27FC236}">
                <a16:creationId xmlns:a16="http://schemas.microsoft.com/office/drawing/2014/main" id="{1CA91B26-9469-44C0-A398-A2741932B001}"/>
              </a:ext>
            </a:extLst>
          </p:cNvPr>
          <p:cNvSpPr/>
          <p:nvPr/>
        </p:nvSpPr>
        <p:spPr>
          <a:xfrm>
            <a:off x="5151598" y="2000315"/>
            <a:ext cx="1752600" cy="762000"/>
          </a:xfrm>
          <a:prstGeom prst="horizontalScroll">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50000"/>
                  </a:schemeClr>
                </a:solidFill>
              </a:rPr>
              <a:t>@</a:t>
            </a:r>
            <a:r>
              <a:rPr lang="en-US" sz="1400" dirty="0">
                <a:solidFill>
                  <a:schemeClr val="accent1">
                    <a:lumMod val="50000"/>
                  </a:schemeClr>
                </a:solidFill>
                <a:latin typeface="Arial" panose="020B0604020202020204" pitchFamily="34" charset="0"/>
                <a:cs typeface="Arial" panose="020B0604020202020204" pitchFamily="34" charset="0"/>
              </a:rPr>
              <a:t>Injectable</a:t>
            </a:r>
            <a:endParaRPr lang="en-US" dirty="0">
              <a:solidFill>
                <a:schemeClr val="accent1">
                  <a:lumMod val="50000"/>
                </a:schemeClr>
              </a:solidFill>
              <a:latin typeface="Arial" panose="020B0604020202020204" pitchFamily="34" charset="0"/>
              <a:cs typeface="Arial" panose="020B0604020202020204" pitchFamily="34" charset="0"/>
            </a:endParaRPr>
          </a:p>
          <a:p>
            <a:pPr algn="ctr"/>
            <a:r>
              <a:rPr lang="en-US" dirty="0" err="1">
                <a:solidFill>
                  <a:schemeClr val="accent1">
                    <a:lumMod val="50000"/>
                  </a:schemeClr>
                </a:solidFill>
              </a:rPr>
              <a:t>LoggerService</a:t>
            </a:r>
            <a:endParaRPr lang="en-US" dirty="0">
              <a:solidFill>
                <a:schemeClr val="accent1">
                  <a:lumMod val="50000"/>
                </a:schemeClr>
              </a:solidFill>
            </a:endParaRPr>
          </a:p>
        </p:txBody>
      </p:sp>
      <p:sp>
        <p:nvSpPr>
          <p:cNvPr id="16" name="Scroll: Horizontal 15">
            <a:extLst>
              <a:ext uri="{FF2B5EF4-FFF2-40B4-BE49-F238E27FC236}">
                <a16:creationId xmlns:a16="http://schemas.microsoft.com/office/drawing/2014/main" id="{E9EAEEAE-CA50-4C4A-A805-B7DF5DD8D50B}"/>
              </a:ext>
            </a:extLst>
          </p:cNvPr>
          <p:cNvSpPr/>
          <p:nvPr/>
        </p:nvSpPr>
        <p:spPr>
          <a:xfrm>
            <a:off x="8507030" y="2655270"/>
            <a:ext cx="2209800" cy="762000"/>
          </a:xfrm>
          <a:prstGeom prst="horizontalScroll">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50000"/>
                  </a:schemeClr>
                </a:solidFill>
                <a:latin typeface="Arial" panose="020B0604020202020204" pitchFamily="34" charset="0"/>
                <a:cs typeface="Arial" panose="020B0604020202020204" pitchFamily="34" charset="0"/>
              </a:rPr>
              <a:t>@Injectable </a:t>
            </a:r>
            <a:r>
              <a:rPr lang="en-US" dirty="0" err="1">
                <a:solidFill>
                  <a:schemeClr val="accent3">
                    <a:lumMod val="50000"/>
                  </a:schemeClr>
                </a:solidFill>
              </a:rPr>
              <a:t>ExceptionService</a:t>
            </a:r>
            <a:endParaRPr lang="en-US" dirty="0">
              <a:solidFill>
                <a:schemeClr val="accent3">
                  <a:lumMod val="50000"/>
                </a:schemeClr>
              </a:solidFill>
            </a:endParaRPr>
          </a:p>
        </p:txBody>
      </p:sp>
      <p:sp>
        <p:nvSpPr>
          <p:cNvPr id="25" name="Rectangle 24">
            <a:extLst>
              <a:ext uri="{FF2B5EF4-FFF2-40B4-BE49-F238E27FC236}">
                <a16:creationId xmlns:a16="http://schemas.microsoft.com/office/drawing/2014/main" id="{574F12EA-75B0-4320-A224-070FD97A9430}"/>
              </a:ext>
            </a:extLst>
          </p:cNvPr>
          <p:cNvSpPr/>
          <p:nvPr/>
        </p:nvSpPr>
        <p:spPr>
          <a:xfrm>
            <a:off x="8450939" y="4284556"/>
            <a:ext cx="1079956" cy="302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50000"/>
                    <a:lumOff val="50000"/>
                  </a:schemeClr>
                </a:solidFill>
              </a:rPr>
              <a:t>[providers]</a:t>
            </a:r>
          </a:p>
        </p:txBody>
      </p:sp>
      <p:sp>
        <p:nvSpPr>
          <p:cNvPr id="26" name="Rectangle 25">
            <a:extLst>
              <a:ext uri="{FF2B5EF4-FFF2-40B4-BE49-F238E27FC236}">
                <a16:creationId xmlns:a16="http://schemas.microsoft.com/office/drawing/2014/main" id="{2C13793F-9FAD-41BA-98A8-7C31F5CD8191}"/>
              </a:ext>
            </a:extLst>
          </p:cNvPr>
          <p:cNvSpPr/>
          <p:nvPr/>
        </p:nvSpPr>
        <p:spPr>
          <a:xfrm>
            <a:off x="6545674" y="4303639"/>
            <a:ext cx="1079956" cy="302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50000"/>
                    <a:lumOff val="50000"/>
                  </a:schemeClr>
                </a:solidFill>
              </a:rPr>
              <a:t>[providers]</a:t>
            </a:r>
          </a:p>
        </p:txBody>
      </p:sp>
      <p:sp>
        <p:nvSpPr>
          <p:cNvPr id="27" name="Rectangle 26">
            <a:extLst>
              <a:ext uri="{FF2B5EF4-FFF2-40B4-BE49-F238E27FC236}">
                <a16:creationId xmlns:a16="http://schemas.microsoft.com/office/drawing/2014/main" id="{8807D530-CB51-4652-A563-12C533C45E9C}"/>
              </a:ext>
            </a:extLst>
          </p:cNvPr>
          <p:cNvSpPr/>
          <p:nvPr/>
        </p:nvSpPr>
        <p:spPr>
          <a:xfrm>
            <a:off x="5465718" y="4306235"/>
            <a:ext cx="1079956" cy="302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50000"/>
                    <a:lumOff val="50000"/>
                  </a:schemeClr>
                </a:solidFill>
              </a:rPr>
              <a:t>[providers]</a:t>
            </a:r>
          </a:p>
        </p:txBody>
      </p:sp>
      <p:sp>
        <p:nvSpPr>
          <p:cNvPr id="11" name="Scroll: Horizontal 10">
            <a:extLst>
              <a:ext uri="{FF2B5EF4-FFF2-40B4-BE49-F238E27FC236}">
                <a16:creationId xmlns:a16="http://schemas.microsoft.com/office/drawing/2014/main" id="{8A3A07E9-3705-4162-AE10-CD5799AEBAE0}"/>
              </a:ext>
            </a:extLst>
          </p:cNvPr>
          <p:cNvSpPr/>
          <p:nvPr/>
        </p:nvSpPr>
        <p:spPr>
          <a:xfrm>
            <a:off x="5151598" y="3600516"/>
            <a:ext cx="1752600" cy="762000"/>
          </a:xfrm>
          <a:prstGeom prst="horizontalScroll">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50000"/>
                  </a:schemeClr>
                </a:solidFill>
                <a:latin typeface="Arial" panose="020B0604020202020204" pitchFamily="34" charset="0"/>
                <a:cs typeface="Arial" panose="020B0604020202020204" pitchFamily="34" charset="0"/>
              </a:rPr>
              <a:t>@Injectable </a:t>
            </a:r>
            <a:r>
              <a:rPr lang="en-US" dirty="0" err="1">
                <a:solidFill>
                  <a:srgbClr val="7030A0"/>
                </a:solidFill>
              </a:rPr>
              <a:t>HeroService</a:t>
            </a:r>
            <a:endParaRPr lang="en-US" dirty="0">
              <a:solidFill>
                <a:srgbClr val="7030A0"/>
              </a:solidFill>
            </a:endParaRPr>
          </a:p>
        </p:txBody>
      </p:sp>
      <p:sp>
        <p:nvSpPr>
          <p:cNvPr id="28" name="Arrow: Down 27">
            <a:extLst>
              <a:ext uri="{FF2B5EF4-FFF2-40B4-BE49-F238E27FC236}">
                <a16:creationId xmlns:a16="http://schemas.microsoft.com/office/drawing/2014/main" id="{9B7E6D7D-CE00-459B-9136-83F3E5F102D1}"/>
              </a:ext>
            </a:extLst>
          </p:cNvPr>
          <p:cNvSpPr/>
          <p:nvPr/>
        </p:nvSpPr>
        <p:spPr>
          <a:xfrm>
            <a:off x="838200" y="3452381"/>
            <a:ext cx="381000" cy="1153314"/>
          </a:xfrm>
          <a:prstGeom prst="downArrow">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angle 5">
            <a:extLst>
              <a:ext uri="{FF2B5EF4-FFF2-40B4-BE49-F238E27FC236}">
                <a16:creationId xmlns:a16="http://schemas.microsoft.com/office/drawing/2014/main" id="{8D032726-0C8D-4149-9B80-C347B3FF730A}"/>
              </a:ext>
            </a:extLst>
          </p:cNvPr>
          <p:cNvSpPr/>
          <p:nvPr/>
        </p:nvSpPr>
        <p:spPr>
          <a:xfrm>
            <a:off x="381000" y="2567276"/>
            <a:ext cx="3157557" cy="133059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a:solidFill>
                  <a:schemeClr val="accent2">
                    <a:lumMod val="50000"/>
                  </a:schemeClr>
                </a:solidFill>
              </a:rPr>
              <a:t>@Component</a:t>
            </a:r>
          </a:p>
          <a:p>
            <a:pPr algn="ctr"/>
            <a:r>
              <a:rPr lang="en-US" dirty="0">
                <a:solidFill>
                  <a:schemeClr val="accent2">
                    <a:lumMod val="50000"/>
                  </a:schemeClr>
                </a:solidFill>
              </a:rPr>
              <a:t>Component</a:t>
            </a:r>
          </a:p>
          <a:p>
            <a:pPr algn="ctr"/>
            <a:endParaRPr lang="en-US" dirty="0">
              <a:solidFill>
                <a:schemeClr val="accent2">
                  <a:lumMod val="50000"/>
                </a:schemeClr>
              </a:solidFill>
            </a:endParaRPr>
          </a:p>
          <a:p>
            <a:pPr algn="ctr"/>
            <a:r>
              <a:rPr lang="en-US" sz="1400" dirty="0">
                <a:solidFill>
                  <a:schemeClr val="accent2">
                    <a:lumMod val="50000"/>
                  </a:schemeClr>
                </a:solidFill>
              </a:rPr>
              <a:t>constructor(</a:t>
            </a:r>
            <a:r>
              <a:rPr lang="en-US" sz="1400" dirty="0" err="1">
                <a:solidFill>
                  <a:schemeClr val="accent2">
                    <a:lumMod val="50000"/>
                  </a:schemeClr>
                </a:solidFill>
              </a:rPr>
              <a:t>loggerService,heroService</a:t>
            </a:r>
            <a:r>
              <a:rPr lang="en-US" sz="1400" dirty="0">
                <a:solidFill>
                  <a:schemeClr val="accent2">
                    <a:lumMod val="50000"/>
                  </a:schemeClr>
                </a:solidFill>
              </a:rPr>
              <a:t>)</a:t>
            </a:r>
          </a:p>
        </p:txBody>
      </p:sp>
      <p:sp>
        <p:nvSpPr>
          <p:cNvPr id="29" name="Rectangle 28">
            <a:extLst>
              <a:ext uri="{FF2B5EF4-FFF2-40B4-BE49-F238E27FC236}">
                <a16:creationId xmlns:a16="http://schemas.microsoft.com/office/drawing/2014/main" id="{198529D3-45FD-44A3-8839-BB5B292F648A}"/>
              </a:ext>
            </a:extLst>
          </p:cNvPr>
          <p:cNvSpPr/>
          <p:nvPr/>
        </p:nvSpPr>
        <p:spPr>
          <a:xfrm>
            <a:off x="1095320" y="4290724"/>
            <a:ext cx="1250277" cy="302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50000"/>
                    <a:lumOff val="50000"/>
                  </a:schemeClr>
                </a:solidFill>
              </a:rPr>
              <a:t>[Declarations]</a:t>
            </a:r>
          </a:p>
        </p:txBody>
      </p:sp>
      <p:pic>
        <p:nvPicPr>
          <p:cNvPr id="16386" name="Picture 2" descr="Image result for html icon">
            <a:extLst>
              <a:ext uri="{FF2B5EF4-FFF2-40B4-BE49-F238E27FC236}">
                <a16:creationId xmlns:a16="http://schemas.microsoft.com/office/drawing/2014/main" id="{27365BE5-5AA6-49D8-B343-4B06EEDDAA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0727" y="1883618"/>
            <a:ext cx="8382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descr="Image result for css png">
            <a:extLst>
              <a:ext uri="{FF2B5EF4-FFF2-40B4-BE49-F238E27FC236}">
                <a16:creationId xmlns:a16="http://schemas.microsoft.com/office/drawing/2014/main" id="{F8ECE501-7CA9-4434-AA88-2640DA8A24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1770" y="1878353"/>
            <a:ext cx="843465" cy="843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2404859"/>
      </p:ext>
    </p:extLst>
  </p:cSld>
  <p:clrMapOvr>
    <a:masterClrMapping/>
  </p:clrMapOvr>
  <p:transition spd="slow">
    <p:push/>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a:xfrm>
            <a:off x="304801" y="389402"/>
            <a:ext cx="11582400" cy="524998"/>
          </a:xfrm>
        </p:spPr>
        <p:txBody>
          <a:bodyPr/>
          <a:lstStyle/>
          <a:p>
            <a:r>
              <a:rPr lang="en-US" dirty="0"/>
              <a:t>Services and DI</a:t>
            </a: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30" name="Rectangle 29">
            <a:extLst>
              <a:ext uri="{FF2B5EF4-FFF2-40B4-BE49-F238E27FC236}">
                <a16:creationId xmlns:a16="http://schemas.microsoft.com/office/drawing/2014/main" id="{2CBC8116-51F7-4C65-9877-95C7E4DF31A2}"/>
              </a:ext>
            </a:extLst>
          </p:cNvPr>
          <p:cNvSpPr/>
          <p:nvPr/>
        </p:nvSpPr>
        <p:spPr>
          <a:xfrm>
            <a:off x="451595" y="2036802"/>
            <a:ext cx="11277600" cy="2308324"/>
          </a:xfrm>
          <a:prstGeom prst="rect">
            <a:avLst/>
          </a:prstGeom>
        </p:spPr>
        <p:txBody>
          <a:bodyPr wrap="square">
            <a:spAutoFit/>
          </a:bodyPr>
          <a:lstStyle/>
          <a:p>
            <a:pPr marL="285750" indent="-285750">
              <a:buFont typeface="Arial" panose="020B0604020202020204" pitchFamily="34" charset="0"/>
              <a:buChar char="•"/>
            </a:pPr>
            <a:r>
              <a:rPr lang="en-US" dirty="0">
                <a:latin typeface="Roboto"/>
              </a:rPr>
              <a:t>A service is typically a class with a narrow, well-defined purpose. For example </a:t>
            </a:r>
            <a:r>
              <a:rPr lang="en-US" dirty="0" err="1">
                <a:latin typeface="Roboto"/>
              </a:rPr>
              <a:t>LoggerService</a:t>
            </a:r>
            <a:r>
              <a:rPr lang="en-US" dirty="0">
                <a:latin typeface="Roboto"/>
              </a:rPr>
              <a:t>, </a:t>
            </a:r>
            <a:r>
              <a:rPr lang="en-US" dirty="0" err="1">
                <a:latin typeface="Roboto"/>
              </a:rPr>
              <a:t>HttpClientService</a:t>
            </a:r>
            <a:r>
              <a:rPr lang="en-US" dirty="0">
                <a:latin typeface="Roboto"/>
              </a:rPr>
              <a:t>, </a:t>
            </a:r>
            <a:r>
              <a:rPr lang="en-US" dirty="0" err="1">
                <a:latin typeface="Roboto"/>
              </a:rPr>
              <a:t>DataTransformationService</a:t>
            </a:r>
            <a:endParaRPr lang="en-US" dirty="0">
              <a:latin typeface="Roboto"/>
            </a:endParaRPr>
          </a:p>
          <a:p>
            <a:endParaRPr lang="en-US" dirty="0"/>
          </a:p>
          <a:p>
            <a:pPr marL="285750" indent="-285750">
              <a:buFont typeface="Arial" panose="020B0604020202020204" pitchFamily="34" charset="0"/>
              <a:buChar char="•"/>
            </a:pPr>
            <a:r>
              <a:rPr lang="en-US" dirty="0">
                <a:latin typeface="Roboto"/>
              </a:rPr>
              <a:t>Angular creates a single, shared instance of </a:t>
            </a:r>
            <a:r>
              <a:rPr lang="en-US" dirty="0" err="1">
                <a:latin typeface="Roboto"/>
              </a:rPr>
              <a:t>LoggerService</a:t>
            </a:r>
            <a:r>
              <a:rPr lang="en-US" dirty="0">
                <a:latin typeface="Roboto"/>
              </a:rPr>
              <a:t> and injects it into any class that asks for it</a:t>
            </a:r>
          </a:p>
          <a:p>
            <a:pPr marL="285750" indent="-285750">
              <a:buFont typeface="Arial" panose="020B0604020202020204" pitchFamily="34" charset="0"/>
              <a:buChar char="•"/>
            </a:pPr>
            <a:endParaRPr lang="en-US" dirty="0">
              <a:latin typeface="Roboto"/>
            </a:endParaRPr>
          </a:p>
          <a:p>
            <a:pPr marL="285750" indent="-285750">
              <a:buFont typeface="Arial" panose="020B0604020202020204" pitchFamily="34" charset="0"/>
              <a:buChar char="•"/>
            </a:pPr>
            <a:r>
              <a:rPr lang="en-US" dirty="0">
                <a:latin typeface="Roboto"/>
              </a:rPr>
              <a:t>Makes the component layer more leaner and improved manageability. </a:t>
            </a:r>
          </a:p>
          <a:p>
            <a:pPr marL="285750" indent="-285750">
              <a:buFont typeface="Arial" panose="020B0604020202020204" pitchFamily="34" charset="0"/>
              <a:buChar char="•"/>
            </a:pPr>
            <a:endParaRPr lang="en-US" dirty="0">
              <a:latin typeface="Roboto"/>
            </a:endParaRPr>
          </a:p>
          <a:p>
            <a:pPr marL="285750" indent="-285750">
              <a:buFont typeface="Arial" panose="020B0604020202020204" pitchFamily="34" charset="0"/>
              <a:buChar char="•"/>
            </a:pPr>
            <a:r>
              <a:rPr lang="en-US" dirty="0">
                <a:latin typeface="Roboto"/>
              </a:rPr>
              <a:t>Supports Contract based Implementation using Interfaces.</a:t>
            </a:r>
            <a:endParaRPr lang="en-US" dirty="0"/>
          </a:p>
        </p:txBody>
      </p:sp>
    </p:spTree>
    <p:extLst>
      <p:ext uri="{BB962C8B-B14F-4D97-AF65-F5344CB8AC3E}">
        <p14:creationId xmlns:p14="http://schemas.microsoft.com/office/powerpoint/2010/main" val="3027996182"/>
      </p:ext>
    </p:extLst>
  </p:cSld>
  <p:clrMapOvr>
    <a:masterClrMapping/>
  </p:clrMapOvr>
  <p:transition spd="slow">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a:xfrm>
            <a:off x="304801" y="389402"/>
            <a:ext cx="11582400" cy="524998"/>
          </a:xfrm>
        </p:spPr>
        <p:txBody>
          <a:bodyPr/>
          <a:lstStyle/>
          <a:p>
            <a:r>
              <a:rPr lang="en-US" dirty="0"/>
              <a:t>Services and DI – Service Definition</a:t>
            </a: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5" name="Rectangle: Rounded Corners 4">
            <a:extLst>
              <a:ext uri="{FF2B5EF4-FFF2-40B4-BE49-F238E27FC236}">
                <a16:creationId xmlns:a16="http://schemas.microsoft.com/office/drawing/2014/main" id="{3EB5C76A-5BB5-46BD-874F-C24FC6BC5300}"/>
              </a:ext>
            </a:extLst>
          </p:cNvPr>
          <p:cNvSpPr/>
          <p:nvPr/>
        </p:nvSpPr>
        <p:spPr>
          <a:xfrm>
            <a:off x="309880" y="2819400"/>
            <a:ext cx="11252200" cy="1828800"/>
          </a:xfrm>
          <a:prstGeom prst="roundRect">
            <a:avLst>
              <a:gd name="adj" fmla="val 694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accent2"/>
                </a:solidFill>
                <a:latin typeface="Arial" panose="020B0604020202020204" pitchFamily="34" charset="0"/>
                <a:cs typeface="Arial" panose="020B0604020202020204" pitchFamily="34" charset="0"/>
              </a:rPr>
              <a:t>@Injectable()</a:t>
            </a:r>
          </a:p>
          <a:p>
            <a:r>
              <a:rPr lang="en-US" sz="1600" dirty="0">
                <a:solidFill>
                  <a:srgbClr val="4603ED"/>
                </a:solidFill>
                <a:latin typeface="Arial" panose="020B0604020202020204" pitchFamily="34" charset="0"/>
                <a:cs typeface="Arial" panose="020B0604020202020204" pitchFamily="34" charset="0"/>
              </a:rPr>
              <a:t>export class Logger {</a:t>
            </a:r>
          </a:p>
          <a:p>
            <a:r>
              <a:rPr lang="en-US" sz="1600" dirty="0">
                <a:solidFill>
                  <a:srgbClr val="4603ED"/>
                </a:solidFill>
                <a:latin typeface="Arial" panose="020B0604020202020204" pitchFamily="34" charset="0"/>
                <a:cs typeface="Arial" panose="020B0604020202020204" pitchFamily="34" charset="0"/>
              </a:rPr>
              <a:t>  log(</a:t>
            </a:r>
            <a:r>
              <a:rPr lang="en-US" sz="1600" dirty="0" err="1">
                <a:solidFill>
                  <a:srgbClr val="4603ED"/>
                </a:solidFill>
                <a:latin typeface="Arial" panose="020B0604020202020204" pitchFamily="34" charset="0"/>
                <a:cs typeface="Arial" panose="020B0604020202020204" pitchFamily="34" charset="0"/>
              </a:rPr>
              <a:t>msg</a:t>
            </a:r>
            <a:r>
              <a:rPr lang="en-US" sz="1600" dirty="0">
                <a:solidFill>
                  <a:srgbClr val="4603ED"/>
                </a:solidFill>
                <a:latin typeface="Arial" panose="020B0604020202020204" pitchFamily="34" charset="0"/>
                <a:cs typeface="Arial" panose="020B0604020202020204" pitchFamily="34" charset="0"/>
              </a:rPr>
              <a:t>: any)   { console.log(</a:t>
            </a:r>
            <a:r>
              <a:rPr lang="en-US" sz="1600" dirty="0" err="1">
                <a:solidFill>
                  <a:srgbClr val="4603ED"/>
                </a:solidFill>
                <a:latin typeface="Arial" panose="020B0604020202020204" pitchFamily="34" charset="0"/>
                <a:cs typeface="Arial" panose="020B0604020202020204" pitchFamily="34" charset="0"/>
              </a:rPr>
              <a:t>msg</a:t>
            </a:r>
            <a:r>
              <a:rPr lang="en-US" sz="1600" dirty="0">
                <a:solidFill>
                  <a:srgbClr val="4603ED"/>
                </a:solidFill>
                <a:latin typeface="Arial" panose="020B0604020202020204" pitchFamily="34" charset="0"/>
                <a:cs typeface="Arial" panose="020B0604020202020204" pitchFamily="34" charset="0"/>
              </a:rPr>
              <a:t>); }</a:t>
            </a:r>
          </a:p>
          <a:p>
            <a:r>
              <a:rPr lang="en-US" sz="1600" dirty="0">
                <a:solidFill>
                  <a:srgbClr val="4603ED"/>
                </a:solidFill>
                <a:latin typeface="Arial" panose="020B0604020202020204" pitchFamily="34" charset="0"/>
                <a:cs typeface="Arial" panose="020B0604020202020204" pitchFamily="34" charset="0"/>
              </a:rPr>
              <a:t>  error(</a:t>
            </a:r>
            <a:r>
              <a:rPr lang="en-US" sz="1600" dirty="0" err="1">
                <a:solidFill>
                  <a:srgbClr val="4603ED"/>
                </a:solidFill>
                <a:latin typeface="Arial" panose="020B0604020202020204" pitchFamily="34" charset="0"/>
                <a:cs typeface="Arial" panose="020B0604020202020204" pitchFamily="34" charset="0"/>
              </a:rPr>
              <a:t>msg</a:t>
            </a:r>
            <a:r>
              <a:rPr lang="en-US" sz="1600" dirty="0">
                <a:solidFill>
                  <a:srgbClr val="4603ED"/>
                </a:solidFill>
                <a:latin typeface="Arial" panose="020B0604020202020204" pitchFamily="34" charset="0"/>
                <a:cs typeface="Arial" panose="020B0604020202020204" pitchFamily="34" charset="0"/>
              </a:rPr>
              <a:t>: any) { </a:t>
            </a:r>
            <a:r>
              <a:rPr lang="en-US" sz="1600" dirty="0" err="1">
                <a:solidFill>
                  <a:srgbClr val="4603ED"/>
                </a:solidFill>
                <a:latin typeface="Arial" panose="020B0604020202020204" pitchFamily="34" charset="0"/>
                <a:cs typeface="Arial" panose="020B0604020202020204" pitchFamily="34" charset="0"/>
              </a:rPr>
              <a:t>console.error</a:t>
            </a:r>
            <a:r>
              <a:rPr lang="en-US" sz="1600" dirty="0">
                <a:solidFill>
                  <a:srgbClr val="4603ED"/>
                </a:solidFill>
                <a:latin typeface="Arial" panose="020B0604020202020204" pitchFamily="34" charset="0"/>
                <a:cs typeface="Arial" panose="020B0604020202020204" pitchFamily="34" charset="0"/>
              </a:rPr>
              <a:t>(</a:t>
            </a:r>
            <a:r>
              <a:rPr lang="en-US" sz="1600" dirty="0" err="1">
                <a:solidFill>
                  <a:srgbClr val="4603ED"/>
                </a:solidFill>
                <a:latin typeface="Arial" panose="020B0604020202020204" pitchFamily="34" charset="0"/>
                <a:cs typeface="Arial" panose="020B0604020202020204" pitchFamily="34" charset="0"/>
              </a:rPr>
              <a:t>msg</a:t>
            </a:r>
            <a:r>
              <a:rPr lang="en-US" sz="1600" dirty="0">
                <a:solidFill>
                  <a:srgbClr val="4603ED"/>
                </a:solidFill>
                <a:latin typeface="Arial" panose="020B0604020202020204" pitchFamily="34" charset="0"/>
                <a:cs typeface="Arial" panose="020B0604020202020204" pitchFamily="34" charset="0"/>
              </a:rPr>
              <a:t>); }</a:t>
            </a:r>
          </a:p>
          <a:p>
            <a:r>
              <a:rPr lang="en-US" sz="1600" dirty="0">
                <a:solidFill>
                  <a:srgbClr val="4603ED"/>
                </a:solidFill>
                <a:latin typeface="Arial" panose="020B0604020202020204" pitchFamily="34" charset="0"/>
                <a:cs typeface="Arial" panose="020B0604020202020204" pitchFamily="34" charset="0"/>
              </a:rPr>
              <a:t>  warn(</a:t>
            </a:r>
            <a:r>
              <a:rPr lang="en-US" sz="1600" dirty="0" err="1">
                <a:solidFill>
                  <a:srgbClr val="4603ED"/>
                </a:solidFill>
                <a:latin typeface="Arial" panose="020B0604020202020204" pitchFamily="34" charset="0"/>
                <a:cs typeface="Arial" panose="020B0604020202020204" pitchFamily="34" charset="0"/>
              </a:rPr>
              <a:t>msg</a:t>
            </a:r>
            <a:r>
              <a:rPr lang="en-US" sz="1600" dirty="0">
                <a:solidFill>
                  <a:srgbClr val="4603ED"/>
                </a:solidFill>
                <a:latin typeface="Arial" panose="020B0604020202020204" pitchFamily="34" charset="0"/>
                <a:cs typeface="Arial" panose="020B0604020202020204" pitchFamily="34" charset="0"/>
              </a:rPr>
              <a:t>: any)  { </a:t>
            </a:r>
            <a:r>
              <a:rPr lang="en-US" sz="1600" dirty="0" err="1">
                <a:solidFill>
                  <a:srgbClr val="4603ED"/>
                </a:solidFill>
                <a:latin typeface="Arial" panose="020B0604020202020204" pitchFamily="34" charset="0"/>
                <a:cs typeface="Arial" panose="020B0604020202020204" pitchFamily="34" charset="0"/>
              </a:rPr>
              <a:t>console.warn</a:t>
            </a:r>
            <a:r>
              <a:rPr lang="en-US" sz="1600" dirty="0">
                <a:solidFill>
                  <a:srgbClr val="4603ED"/>
                </a:solidFill>
                <a:latin typeface="Arial" panose="020B0604020202020204" pitchFamily="34" charset="0"/>
                <a:cs typeface="Arial" panose="020B0604020202020204" pitchFamily="34" charset="0"/>
              </a:rPr>
              <a:t>(</a:t>
            </a:r>
            <a:r>
              <a:rPr lang="en-US" sz="1600" dirty="0" err="1">
                <a:solidFill>
                  <a:srgbClr val="4603ED"/>
                </a:solidFill>
                <a:latin typeface="Arial" panose="020B0604020202020204" pitchFamily="34" charset="0"/>
                <a:cs typeface="Arial" panose="020B0604020202020204" pitchFamily="34" charset="0"/>
              </a:rPr>
              <a:t>msg</a:t>
            </a:r>
            <a:r>
              <a:rPr lang="en-US" sz="1600" dirty="0">
                <a:solidFill>
                  <a:srgbClr val="4603ED"/>
                </a:solidFill>
                <a:latin typeface="Arial" panose="020B0604020202020204" pitchFamily="34" charset="0"/>
                <a:cs typeface="Arial" panose="020B0604020202020204" pitchFamily="34" charset="0"/>
              </a:rPr>
              <a:t>); }</a:t>
            </a:r>
          </a:p>
          <a:p>
            <a:r>
              <a:rPr lang="en-US" sz="1600" dirty="0">
                <a:solidFill>
                  <a:srgbClr val="4603ED"/>
                </a:solidFill>
                <a:latin typeface="Arial" panose="020B0604020202020204" pitchFamily="34" charset="0"/>
                <a:cs typeface="Arial" panose="020B0604020202020204" pitchFamily="34" charset="0"/>
              </a:rPr>
              <a:t>}</a:t>
            </a:r>
          </a:p>
        </p:txBody>
      </p:sp>
      <p:sp>
        <p:nvSpPr>
          <p:cNvPr id="6" name="Rectangle 5">
            <a:extLst>
              <a:ext uri="{FF2B5EF4-FFF2-40B4-BE49-F238E27FC236}">
                <a16:creationId xmlns:a16="http://schemas.microsoft.com/office/drawing/2014/main" id="{1FB5FD90-4A68-4C80-9AEB-05D47485CBDA}"/>
              </a:ext>
            </a:extLst>
          </p:cNvPr>
          <p:cNvSpPr/>
          <p:nvPr/>
        </p:nvSpPr>
        <p:spPr>
          <a:xfrm>
            <a:off x="304800" y="2286000"/>
            <a:ext cx="2663486" cy="369332"/>
          </a:xfrm>
          <a:prstGeom prst="rect">
            <a:avLst/>
          </a:prstGeom>
        </p:spPr>
        <p:txBody>
          <a:bodyPr wrap="none">
            <a:spAutoFit/>
          </a:bodyPr>
          <a:lstStyle/>
          <a:p>
            <a:r>
              <a:rPr lang="en-US" dirty="0" err="1"/>
              <a:t>src</a:t>
            </a:r>
            <a:r>
              <a:rPr lang="en-US" dirty="0"/>
              <a:t>/app/</a:t>
            </a:r>
            <a:r>
              <a:rPr lang="en-US" dirty="0" err="1"/>
              <a:t>logger.service.ts</a:t>
            </a:r>
            <a:endParaRPr lang="en-US" sz="1600" dirty="0">
              <a:solidFill>
                <a:srgbClr val="4603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8126906"/>
      </p:ext>
    </p:extLst>
  </p:cSld>
  <p:clrMapOvr>
    <a:masterClrMapping/>
  </p:clrMapOvr>
  <p:transition spd="slow">
    <p:pu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a:xfrm>
            <a:off x="304801" y="389402"/>
            <a:ext cx="11582400" cy="524998"/>
          </a:xfrm>
        </p:spPr>
        <p:txBody>
          <a:bodyPr/>
          <a:lstStyle/>
          <a:p>
            <a:r>
              <a:rPr lang="en-US" dirty="0"/>
              <a:t>Services and DI – Service Injection –Option 1</a:t>
            </a: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5" name="Rectangle: Rounded Corners 4">
            <a:extLst>
              <a:ext uri="{FF2B5EF4-FFF2-40B4-BE49-F238E27FC236}">
                <a16:creationId xmlns:a16="http://schemas.microsoft.com/office/drawing/2014/main" id="{3EB5C76A-5BB5-46BD-874F-C24FC6BC5300}"/>
              </a:ext>
            </a:extLst>
          </p:cNvPr>
          <p:cNvSpPr/>
          <p:nvPr/>
        </p:nvSpPr>
        <p:spPr>
          <a:xfrm>
            <a:off x="309880" y="2819400"/>
            <a:ext cx="11252200" cy="1828800"/>
          </a:xfrm>
          <a:prstGeom prst="roundRect">
            <a:avLst>
              <a:gd name="adj" fmla="val 694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rgbClr val="4603ED"/>
              </a:solidFill>
              <a:latin typeface="Arial" panose="020B0604020202020204" pitchFamily="34" charset="0"/>
              <a:cs typeface="Arial" panose="020B0604020202020204" pitchFamily="34" charset="0"/>
            </a:endParaRPr>
          </a:p>
          <a:p>
            <a:r>
              <a:rPr lang="en-US" sz="1600" dirty="0">
                <a:solidFill>
                  <a:schemeClr val="accent2"/>
                </a:solidFill>
                <a:latin typeface="Arial" panose="020B0604020202020204" pitchFamily="34" charset="0"/>
                <a:cs typeface="Arial" panose="020B0604020202020204" pitchFamily="34" charset="0"/>
              </a:rPr>
              <a:t>@Component</a:t>
            </a:r>
            <a:r>
              <a:rPr lang="en-US" sz="1600" dirty="0">
                <a:solidFill>
                  <a:srgbClr val="4603ED"/>
                </a:solidFill>
                <a:latin typeface="Arial" panose="020B0604020202020204" pitchFamily="34" charset="0"/>
                <a:cs typeface="Arial" panose="020B0604020202020204" pitchFamily="34" charset="0"/>
              </a:rPr>
              <a:t>({</a:t>
            </a:r>
          </a:p>
          <a:p>
            <a:r>
              <a:rPr lang="en-US" sz="1600" dirty="0">
                <a:solidFill>
                  <a:srgbClr val="4603ED"/>
                </a:solidFill>
                <a:latin typeface="Arial" panose="020B0604020202020204" pitchFamily="34" charset="0"/>
                <a:cs typeface="Arial" panose="020B0604020202020204" pitchFamily="34" charset="0"/>
              </a:rPr>
              <a:t>  selector:    'app-hero-list',</a:t>
            </a:r>
          </a:p>
          <a:p>
            <a:r>
              <a:rPr lang="en-US" sz="1600" dirty="0">
                <a:solidFill>
                  <a:srgbClr val="4603ED"/>
                </a:solidFill>
                <a:latin typeface="Arial" panose="020B0604020202020204" pitchFamily="34" charset="0"/>
                <a:cs typeface="Arial" panose="020B0604020202020204" pitchFamily="34" charset="0"/>
              </a:rPr>
              <a:t>  </a:t>
            </a:r>
            <a:r>
              <a:rPr lang="en-US" sz="1600" dirty="0" err="1">
                <a:solidFill>
                  <a:srgbClr val="4603ED"/>
                </a:solidFill>
                <a:latin typeface="Arial" panose="020B0604020202020204" pitchFamily="34" charset="0"/>
                <a:cs typeface="Arial" panose="020B0604020202020204" pitchFamily="34" charset="0"/>
              </a:rPr>
              <a:t>templateUrl</a:t>
            </a:r>
            <a:r>
              <a:rPr lang="en-US" sz="1600" dirty="0">
                <a:solidFill>
                  <a:srgbClr val="4603ED"/>
                </a:solidFill>
                <a:latin typeface="Arial" panose="020B0604020202020204" pitchFamily="34" charset="0"/>
                <a:cs typeface="Arial" panose="020B0604020202020204" pitchFamily="34" charset="0"/>
              </a:rPr>
              <a:t>: './hero-list.component.html',</a:t>
            </a:r>
          </a:p>
          <a:p>
            <a:r>
              <a:rPr lang="en-US" sz="1600" dirty="0">
                <a:solidFill>
                  <a:srgbClr val="4603ED"/>
                </a:solidFill>
                <a:latin typeface="Arial" panose="020B0604020202020204" pitchFamily="34" charset="0"/>
                <a:cs typeface="Arial" panose="020B0604020202020204" pitchFamily="34" charset="0"/>
              </a:rPr>
              <a:t>  providers:  [ </a:t>
            </a:r>
            <a:r>
              <a:rPr lang="en-US" sz="1600" dirty="0" err="1">
                <a:solidFill>
                  <a:srgbClr val="4603ED"/>
                </a:solidFill>
                <a:latin typeface="Arial" panose="020B0604020202020204" pitchFamily="34" charset="0"/>
                <a:cs typeface="Arial" panose="020B0604020202020204" pitchFamily="34" charset="0"/>
              </a:rPr>
              <a:t>LoggerService</a:t>
            </a:r>
            <a:r>
              <a:rPr lang="en-US" sz="1600" dirty="0">
                <a:solidFill>
                  <a:srgbClr val="4603ED"/>
                </a:solidFill>
                <a:latin typeface="Arial" panose="020B0604020202020204" pitchFamily="34" charset="0"/>
                <a:cs typeface="Arial" panose="020B0604020202020204" pitchFamily="34" charset="0"/>
              </a:rPr>
              <a:t> ]</a:t>
            </a:r>
          </a:p>
          <a:p>
            <a:r>
              <a:rPr lang="en-US" sz="1600" dirty="0">
                <a:solidFill>
                  <a:srgbClr val="4603ED"/>
                </a:solidFill>
                <a:latin typeface="Arial" panose="020B0604020202020204" pitchFamily="34" charset="0"/>
                <a:cs typeface="Arial" panose="020B0604020202020204" pitchFamily="34" charset="0"/>
              </a:rPr>
              <a:t>})</a:t>
            </a:r>
          </a:p>
        </p:txBody>
      </p:sp>
      <p:sp>
        <p:nvSpPr>
          <p:cNvPr id="6" name="Rectangle 5">
            <a:extLst>
              <a:ext uri="{FF2B5EF4-FFF2-40B4-BE49-F238E27FC236}">
                <a16:creationId xmlns:a16="http://schemas.microsoft.com/office/drawing/2014/main" id="{1FB5FD90-4A68-4C80-9AEB-05D47485CBDA}"/>
              </a:ext>
            </a:extLst>
          </p:cNvPr>
          <p:cNvSpPr/>
          <p:nvPr/>
        </p:nvSpPr>
        <p:spPr>
          <a:xfrm>
            <a:off x="304800" y="2286000"/>
            <a:ext cx="3339376" cy="369332"/>
          </a:xfrm>
          <a:prstGeom prst="rect">
            <a:avLst/>
          </a:prstGeom>
        </p:spPr>
        <p:txBody>
          <a:bodyPr wrap="none">
            <a:spAutoFit/>
          </a:bodyPr>
          <a:lstStyle/>
          <a:p>
            <a:r>
              <a:rPr lang="en-US" dirty="0" err="1"/>
              <a:t>src</a:t>
            </a:r>
            <a:r>
              <a:rPr lang="en-US" dirty="0"/>
              <a:t>/app/hero-</a:t>
            </a:r>
            <a:r>
              <a:rPr lang="en-US" dirty="0" err="1"/>
              <a:t>list.component.ts</a:t>
            </a:r>
            <a:r>
              <a:rPr lang="en-US" dirty="0"/>
              <a:t> </a:t>
            </a:r>
            <a:endParaRPr lang="en-US" sz="1600" dirty="0">
              <a:solidFill>
                <a:srgbClr val="4603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877666"/>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0DBA2CBB-B417-456E-855A-B27D44FE947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74071" y="-893"/>
            <a:ext cx="1115508" cy="1115508"/>
          </a:xfrm>
          <a:prstGeom prst="rect">
            <a:avLst/>
          </a:prstGeom>
        </p:spPr>
      </p:pic>
      <p:sp>
        <p:nvSpPr>
          <p:cNvPr id="5" name="Title 12">
            <a:extLst>
              <a:ext uri="{FF2B5EF4-FFF2-40B4-BE49-F238E27FC236}">
                <a16:creationId xmlns:a16="http://schemas.microsoft.com/office/drawing/2014/main" id="{36781647-858D-4809-8748-DDF561647FD6}"/>
              </a:ext>
            </a:extLst>
          </p:cNvPr>
          <p:cNvSpPr txBox="1">
            <a:spLocks/>
          </p:cNvSpPr>
          <p:nvPr/>
        </p:nvSpPr>
        <p:spPr>
          <a:xfrm>
            <a:off x="188962" y="139583"/>
            <a:ext cx="11661637" cy="609759"/>
          </a:xfrm>
          <a:prstGeom prst="rect">
            <a:avLst/>
          </a:prstGeom>
        </p:spPr>
        <p:txBody>
          <a:bodyPr vert="horz" lIns="91464" tIns="45732" rIns="91464" bIns="45732" rtlCol="0" anchor="b">
            <a:normAutofit/>
          </a:bodyPr>
          <a:lst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a:lstStyle>
          <a:p>
            <a:pPr algn="ctr"/>
            <a:r>
              <a:rPr lang="en-US" sz="3601" dirty="0"/>
              <a:t>The Angular Implementation</a:t>
            </a:r>
          </a:p>
        </p:txBody>
      </p:sp>
      <p:sp>
        <p:nvSpPr>
          <p:cNvPr id="9" name="Rectangle 8">
            <a:extLst>
              <a:ext uri="{FF2B5EF4-FFF2-40B4-BE49-F238E27FC236}">
                <a16:creationId xmlns:a16="http://schemas.microsoft.com/office/drawing/2014/main" id="{9CF423F2-BE8D-435C-9EAD-6AD9441C45AB}"/>
              </a:ext>
            </a:extLst>
          </p:cNvPr>
          <p:cNvSpPr/>
          <p:nvPr/>
        </p:nvSpPr>
        <p:spPr>
          <a:xfrm>
            <a:off x="0" y="685800"/>
            <a:ext cx="7010400" cy="6494085"/>
          </a:xfrm>
          <a:prstGeom prst="rect">
            <a:avLst/>
          </a:prstGeom>
        </p:spPr>
        <p:txBody>
          <a:bodyPr wrap="square">
            <a:spAutoFit/>
          </a:bodyPr>
          <a:lstStyle/>
          <a:p>
            <a:pPr marL="285750" indent="-285750">
              <a:buFont typeface="Wingdings" panose="05000000000000000000" pitchFamily="2" charset="2"/>
              <a:buChar char="Ø"/>
            </a:pPr>
            <a:r>
              <a:rPr lang="en-US" sz="1600" dirty="0">
                <a:latin typeface="Calibri" panose="020F0502020204030204" pitchFamily="34" charset="0"/>
              </a:rPr>
              <a:t>Based on SPA Concept, and entire UI layer is developed using Angular Stack</a:t>
            </a:r>
          </a:p>
          <a:p>
            <a:pPr marL="285750" indent="-285750">
              <a:buFont typeface="Wingdings" panose="05000000000000000000" pitchFamily="2" charset="2"/>
              <a:buChar char="Ø"/>
            </a:pPr>
            <a:r>
              <a:rPr lang="en-US" sz="1600" dirty="0">
                <a:latin typeface="Calibri" panose="020F0502020204030204" pitchFamily="34" charset="0"/>
              </a:rPr>
              <a:t>Module Design – the functionality of the applications can be grouped as modules, and managed separately</a:t>
            </a:r>
          </a:p>
          <a:p>
            <a:pPr marL="285750" indent="-285750">
              <a:buFont typeface="Wingdings" panose="05000000000000000000" pitchFamily="2" charset="2"/>
              <a:buChar char="Ø"/>
            </a:pPr>
            <a:r>
              <a:rPr lang="en-US" sz="1600" dirty="0">
                <a:latin typeface="Calibri" panose="020F0502020204030204" pitchFamily="34" charset="0"/>
              </a:rPr>
              <a:t>Angular itself architected as a collection of modules such as </a:t>
            </a:r>
            <a:r>
              <a:rPr lang="en-US" sz="1600" dirty="0" err="1">
                <a:latin typeface="Calibri" panose="020F0502020204030204" pitchFamily="34" charset="0"/>
              </a:rPr>
              <a:t>FormsModule</a:t>
            </a:r>
            <a:r>
              <a:rPr lang="en-US" sz="1600" dirty="0">
                <a:latin typeface="Calibri" panose="020F0502020204030204" pitchFamily="34" charset="0"/>
              </a:rPr>
              <a:t>, </a:t>
            </a:r>
            <a:r>
              <a:rPr lang="en-US" sz="1600" dirty="0" err="1">
                <a:latin typeface="Calibri" panose="020F0502020204030204" pitchFamily="34" charset="0"/>
              </a:rPr>
              <a:t>CoreModue</a:t>
            </a:r>
            <a:r>
              <a:rPr lang="en-US" sz="1600" dirty="0">
                <a:latin typeface="Calibri" panose="020F0502020204030204" pitchFamily="34" charset="0"/>
              </a:rPr>
              <a:t>, </a:t>
            </a:r>
            <a:r>
              <a:rPr lang="en-US" sz="1600" dirty="0" err="1">
                <a:latin typeface="Calibri" panose="020F0502020204030204" pitchFamily="34" charset="0"/>
              </a:rPr>
              <a:t>ServerSIdeModule</a:t>
            </a:r>
            <a:r>
              <a:rPr lang="en-US" sz="1600" dirty="0">
                <a:latin typeface="Calibri" panose="020F0502020204030204" pitchFamily="34" charset="0"/>
              </a:rPr>
              <a:t> </a:t>
            </a:r>
            <a:r>
              <a:rPr lang="en-US" sz="1600" dirty="0" err="1">
                <a:latin typeface="Calibri" panose="020F0502020204030204" pitchFamily="34" charset="0"/>
              </a:rPr>
              <a:t>etc</a:t>
            </a:r>
            <a:endParaRPr lang="en-US" sz="1600" dirty="0">
              <a:latin typeface="Calibri" panose="020F0502020204030204" pitchFamily="34" charset="0"/>
            </a:endParaRPr>
          </a:p>
          <a:p>
            <a:pPr marL="285750" indent="-285750">
              <a:buFont typeface="Wingdings" panose="05000000000000000000" pitchFamily="2" charset="2"/>
              <a:buChar char="Ø"/>
            </a:pPr>
            <a:r>
              <a:rPr lang="en-US" sz="1600" dirty="0">
                <a:latin typeface="Calibri" panose="020F0502020204030204" pitchFamily="34" charset="0"/>
              </a:rPr>
              <a:t>Has native integration with RWD tools such as </a:t>
            </a:r>
            <a:r>
              <a:rPr lang="en-US" sz="1600" dirty="0" err="1">
                <a:latin typeface="Calibri" panose="020F0502020204030204" pitchFamily="34" charset="0"/>
              </a:rPr>
              <a:t>BootStrap</a:t>
            </a:r>
            <a:r>
              <a:rPr lang="en-US" sz="1600" dirty="0">
                <a:latin typeface="Calibri" panose="020F0502020204030204" pitchFamily="34" charset="0"/>
              </a:rPr>
              <a:t>, </a:t>
            </a:r>
            <a:r>
              <a:rPr lang="en-US" sz="1600" dirty="0" err="1">
                <a:latin typeface="Calibri" panose="020F0502020204030204" pitchFamily="34" charset="0"/>
              </a:rPr>
              <a:t>MediaQueries</a:t>
            </a:r>
            <a:r>
              <a:rPr lang="en-US" sz="1600" dirty="0">
                <a:latin typeface="Calibri" panose="020F0502020204030204" pitchFamily="34" charset="0"/>
              </a:rPr>
              <a:t> </a:t>
            </a:r>
            <a:r>
              <a:rPr lang="en-US" sz="1600" dirty="0" err="1">
                <a:latin typeface="Calibri" panose="020F0502020204030204" pitchFamily="34" charset="0"/>
              </a:rPr>
              <a:t>etc</a:t>
            </a:r>
            <a:endParaRPr lang="en-US" sz="1600" dirty="0">
              <a:latin typeface="Calibri" panose="020F0502020204030204" pitchFamily="34" charset="0"/>
            </a:endParaRPr>
          </a:p>
          <a:p>
            <a:pPr marL="285750" indent="-285750">
              <a:buFont typeface="Wingdings" panose="05000000000000000000" pitchFamily="2" charset="2"/>
              <a:buChar char="Ø"/>
            </a:pPr>
            <a:r>
              <a:rPr lang="en-US" sz="1600" dirty="0">
                <a:latin typeface="Calibri" panose="020F0502020204030204" pitchFamily="34" charset="0"/>
              </a:rPr>
              <a:t>The UI Application gets downloaded for the first time, and gets executed on the browser for all its need. Ex For Routing, Validation, Rendering, DOM Manipulation, Server Side Calls, Data Binding etc.</a:t>
            </a:r>
          </a:p>
          <a:p>
            <a:pPr marL="285750" indent="-285750">
              <a:buFont typeface="Wingdings" panose="05000000000000000000" pitchFamily="2" charset="2"/>
              <a:buChar char="Ø"/>
            </a:pPr>
            <a:r>
              <a:rPr lang="en-US" sz="1600" dirty="0">
                <a:latin typeface="Calibri" panose="020F0502020204030204" pitchFamily="34" charset="0"/>
              </a:rPr>
              <a:t>REST Protocol over HTTPS being used to communicate between Browser and the Server layer. </a:t>
            </a:r>
          </a:p>
          <a:p>
            <a:pPr marL="285750" indent="-285750">
              <a:buFont typeface="Wingdings" panose="05000000000000000000" pitchFamily="2" charset="2"/>
              <a:buChar char="Ø"/>
            </a:pPr>
            <a:r>
              <a:rPr lang="en-US" sz="1600" dirty="0">
                <a:latin typeface="Calibri" panose="020F0502020204030204" pitchFamily="34" charset="0"/>
              </a:rPr>
              <a:t>JSON is the format of data being used.</a:t>
            </a:r>
          </a:p>
          <a:p>
            <a:pPr marL="285750" indent="-285750">
              <a:buFont typeface="Wingdings" panose="05000000000000000000" pitchFamily="2" charset="2"/>
              <a:buChar char="Ø"/>
            </a:pPr>
            <a:r>
              <a:rPr lang="en-US" sz="1600" dirty="0">
                <a:latin typeface="Calibri" panose="020F0502020204030204" pitchFamily="34" charset="0"/>
              </a:rPr>
              <a:t>Uses REST Verbs such as GET,POST,UPDATE,DELETE for all its actions.</a:t>
            </a:r>
          </a:p>
          <a:p>
            <a:endParaRPr lang="en-US" sz="1600" dirty="0">
              <a:latin typeface="Calibri" panose="020F0502020204030204" pitchFamily="34" charset="0"/>
            </a:endParaRPr>
          </a:p>
          <a:p>
            <a:pPr marL="285750" indent="-285750">
              <a:buFont typeface="Wingdings" panose="05000000000000000000" pitchFamily="2" charset="2"/>
              <a:buChar char="Ø"/>
            </a:pPr>
            <a:r>
              <a:rPr lang="en-US" sz="1600" dirty="0">
                <a:latin typeface="Calibri" panose="020F0502020204030204" pitchFamily="34" charset="0"/>
              </a:rPr>
              <a:t>Pros</a:t>
            </a:r>
          </a:p>
          <a:p>
            <a:pPr marL="742950" lvl="1" indent="-285750">
              <a:buFont typeface="Wingdings" panose="05000000000000000000" pitchFamily="2" charset="2"/>
              <a:buChar char="Ø"/>
            </a:pPr>
            <a:r>
              <a:rPr lang="en-US" sz="1600" dirty="0">
                <a:latin typeface="Calibri" panose="020F0502020204030204" pitchFamily="34" charset="0"/>
              </a:rPr>
              <a:t>Java Script based JS Framework backed by Google. </a:t>
            </a:r>
          </a:p>
          <a:p>
            <a:pPr marL="742950" lvl="1" indent="-285750">
              <a:buFont typeface="Wingdings" panose="05000000000000000000" pitchFamily="2" charset="2"/>
              <a:buChar char="Ø"/>
            </a:pPr>
            <a:r>
              <a:rPr lang="en-US" sz="1600" dirty="0">
                <a:latin typeface="Calibri" panose="020F0502020204030204" pitchFamily="34" charset="0"/>
              </a:rPr>
              <a:t>Faster to Develop</a:t>
            </a:r>
          </a:p>
          <a:p>
            <a:pPr marL="742950" lvl="1" indent="-285750">
              <a:buFont typeface="Wingdings" panose="05000000000000000000" pitchFamily="2" charset="2"/>
              <a:buChar char="Ø"/>
            </a:pPr>
            <a:r>
              <a:rPr lang="en-US" sz="1600" dirty="0">
                <a:latin typeface="Calibri" panose="020F0502020204030204" pitchFamily="34" charset="0"/>
              </a:rPr>
              <a:t>Multi Layout/Channel Capability</a:t>
            </a:r>
          </a:p>
          <a:p>
            <a:pPr marL="742950" lvl="1" indent="-285750">
              <a:buFont typeface="Wingdings" panose="05000000000000000000" pitchFamily="2" charset="2"/>
              <a:buChar char="Ø"/>
            </a:pPr>
            <a:r>
              <a:rPr lang="en-US" sz="1600" dirty="0">
                <a:latin typeface="Calibri" panose="020F0502020204030204" pitchFamily="34" charset="0"/>
              </a:rPr>
              <a:t>Mobile enablement is faster &amp; easier</a:t>
            </a:r>
          </a:p>
          <a:p>
            <a:pPr marL="742950" lvl="1" indent="-285750">
              <a:buFont typeface="Wingdings" panose="05000000000000000000" pitchFamily="2" charset="2"/>
              <a:buChar char="Ø"/>
            </a:pPr>
            <a:r>
              <a:rPr lang="en-US" sz="1600" dirty="0">
                <a:latin typeface="Calibri" panose="020F0502020204030204" pitchFamily="34" charset="0"/>
              </a:rPr>
              <a:t>High Scalability with the user of Promise &amp; Observable.</a:t>
            </a:r>
          </a:p>
          <a:p>
            <a:pPr marL="742950" lvl="1" indent="-285750">
              <a:buFont typeface="Wingdings" panose="05000000000000000000" pitchFamily="2" charset="2"/>
              <a:buChar char="Ø"/>
            </a:pPr>
            <a:r>
              <a:rPr lang="en-US" sz="1600" dirty="0">
                <a:latin typeface="Calibri" panose="020F0502020204030204" pitchFamily="34" charset="0"/>
              </a:rPr>
              <a:t>Easier to Maintain &amp; Develop</a:t>
            </a:r>
          </a:p>
          <a:p>
            <a:pPr marL="285750" indent="-285750">
              <a:buFont typeface="Wingdings" panose="05000000000000000000" pitchFamily="2" charset="2"/>
              <a:buChar char="Ø"/>
            </a:pPr>
            <a:r>
              <a:rPr lang="en-US" sz="1600" dirty="0">
                <a:latin typeface="Calibri" panose="020F0502020204030204" pitchFamily="34" charset="0"/>
              </a:rPr>
              <a:t>Cons</a:t>
            </a:r>
          </a:p>
          <a:p>
            <a:pPr marL="742950" lvl="1" indent="-285750">
              <a:buFont typeface="Wingdings" panose="05000000000000000000" pitchFamily="2" charset="2"/>
              <a:buChar char="Ø"/>
            </a:pPr>
            <a:r>
              <a:rPr lang="en-US" sz="1600" dirty="0">
                <a:latin typeface="Calibri" panose="020F0502020204030204" pitchFamily="34" charset="0"/>
              </a:rPr>
              <a:t>New Technology to be learnt</a:t>
            </a:r>
          </a:p>
          <a:p>
            <a:pPr marL="742950" lvl="1" indent="-285750">
              <a:buFont typeface="Wingdings" panose="05000000000000000000" pitchFamily="2" charset="2"/>
              <a:buChar char="Ø"/>
            </a:pPr>
            <a:r>
              <a:rPr lang="en-US" sz="1600" dirty="0">
                <a:latin typeface="Calibri" panose="020F0502020204030204" pitchFamily="34" charset="0"/>
              </a:rPr>
              <a:t>One more technology in landscape</a:t>
            </a:r>
          </a:p>
          <a:p>
            <a:pPr marL="285750" indent="-285750">
              <a:buFont typeface="Wingdings" panose="05000000000000000000" pitchFamily="2" charset="2"/>
              <a:buChar char="Ø"/>
            </a:pPr>
            <a:endParaRPr lang="en-US" sz="1600" dirty="0">
              <a:latin typeface="Calibri" panose="020F0502020204030204" pitchFamily="34" charset="0"/>
            </a:endParaRPr>
          </a:p>
        </p:txBody>
      </p:sp>
      <p:pic>
        <p:nvPicPr>
          <p:cNvPr id="10" name="Picture 9">
            <a:extLst>
              <a:ext uri="{FF2B5EF4-FFF2-40B4-BE49-F238E27FC236}">
                <a16:creationId xmlns:a16="http://schemas.microsoft.com/office/drawing/2014/main" id="{AB38D126-7766-4D2A-8408-1CA409C10E78}"/>
              </a:ext>
            </a:extLst>
          </p:cNvPr>
          <p:cNvPicPr>
            <a:picLocks noChangeAspect="1"/>
          </p:cNvPicPr>
          <p:nvPr/>
        </p:nvPicPr>
        <p:blipFill>
          <a:blip r:embed="rId4"/>
          <a:stretch>
            <a:fillRect/>
          </a:stretch>
        </p:blipFill>
        <p:spPr>
          <a:xfrm>
            <a:off x="6705600" y="2286000"/>
            <a:ext cx="5169500" cy="3528101"/>
          </a:xfrm>
          <a:prstGeom prst="rect">
            <a:avLst/>
          </a:prstGeom>
        </p:spPr>
      </p:pic>
    </p:spTree>
    <p:extLst>
      <p:ext uri="{BB962C8B-B14F-4D97-AF65-F5344CB8AC3E}">
        <p14:creationId xmlns:p14="http://schemas.microsoft.com/office/powerpoint/2010/main" val="883442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a:xfrm>
            <a:off x="304801" y="389402"/>
            <a:ext cx="11582400" cy="524998"/>
          </a:xfrm>
        </p:spPr>
        <p:txBody>
          <a:bodyPr/>
          <a:lstStyle/>
          <a:p>
            <a:r>
              <a:rPr lang="en-US" dirty="0"/>
              <a:t>Services and DI – Service Injection –Option 2</a:t>
            </a: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5" name="Rectangle: Rounded Corners 4">
            <a:extLst>
              <a:ext uri="{FF2B5EF4-FFF2-40B4-BE49-F238E27FC236}">
                <a16:creationId xmlns:a16="http://schemas.microsoft.com/office/drawing/2014/main" id="{3EB5C76A-5BB5-46BD-874F-C24FC6BC5300}"/>
              </a:ext>
            </a:extLst>
          </p:cNvPr>
          <p:cNvSpPr/>
          <p:nvPr/>
        </p:nvSpPr>
        <p:spPr>
          <a:xfrm>
            <a:off x="309880" y="2819400"/>
            <a:ext cx="11252200" cy="1383269"/>
          </a:xfrm>
          <a:prstGeom prst="roundRect">
            <a:avLst>
              <a:gd name="adj" fmla="val 694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4603ED"/>
                </a:solidFill>
                <a:latin typeface="Arial" panose="020B0604020202020204" pitchFamily="34" charset="0"/>
                <a:cs typeface="Arial" panose="020B0604020202020204" pitchFamily="34" charset="0"/>
              </a:rPr>
              <a:t>constructor(private service: </a:t>
            </a:r>
            <a:r>
              <a:rPr lang="en-US" sz="1600" dirty="0" err="1">
                <a:solidFill>
                  <a:srgbClr val="4603ED"/>
                </a:solidFill>
                <a:latin typeface="Arial" panose="020B0604020202020204" pitchFamily="34" charset="0"/>
                <a:cs typeface="Arial" panose="020B0604020202020204" pitchFamily="34" charset="0"/>
              </a:rPr>
              <a:t>LoggerService</a:t>
            </a:r>
            <a:r>
              <a:rPr lang="en-US" sz="1600" dirty="0">
                <a:solidFill>
                  <a:srgbClr val="4603ED"/>
                </a:solidFill>
                <a:latin typeface="Arial" panose="020B0604020202020204" pitchFamily="34" charset="0"/>
                <a:cs typeface="Arial" panose="020B0604020202020204" pitchFamily="34" charset="0"/>
              </a:rPr>
              <a:t>) { }</a:t>
            </a:r>
          </a:p>
        </p:txBody>
      </p:sp>
      <p:sp>
        <p:nvSpPr>
          <p:cNvPr id="6" name="Rectangle 5">
            <a:extLst>
              <a:ext uri="{FF2B5EF4-FFF2-40B4-BE49-F238E27FC236}">
                <a16:creationId xmlns:a16="http://schemas.microsoft.com/office/drawing/2014/main" id="{1FB5FD90-4A68-4C80-9AEB-05D47485CBDA}"/>
              </a:ext>
            </a:extLst>
          </p:cNvPr>
          <p:cNvSpPr/>
          <p:nvPr/>
        </p:nvSpPr>
        <p:spPr>
          <a:xfrm>
            <a:off x="304800" y="2286000"/>
            <a:ext cx="3339376" cy="369332"/>
          </a:xfrm>
          <a:prstGeom prst="rect">
            <a:avLst/>
          </a:prstGeom>
        </p:spPr>
        <p:txBody>
          <a:bodyPr wrap="none">
            <a:spAutoFit/>
          </a:bodyPr>
          <a:lstStyle/>
          <a:p>
            <a:r>
              <a:rPr lang="en-US" dirty="0" err="1"/>
              <a:t>src</a:t>
            </a:r>
            <a:r>
              <a:rPr lang="en-US" dirty="0"/>
              <a:t>/app/hero-</a:t>
            </a:r>
            <a:r>
              <a:rPr lang="en-US" dirty="0" err="1"/>
              <a:t>list.component.ts</a:t>
            </a:r>
            <a:r>
              <a:rPr lang="en-US" dirty="0"/>
              <a:t> </a:t>
            </a:r>
            <a:endParaRPr lang="en-US" sz="1600" dirty="0">
              <a:solidFill>
                <a:srgbClr val="4603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2550948"/>
      </p:ext>
    </p:extLst>
  </p:cSld>
  <p:clrMapOvr>
    <a:masterClrMapping/>
  </p:clrMapOvr>
  <p:transition spd="slow">
    <p:push/>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a:xfrm>
            <a:off x="304801" y="389402"/>
            <a:ext cx="11582400" cy="524998"/>
          </a:xfrm>
        </p:spPr>
        <p:txBody>
          <a:bodyPr/>
          <a:lstStyle/>
          <a:p>
            <a:r>
              <a:rPr lang="en-US" dirty="0"/>
              <a:t>Services and DI – Service Injection – to a given Module</a:t>
            </a: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5" name="Rectangle: Rounded Corners 4">
            <a:extLst>
              <a:ext uri="{FF2B5EF4-FFF2-40B4-BE49-F238E27FC236}">
                <a16:creationId xmlns:a16="http://schemas.microsoft.com/office/drawing/2014/main" id="{3EB5C76A-5BB5-46BD-874F-C24FC6BC5300}"/>
              </a:ext>
            </a:extLst>
          </p:cNvPr>
          <p:cNvSpPr/>
          <p:nvPr/>
        </p:nvSpPr>
        <p:spPr>
          <a:xfrm>
            <a:off x="309880" y="2819400"/>
            <a:ext cx="11252200" cy="2057400"/>
          </a:xfrm>
          <a:prstGeom prst="roundRect">
            <a:avLst>
              <a:gd name="adj" fmla="val 694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4603ED"/>
                </a:solidFill>
                <a:latin typeface="Arial" panose="020B0604020202020204" pitchFamily="34" charset="0"/>
                <a:cs typeface="Arial" panose="020B0604020202020204" pitchFamily="34" charset="0"/>
              </a:rPr>
              <a:t>@</a:t>
            </a:r>
            <a:r>
              <a:rPr lang="en-US" sz="1600" dirty="0" err="1">
                <a:solidFill>
                  <a:srgbClr val="4603ED"/>
                </a:solidFill>
                <a:latin typeface="Arial" panose="020B0604020202020204" pitchFamily="34" charset="0"/>
                <a:cs typeface="Arial" panose="020B0604020202020204" pitchFamily="34" charset="0"/>
              </a:rPr>
              <a:t>NgModule</a:t>
            </a:r>
            <a:r>
              <a:rPr lang="en-US" sz="1600" dirty="0">
                <a:solidFill>
                  <a:srgbClr val="4603ED"/>
                </a:solidFill>
                <a:latin typeface="Arial" panose="020B0604020202020204" pitchFamily="34" charset="0"/>
                <a:cs typeface="Arial" panose="020B0604020202020204" pitchFamily="34" charset="0"/>
              </a:rPr>
              <a:t>({</a:t>
            </a:r>
          </a:p>
          <a:p>
            <a:r>
              <a:rPr lang="en-US" sz="1600" dirty="0">
                <a:solidFill>
                  <a:srgbClr val="4603ED"/>
                </a:solidFill>
                <a:latin typeface="Arial" panose="020B0604020202020204" pitchFamily="34" charset="0"/>
                <a:cs typeface="Arial" panose="020B0604020202020204" pitchFamily="34" charset="0"/>
              </a:rPr>
              <a:t>  providers: [</a:t>
            </a:r>
          </a:p>
          <a:p>
            <a:pPr lvl="1"/>
            <a:r>
              <a:rPr lang="en-US" sz="1600" dirty="0">
                <a:solidFill>
                  <a:srgbClr val="4603ED"/>
                </a:solidFill>
                <a:latin typeface="Arial" panose="020B0604020202020204" pitchFamily="34" charset="0"/>
                <a:cs typeface="Arial" panose="020B0604020202020204" pitchFamily="34" charset="0"/>
              </a:rPr>
              <a:t>  </a:t>
            </a:r>
            <a:r>
              <a:rPr lang="en-US" sz="1600" dirty="0" err="1">
                <a:solidFill>
                  <a:srgbClr val="4603ED"/>
                </a:solidFill>
                <a:latin typeface="Arial" panose="020B0604020202020204" pitchFamily="34" charset="0"/>
                <a:cs typeface="Arial" panose="020B0604020202020204" pitchFamily="34" charset="0"/>
              </a:rPr>
              <a:t>BackendService</a:t>
            </a:r>
            <a:r>
              <a:rPr lang="en-US" sz="1600" dirty="0">
                <a:solidFill>
                  <a:srgbClr val="4603ED"/>
                </a:solidFill>
                <a:latin typeface="Arial" panose="020B0604020202020204" pitchFamily="34" charset="0"/>
                <a:cs typeface="Arial" panose="020B0604020202020204" pitchFamily="34" charset="0"/>
              </a:rPr>
              <a:t>,</a:t>
            </a:r>
          </a:p>
          <a:p>
            <a:pPr lvl="1"/>
            <a:r>
              <a:rPr lang="en-US" sz="1600" dirty="0">
                <a:solidFill>
                  <a:srgbClr val="4603ED"/>
                </a:solidFill>
                <a:latin typeface="Arial" panose="020B0604020202020204" pitchFamily="34" charset="0"/>
                <a:cs typeface="Arial" panose="020B0604020202020204" pitchFamily="34" charset="0"/>
              </a:rPr>
              <a:t>  </a:t>
            </a:r>
            <a:r>
              <a:rPr lang="en-US" sz="1600" dirty="0" err="1">
                <a:solidFill>
                  <a:schemeClr val="accent2"/>
                </a:solidFill>
                <a:latin typeface="Arial" panose="020B0604020202020204" pitchFamily="34" charset="0"/>
                <a:cs typeface="Arial" panose="020B0604020202020204" pitchFamily="34" charset="0"/>
              </a:rPr>
              <a:t>LoggerService</a:t>
            </a:r>
            <a:endParaRPr lang="en-US" sz="1600" dirty="0">
              <a:solidFill>
                <a:schemeClr val="accent2"/>
              </a:solidFill>
              <a:latin typeface="Arial" panose="020B0604020202020204" pitchFamily="34" charset="0"/>
              <a:cs typeface="Arial" panose="020B0604020202020204" pitchFamily="34" charset="0"/>
            </a:endParaRPr>
          </a:p>
          <a:p>
            <a:r>
              <a:rPr lang="en-US" sz="1600" dirty="0">
                <a:solidFill>
                  <a:srgbClr val="4603ED"/>
                </a:solidFill>
                <a:latin typeface="Arial" panose="020B0604020202020204" pitchFamily="34" charset="0"/>
                <a:cs typeface="Arial" panose="020B0604020202020204" pitchFamily="34" charset="0"/>
              </a:rPr>
              <a:t> ],</a:t>
            </a:r>
          </a:p>
          <a:p>
            <a:r>
              <a:rPr lang="en-US" sz="1600" dirty="0">
                <a:solidFill>
                  <a:srgbClr val="4603ED"/>
                </a:solidFill>
                <a:latin typeface="Arial" panose="020B0604020202020204" pitchFamily="34" charset="0"/>
                <a:cs typeface="Arial" panose="020B0604020202020204" pitchFamily="34" charset="0"/>
              </a:rPr>
              <a:t> ...</a:t>
            </a:r>
          </a:p>
          <a:p>
            <a:r>
              <a:rPr lang="en-US" sz="1600" dirty="0">
                <a:solidFill>
                  <a:srgbClr val="4603ED"/>
                </a:solidFill>
                <a:latin typeface="Arial" panose="020B0604020202020204" pitchFamily="34" charset="0"/>
                <a:cs typeface="Arial" panose="020B0604020202020204" pitchFamily="34" charset="0"/>
              </a:rPr>
              <a:t>})}</a:t>
            </a:r>
          </a:p>
        </p:txBody>
      </p:sp>
      <p:sp>
        <p:nvSpPr>
          <p:cNvPr id="6" name="Rectangle 5">
            <a:extLst>
              <a:ext uri="{FF2B5EF4-FFF2-40B4-BE49-F238E27FC236}">
                <a16:creationId xmlns:a16="http://schemas.microsoft.com/office/drawing/2014/main" id="{1FB5FD90-4A68-4C80-9AEB-05D47485CBDA}"/>
              </a:ext>
            </a:extLst>
          </p:cNvPr>
          <p:cNvSpPr/>
          <p:nvPr/>
        </p:nvSpPr>
        <p:spPr>
          <a:xfrm>
            <a:off x="304800" y="2286000"/>
            <a:ext cx="2541530" cy="369332"/>
          </a:xfrm>
          <a:prstGeom prst="rect">
            <a:avLst/>
          </a:prstGeom>
        </p:spPr>
        <p:txBody>
          <a:bodyPr wrap="none">
            <a:spAutoFit/>
          </a:bodyPr>
          <a:lstStyle/>
          <a:p>
            <a:r>
              <a:rPr lang="en-US" dirty="0" err="1"/>
              <a:t>src</a:t>
            </a:r>
            <a:r>
              <a:rPr lang="en-US" dirty="0"/>
              <a:t>/app/app-</a:t>
            </a:r>
            <a:r>
              <a:rPr lang="en-US" dirty="0" err="1"/>
              <a:t>module.ts</a:t>
            </a:r>
            <a:r>
              <a:rPr lang="en-US" dirty="0"/>
              <a:t> </a:t>
            </a:r>
            <a:endParaRPr lang="en-US" sz="1600" dirty="0">
              <a:solidFill>
                <a:srgbClr val="4603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607593"/>
      </p:ext>
    </p:extLst>
  </p:cSld>
  <p:clrMapOvr>
    <a:masterClrMapping/>
  </p:clrMapOvr>
  <p:transition spd="slow">
    <p:push/>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a:xfrm>
            <a:off x="304801" y="389402"/>
            <a:ext cx="11582400" cy="524998"/>
          </a:xfrm>
        </p:spPr>
        <p:txBody>
          <a:bodyPr/>
          <a:lstStyle/>
          <a:p>
            <a:r>
              <a:rPr lang="en-US" dirty="0"/>
              <a:t>Services and DI – Service Injection – Injectable Decorator</a:t>
            </a: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graphicFrame>
        <p:nvGraphicFramePr>
          <p:cNvPr id="7" name="Table 6">
            <a:extLst>
              <a:ext uri="{FF2B5EF4-FFF2-40B4-BE49-F238E27FC236}">
                <a16:creationId xmlns:a16="http://schemas.microsoft.com/office/drawing/2014/main" id="{A4D3930C-FF59-42F0-9857-A923976804F0}"/>
              </a:ext>
            </a:extLst>
          </p:cNvPr>
          <p:cNvGraphicFramePr>
            <a:graphicFrameLocks noGrp="1"/>
          </p:cNvGraphicFramePr>
          <p:nvPr>
            <p:extLst>
              <p:ext uri="{D42A27DB-BD31-4B8C-83A1-F6EECF244321}">
                <p14:modId xmlns:p14="http://schemas.microsoft.com/office/powerpoint/2010/main" val="1295169849"/>
              </p:ext>
            </p:extLst>
          </p:nvPr>
        </p:nvGraphicFramePr>
        <p:xfrm>
          <a:off x="152400" y="889000"/>
          <a:ext cx="11582400" cy="5763260"/>
        </p:xfrm>
        <a:graphic>
          <a:graphicData uri="http://schemas.openxmlformats.org/drawingml/2006/table">
            <a:tbl>
              <a:tblPr firstRow="1" bandRow="1">
                <a:tableStyleId>{BC89EF96-8CEA-46FF-86C4-4CE0E7609802}</a:tableStyleId>
              </a:tblPr>
              <a:tblGrid>
                <a:gridCol w="5638800">
                  <a:extLst>
                    <a:ext uri="{9D8B030D-6E8A-4147-A177-3AD203B41FA5}">
                      <a16:colId xmlns:a16="http://schemas.microsoft.com/office/drawing/2014/main" val="1806616454"/>
                    </a:ext>
                  </a:extLst>
                </a:gridCol>
                <a:gridCol w="5943600">
                  <a:extLst>
                    <a:ext uri="{9D8B030D-6E8A-4147-A177-3AD203B41FA5}">
                      <a16:colId xmlns:a16="http://schemas.microsoft.com/office/drawing/2014/main" val="301514883"/>
                    </a:ext>
                  </a:extLst>
                </a:gridCol>
              </a:tblGrid>
              <a:tr h="370840">
                <a:tc>
                  <a:txBody>
                    <a:bodyPr/>
                    <a:lstStyle/>
                    <a:p>
                      <a:r>
                        <a:rPr lang="en-US" b="0" dirty="0"/>
                        <a:t>import { Injectable } from '@angular/core';</a:t>
                      </a:r>
                    </a:p>
                    <a:p>
                      <a:endParaRPr lang="en-US" b="0" dirty="0"/>
                    </a:p>
                    <a:p>
                      <a:r>
                        <a:rPr lang="en-US" b="0" dirty="0"/>
                        <a:t>@Injectable({</a:t>
                      </a:r>
                    </a:p>
                    <a:p>
                      <a:r>
                        <a:rPr lang="en-US" b="0" dirty="0"/>
                        <a:t>  </a:t>
                      </a:r>
                      <a:r>
                        <a:rPr lang="en-US" b="0" dirty="0" err="1"/>
                        <a:t>providedIn</a:t>
                      </a:r>
                      <a:r>
                        <a:rPr lang="en-US" b="0" dirty="0"/>
                        <a:t>: 'root',</a:t>
                      </a:r>
                    </a:p>
                    <a:p>
                      <a:r>
                        <a:rPr lang="en-US" b="0" dirty="0"/>
                        <a:t>})</a:t>
                      </a:r>
                    </a:p>
                    <a:p>
                      <a:r>
                        <a:rPr lang="en-US" b="0" dirty="0"/>
                        <a:t>export class </a:t>
                      </a:r>
                      <a:r>
                        <a:rPr lang="en-US" b="0" dirty="0" err="1"/>
                        <a:t>UserService</a:t>
                      </a:r>
                      <a:r>
                        <a:rPr lang="en-US" b="0" dirty="0"/>
                        <a:t> {}</a:t>
                      </a:r>
                    </a:p>
                  </a:txBody>
                  <a:tcPr/>
                </a:tc>
                <a:tc>
                  <a:txBody>
                    <a:bodyPr/>
                    <a:lstStyle/>
                    <a:p>
                      <a:r>
                        <a:rPr lang="en-US" b="0" dirty="0"/>
                        <a:t> 'root’ </a:t>
                      </a:r>
                      <a:r>
                        <a:rPr lang="en-US" b="0" dirty="0">
                          <a:sym typeface="Wingdings" panose="05000000000000000000" pitchFamily="2" charset="2"/>
                        </a:rPr>
                        <a:t> </a:t>
                      </a:r>
                      <a:r>
                        <a:rPr lang="en-US" b="0" dirty="0"/>
                        <a:t>injectable will be registered as a singleton in the application, &amp; not required to add it to the providers of the root module.</a:t>
                      </a:r>
                    </a:p>
                  </a:txBody>
                  <a:tcPr/>
                </a:tc>
                <a:extLst>
                  <a:ext uri="{0D108BD9-81ED-4DB2-BD59-A6C34878D82A}">
                    <a16:rowId xmlns:a16="http://schemas.microsoft.com/office/drawing/2014/main" val="4275466862"/>
                  </a:ext>
                </a:extLst>
              </a:tr>
              <a:tr h="370840">
                <a:tc>
                  <a:txBody>
                    <a:bodyPr/>
                    <a:lstStyle/>
                    <a:p>
                      <a:r>
                        <a:rPr lang="en-US" b="0" dirty="0"/>
                        <a:t>import { Injectable } from '@angular/core';</a:t>
                      </a:r>
                    </a:p>
                    <a:p>
                      <a:r>
                        <a:rPr lang="en-US" b="0" dirty="0"/>
                        <a:t>import { </a:t>
                      </a:r>
                      <a:r>
                        <a:rPr lang="en-US" b="0" dirty="0" err="1"/>
                        <a:t>UserModule</a:t>
                      </a:r>
                      <a:r>
                        <a:rPr lang="en-US" b="0" dirty="0"/>
                        <a:t> } from './</a:t>
                      </a:r>
                      <a:r>
                        <a:rPr lang="en-US" b="0" dirty="0" err="1"/>
                        <a:t>user.module</a:t>
                      </a:r>
                      <a:r>
                        <a:rPr lang="en-US" b="0" dirty="0"/>
                        <a:t>';</a:t>
                      </a:r>
                    </a:p>
                    <a:p>
                      <a:endParaRPr lang="en-US" b="0" dirty="0"/>
                    </a:p>
                    <a:p>
                      <a:r>
                        <a:rPr lang="en-US" b="0" dirty="0"/>
                        <a:t>@Injectable({</a:t>
                      </a:r>
                    </a:p>
                    <a:p>
                      <a:r>
                        <a:rPr lang="en-US" b="0" dirty="0"/>
                        <a:t>  </a:t>
                      </a:r>
                      <a:r>
                        <a:rPr lang="en-US" b="0" dirty="0" err="1"/>
                        <a:t>providedIn</a:t>
                      </a:r>
                      <a:r>
                        <a:rPr lang="en-US" b="0" dirty="0"/>
                        <a:t>: </a:t>
                      </a:r>
                      <a:r>
                        <a:rPr lang="en-US" b="0" dirty="0" err="1"/>
                        <a:t>UserModule</a:t>
                      </a:r>
                      <a:r>
                        <a:rPr lang="en-US" b="0" dirty="0"/>
                        <a:t>,</a:t>
                      </a:r>
                    </a:p>
                    <a:p>
                      <a:r>
                        <a:rPr lang="en-US" b="0" dirty="0"/>
                        <a:t>})</a:t>
                      </a:r>
                    </a:p>
                    <a:p>
                      <a:r>
                        <a:rPr lang="en-US" b="0" dirty="0"/>
                        <a:t>export class </a:t>
                      </a:r>
                      <a:r>
                        <a:rPr lang="en-US" b="0" dirty="0" err="1"/>
                        <a:t>UserService</a:t>
                      </a:r>
                      <a:r>
                        <a:rPr lang="en-US" b="0" dirty="0"/>
                        <a:t> {}</a:t>
                      </a:r>
                    </a:p>
                  </a:txBody>
                  <a:tcPr/>
                </a:tc>
                <a:tc>
                  <a:txBody>
                    <a:bodyPr/>
                    <a:lstStyle/>
                    <a:p>
                      <a:r>
                        <a:rPr lang="en-US" b="0" dirty="0"/>
                        <a:t>The Service is available only the module “</a:t>
                      </a:r>
                      <a:r>
                        <a:rPr lang="en-US" b="0" dirty="0" err="1"/>
                        <a:t>UserModule</a:t>
                      </a:r>
                      <a:r>
                        <a:rPr lang="en-US" b="0" dirty="0"/>
                        <a:t>”</a:t>
                      </a:r>
                    </a:p>
                  </a:txBody>
                  <a:tcPr/>
                </a:tc>
                <a:extLst>
                  <a:ext uri="{0D108BD9-81ED-4DB2-BD59-A6C34878D82A}">
                    <a16:rowId xmlns:a16="http://schemas.microsoft.com/office/drawing/2014/main" val="1595472246"/>
                  </a:ext>
                </a:extLst>
              </a:tr>
              <a:tr h="370840">
                <a:tc>
                  <a:txBody>
                    <a:bodyPr/>
                    <a:lstStyle/>
                    <a:p>
                      <a:r>
                        <a:rPr lang="en-US" b="0" dirty="0"/>
                        <a:t>import { </a:t>
                      </a:r>
                      <a:r>
                        <a:rPr lang="en-US" b="0" dirty="0" err="1"/>
                        <a:t>NgModule</a:t>
                      </a:r>
                      <a:r>
                        <a:rPr lang="en-US" b="0" dirty="0"/>
                        <a:t> } from '@angular/core';</a:t>
                      </a:r>
                    </a:p>
                    <a:p>
                      <a:r>
                        <a:rPr lang="en-US" b="0" dirty="0"/>
                        <a:t>import { </a:t>
                      </a:r>
                      <a:r>
                        <a:rPr lang="en-US" b="0" dirty="0" err="1"/>
                        <a:t>UserService</a:t>
                      </a:r>
                      <a:r>
                        <a:rPr lang="en-US" b="0" dirty="0"/>
                        <a:t> } from './</a:t>
                      </a:r>
                      <a:r>
                        <a:rPr lang="en-US" b="0" dirty="0" err="1"/>
                        <a:t>user.service</a:t>
                      </a:r>
                      <a:r>
                        <a:rPr lang="en-US" b="0" dirty="0"/>
                        <a:t>';</a:t>
                      </a:r>
                    </a:p>
                    <a:p>
                      <a:endParaRPr lang="en-US" b="0" dirty="0"/>
                    </a:p>
                    <a:p>
                      <a:r>
                        <a:rPr lang="en-US" b="0" dirty="0"/>
                        <a:t>@</a:t>
                      </a:r>
                      <a:r>
                        <a:rPr lang="en-US" b="0" dirty="0" err="1"/>
                        <a:t>NgModule</a:t>
                      </a:r>
                      <a:r>
                        <a:rPr lang="en-US" b="0" dirty="0"/>
                        <a:t>({</a:t>
                      </a:r>
                    </a:p>
                    <a:p>
                      <a:r>
                        <a:rPr lang="en-US" b="0" dirty="0"/>
                        <a:t>  providers: [</a:t>
                      </a:r>
                      <a:r>
                        <a:rPr lang="en-US" b="0" dirty="0" err="1"/>
                        <a:t>UserService</a:t>
                      </a:r>
                      <a:r>
                        <a:rPr lang="en-US" b="0" dirty="0"/>
                        <a:t>],</a:t>
                      </a:r>
                    </a:p>
                    <a:p>
                      <a:r>
                        <a:rPr lang="en-US" b="0" dirty="0"/>
                        <a:t>})</a:t>
                      </a:r>
                    </a:p>
                    <a:p>
                      <a:r>
                        <a:rPr lang="en-US" b="0" dirty="0"/>
                        <a:t>export class </a:t>
                      </a:r>
                      <a:r>
                        <a:rPr lang="en-US" b="0" dirty="0" err="1"/>
                        <a:t>UserModule</a:t>
                      </a:r>
                      <a:r>
                        <a:rPr lang="en-US" b="0" dirty="0"/>
                        <a:t> {}</a:t>
                      </a:r>
                    </a:p>
                  </a:txBody>
                  <a:tcPr/>
                </a:tc>
                <a:tc>
                  <a:txBody>
                    <a:bodyPr/>
                    <a:lstStyle/>
                    <a:p>
                      <a:r>
                        <a:rPr lang="en-US" b="0" dirty="0"/>
                        <a:t>The Service is available only the module “</a:t>
                      </a:r>
                      <a:r>
                        <a:rPr lang="en-US" b="0" dirty="0" err="1"/>
                        <a:t>UserModule</a:t>
                      </a:r>
                      <a:r>
                        <a:rPr lang="en-US" b="0" dirty="0"/>
                        <a:t>”</a:t>
                      </a:r>
                    </a:p>
                  </a:txBody>
                  <a:tcPr/>
                </a:tc>
                <a:extLst>
                  <a:ext uri="{0D108BD9-81ED-4DB2-BD59-A6C34878D82A}">
                    <a16:rowId xmlns:a16="http://schemas.microsoft.com/office/drawing/2014/main" val="4284977277"/>
                  </a:ext>
                </a:extLst>
              </a:tr>
            </a:tbl>
          </a:graphicData>
        </a:graphic>
      </p:graphicFrame>
    </p:spTree>
    <p:extLst>
      <p:ext uri="{BB962C8B-B14F-4D97-AF65-F5344CB8AC3E}">
        <p14:creationId xmlns:p14="http://schemas.microsoft.com/office/powerpoint/2010/main" val="313519672"/>
      </p:ext>
    </p:extLst>
  </p:cSld>
  <p:clrMapOvr>
    <a:masterClrMapping/>
  </p:clrMapOvr>
  <p:transition spd="slow">
    <p:push/>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5"/>
          </p:nvPr>
        </p:nvSpPr>
        <p:spPr/>
        <p:txBody>
          <a:bodyPr/>
          <a:lstStyle/>
          <a:p>
            <a:r>
              <a:rPr lang="en-US" dirty="0"/>
              <a:t>Micro Services</a:t>
            </a:r>
          </a:p>
        </p:txBody>
      </p:sp>
      <p:sp>
        <p:nvSpPr>
          <p:cNvPr id="5" name="Content Placeholder 13">
            <a:extLst>
              <a:ext uri="{FF2B5EF4-FFF2-40B4-BE49-F238E27FC236}">
                <a16:creationId xmlns:a16="http://schemas.microsoft.com/office/drawing/2014/main" id="{333E97E2-0BC2-4CBC-98F4-FD560A04D035}"/>
              </a:ext>
            </a:extLst>
          </p:cNvPr>
          <p:cNvSpPr>
            <a:spLocks noGrp="1"/>
          </p:cNvSpPr>
          <p:nvPr>
            <p:ph idx="1"/>
          </p:nvPr>
        </p:nvSpPr>
        <p:spPr>
          <a:xfrm>
            <a:off x="3200400" y="2743200"/>
            <a:ext cx="5335310" cy="914400"/>
          </a:xfrm>
        </p:spPr>
        <p:txBody>
          <a:bodyPr/>
          <a:lstStyle/>
          <a:p>
            <a:pPr algn="ctr"/>
            <a:r>
              <a:rPr lang="en-US" sz="5400" dirty="0" err="1">
                <a:solidFill>
                  <a:srgbClr val="002060"/>
                </a:solidFill>
                <a:latin typeface="Agency FB" panose="020B0503020202020204" pitchFamily="34" charset="0"/>
              </a:rPr>
              <a:t>NGModule</a:t>
            </a:r>
            <a:endParaRPr lang="en-US" dirty="0">
              <a:solidFill>
                <a:srgbClr val="002060"/>
              </a:solidFill>
              <a:latin typeface="Agency FB" panose="020B0503020202020204" pitchFamily="34" charset="0"/>
            </a:endParaRPr>
          </a:p>
        </p:txBody>
      </p:sp>
    </p:spTree>
    <p:extLst>
      <p:ext uri="{BB962C8B-B14F-4D97-AF65-F5344CB8AC3E}">
        <p14:creationId xmlns:p14="http://schemas.microsoft.com/office/powerpoint/2010/main" val="3651103999"/>
      </p:ext>
    </p:extLst>
  </p:cSld>
  <p:clrMapOvr>
    <a:masterClrMapping/>
  </p:clrMapOvr>
  <p:transition spd="slow">
    <p:push/>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err="1"/>
              <a:t>NgModules</a:t>
            </a:r>
            <a:endParaRPr lang="en-US" dirty="0"/>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5" name="Rectangle 4">
            <a:extLst>
              <a:ext uri="{FF2B5EF4-FFF2-40B4-BE49-F238E27FC236}">
                <a16:creationId xmlns:a16="http://schemas.microsoft.com/office/drawing/2014/main" id="{7837A9F1-9579-4F3A-9A1E-C7FCF4B34F75}"/>
              </a:ext>
            </a:extLst>
          </p:cNvPr>
          <p:cNvSpPr/>
          <p:nvPr/>
        </p:nvSpPr>
        <p:spPr>
          <a:xfrm>
            <a:off x="533400" y="3733800"/>
            <a:ext cx="11125200" cy="1384995"/>
          </a:xfrm>
          <a:prstGeom prst="rect">
            <a:avLst/>
          </a:prstGeom>
        </p:spPr>
        <p:txBody>
          <a:bodyPr wrap="square">
            <a:spAutoFit/>
          </a:bodyPr>
          <a:lstStyle/>
          <a:p>
            <a:pPr algn="ctr"/>
            <a:r>
              <a:rPr lang="en-US" sz="2800" b="1" dirty="0" err="1">
                <a:latin typeface="Roboto"/>
              </a:rPr>
              <a:t>NgModules</a:t>
            </a:r>
            <a:r>
              <a:rPr lang="en-US" sz="2800" dirty="0">
                <a:latin typeface="Roboto"/>
              </a:rPr>
              <a:t> are containers for a cohesive block of code dedicated to an application domain, a workflow, or a closely related set of capabilities</a:t>
            </a:r>
            <a:endParaRPr lang="en-US" sz="2800" dirty="0"/>
          </a:p>
        </p:txBody>
      </p:sp>
      <p:sp>
        <p:nvSpPr>
          <p:cNvPr id="6" name="Rectangle 5">
            <a:extLst>
              <a:ext uri="{FF2B5EF4-FFF2-40B4-BE49-F238E27FC236}">
                <a16:creationId xmlns:a16="http://schemas.microsoft.com/office/drawing/2014/main" id="{73647CE8-77AE-46DA-B887-64B9B171BE62}"/>
              </a:ext>
            </a:extLst>
          </p:cNvPr>
          <p:cNvSpPr/>
          <p:nvPr/>
        </p:nvSpPr>
        <p:spPr>
          <a:xfrm>
            <a:off x="4833475" y="1828800"/>
            <a:ext cx="2525050" cy="584775"/>
          </a:xfrm>
          <a:prstGeom prst="rect">
            <a:avLst/>
          </a:prstGeom>
        </p:spPr>
        <p:txBody>
          <a:bodyPr wrap="none">
            <a:spAutoFit/>
          </a:bodyPr>
          <a:lstStyle/>
          <a:p>
            <a:r>
              <a:rPr lang="en-US" sz="3200" dirty="0">
                <a:solidFill>
                  <a:srgbClr val="0088CC"/>
                </a:solidFill>
                <a:latin typeface="Droid Sans Mono"/>
              </a:rPr>
              <a:t>@</a:t>
            </a:r>
            <a:r>
              <a:rPr lang="en-US" sz="3200" dirty="0">
                <a:solidFill>
                  <a:srgbClr val="0088CC"/>
                </a:solidFill>
                <a:latin typeface="Droid Sans Mono"/>
                <a:hlinkClick r:id="rId2"/>
              </a:rPr>
              <a:t>NgModule</a:t>
            </a:r>
            <a:endParaRPr lang="en-US" sz="3200" dirty="0"/>
          </a:p>
        </p:txBody>
      </p:sp>
    </p:spTree>
    <p:extLst>
      <p:ext uri="{BB962C8B-B14F-4D97-AF65-F5344CB8AC3E}">
        <p14:creationId xmlns:p14="http://schemas.microsoft.com/office/powerpoint/2010/main" val="2707831162"/>
      </p:ext>
    </p:extLst>
  </p:cSld>
  <p:clrMapOvr>
    <a:masterClrMapping/>
  </p:clrMapOvr>
  <p:transition spd="slow">
    <p:push/>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err="1"/>
              <a:t>NgModules</a:t>
            </a:r>
            <a:r>
              <a:rPr lang="en-US" dirty="0"/>
              <a:t> –Meta Data </a:t>
            </a:r>
            <a:r>
              <a:rPr lang="en-US" dirty="0">
                <a:sym typeface="Wingdings" panose="05000000000000000000" pitchFamily="2" charset="2"/>
              </a:rPr>
              <a:t>Sample Code Snippet</a:t>
            </a:r>
            <a:endParaRPr lang="en-US" dirty="0"/>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29" name="Rectangle 28">
            <a:extLst>
              <a:ext uri="{FF2B5EF4-FFF2-40B4-BE49-F238E27FC236}">
                <a16:creationId xmlns:a16="http://schemas.microsoft.com/office/drawing/2014/main" id="{7CD83145-5502-4097-9FB5-9507024A99EC}"/>
              </a:ext>
            </a:extLst>
          </p:cNvPr>
          <p:cNvSpPr/>
          <p:nvPr/>
        </p:nvSpPr>
        <p:spPr>
          <a:xfrm>
            <a:off x="3962400" y="1066800"/>
            <a:ext cx="6096000" cy="4247317"/>
          </a:xfrm>
          <a:prstGeom prst="rect">
            <a:avLst/>
          </a:prstGeom>
        </p:spPr>
        <p:txBody>
          <a:bodyPr>
            <a:spAutoFit/>
          </a:bodyPr>
          <a:lstStyle/>
          <a:p>
            <a:r>
              <a:rPr lang="en-US" dirty="0">
                <a:solidFill>
                  <a:srgbClr val="FF0000"/>
                </a:solidFill>
                <a:latin typeface="Arial" panose="020B0604020202020204" pitchFamily="34" charset="0"/>
                <a:cs typeface="Arial" panose="020B0604020202020204" pitchFamily="34" charset="0"/>
              </a:rPr>
              <a:t>@NgModule</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declarations: [</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AppComponent</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ItemDirective</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imports: [</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BrowserModule</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FormsModule</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HttpClientModule</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export:[],</a:t>
            </a:r>
          </a:p>
          <a:p>
            <a:r>
              <a:rPr lang="en-US" dirty="0">
                <a:latin typeface="Arial" panose="020B0604020202020204" pitchFamily="34" charset="0"/>
                <a:cs typeface="Arial" panose="020B0604020202020204" pitchFamily="34" charset="0"/>
              </a:rPr>
              <a:t>  providers: [],</a:t>
            </a:r>
          </a:p>
          <a:p>
            <a:r>
              <a:rPr lang="en-US" dirty="0">
                <a:latin typeface="Arial" panose="020B0604020202020204" pitchFamily="34" charset="0"/>
                <a:cs typeface="Arial" panose="020B0604020202020204" pitchFamily="34" charset="0"/>
              </a:rPr>
              <a:t>  bootstrap: [</a:t>
            </a:r>
            <a:r>
              <a:rPr lang="en-US" dirty="0" err="1">
                <a:latin typeface="Arial" panose="020B0604020202020204" pitchFamily="34" charset="0"/>
                <a:cs typeface="Arial" panose="020B0604020202020204" pitchFamily="34" charset="0"/>
              </a:rPr>
              <a:t>AppComponent</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export class </a:t>
            </a:r>
            <a:r>
              <a:rPr lang="en-US" dirty="0" err="1">
                <a:latin typeface="Arial" panose="020B0604020202020204" pitchFamily="34" charset="0"/>
                <a:cs typeface="Arial" panose="020B0604020202020204" pitchFamily="34" charset="0"/>
              </a:rPr>
              <a:t>AppModule</a:t>
            </a:r>
            <a:r>
              <a:rPr lang="en-US" dirty="0">
                <a:latin typeface="Arial" panose="020B0604020202020204" pitchFamily="34" charset="0"/>
                <a:cs typeface="Arial" panose="020B0604020202020204" pitchFamily="34" charset="0"/>
              </a:rPr>
              <a:t> { }</a:t>
            </a:r>
          </a:p>
        </p:txBody>
      </p:sp>
    </p:spTree>
    <p:extLst>
      <p:ext uri="{BB962C8B-B14F-4D97-AF65-F5344CB8AC3E}">
        <p14:creationId xmlns:p14="http://schemas.microsoft.com/office/powerpoint/2010/main" val="2979477061"/>
      </p:ext>
    </p:extLst>
  </p:cSld>
  <p:clrMapOvr>
    <a:masterClrMapping/>
  </p:clrMapOvr>
  <p:transition spd="slow">
    <p:push/>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err="1"/>
              <a:t>NgModules</a:t>
            </a:r>
            <a:r>
              <a:rPr lang="en-US" dirty="0"/>
              <a:t> –Meta Data </a:t>
            </a:r>
            <a:r>
              <a:rPr lang="en-US" dirty="0">
                <a:sym typeface="Wingdings" panose="05000000000000000000" pitchFamily="2" charset="2"/>
              </a:rPr>
              <a:t></a:t>
            </a:r>
            <a:r>
              <a:rPr lang="en-US" dirty="0">
                <a:solidFill>
                  <a:srgbClr val="FF0000"/>
                </a:solidFill>
                <a:sym typeface="Wingdings" panose="05000000000000000000" pitchFamily="2" charset="2"/>
              </a:rPr>
              <a:t>Declarations</a:t>
            </a:r>
            <a:endParaRPr lang="en-US" dirty="0">
              <a:solidFill>
                <a:srgbClr val="FF0000"/>
              </a:solidFill>
            </a:endParaRP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5" name="Rectangle 4">
            <a:extLst>
              <a:ext uri="{FF2B5EF4-FFF2-40B4-BE49-F238E27FC236}">
                <a16:creationId xmlns:a16="http://schemas.microsoft.com/office/drawing/2014/main" id="{3A99C0E9-19B2-4268-89D4-D7B2CFE23A2F}"/>
              </a:ext>
            </a:extLst>
          </p:cNvPr>
          <p:cNvSpPr/>
          <p:nvPr/>
        </p:nvSpPr>
        <p:spPr>
          <a:xfrm>
            <a:off x="838200" y="2967335"/>
            <a:ext cx="10591800" cy="369332"/>
          </a:xfrm>
          <a:prstGeom prst="rect">
            <a:avLst/>
          </a:prstGeom>
        </p:spPr>
        <p:txBody>
          <a:bodyPr wrap="square">
            <a:spAutoFit/>
          </a:bodyPr>
          <a:lstStyle/>
          <a:p>
            <a:pPr algn="ctr"/>
            <a:r>
              <a:rPr lang="en-US" dirty="0"/>
              <a:t>The components, directives, and pipes that belong to this NgModule.</a:t>
            </a:r>
          </a:p>
        </p:txBody>
      </p:sp>
    </p:spTree>
    <p:extLst>
      <p:ext uri="{BB962C8B-B14F-4D97-AF65-F5344CB8AC3E}">
        <p14:creationId xmlns:p14="http://schemas.microsoft.com/office/powerpoint/2010/main" val="3091865652"/>
      </p:ext>
    </p:extLst>
  </p:cSld>
  <p:clrMapOvr>
    <a:masterClrMapping/>
  </p:clrMapOvr>
  <p:transition spd="slow">
    <p:push/>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err="1"/>
              <a:t>NgModules</a:t>
            </a:r>
            <a:r>
              <a:rPr lang="en-US" dirty="0"/>
              <a:t> –Meta Data </a:t>
            </a:r>
            <a:r>
              <a:rPr lang="en-US" dirty="0">
                <a:sym typeface="Wingdings" panose="05000000000000000000" pitchFamily="2" charset="2"/>
              </a:rPr>
              <a:t></a:t>
            </a:r>
            <a:r>
              <a:rPr lang="en-US" dirty="0">
                <a:solidFill>
                  <a:srgbClr val="FF0000"/>
                </a:solidFill>
                <a:sym typeface="Wingdings" panose="05000000000000000000" pitchFamily="2" charset="2"/>
              </a:rPr>
              <a:t>exports</a:t>
            </a:r>
            <a:endParaRPr lang="en-US" dirty="0">
              <a:solidFill>
                <a:srgbClr val="FF0000"/>
              </a:solidFill>
            </a:endParaRP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5" name="Rectangle 4">
            <a:extLst>
              <a:ext uri="{FF2B5EF4-FFF2-40B4-BE49-F238E27FC236}">
                <a16:creationId xmlns:a16="http://schemas.microsoft.com/office/drawing/2014/main" id="{3A99C0E9-19B2-4268-89D4-D7B2CFE23A2F}"/>
              </a:ext>
            </a:extLst>
          </p:cNvPr>
          <p:cNvSpPr/>
          <p:nvPr/>
        </p:nvSpPr>
        <p:spPr>
          <a:xfrm>
            <a:off x="838200" y="2967335"/>
            <a:ext cx="10591800" cy="646331"/>
          </a:xfrm>
          <a:prstGeom prst="rect">
            <a:avLst/>
          </a:prstGeom>
        </p:spPr>
        <p:txBody>
          <a:bodyPr wrap="square">
            <a:spAutoFit/>
          </a:bodyPr>
          <a:lstStyle/>
          <a:p>
            <a:pPr algn="ctr"/>
            <a:r>
              <a:rPr lang="en-US" dirty="0"/>
              <a:t>The subset of declarations that should be visible and usable in the </a:t>
            </a:r>
            <a:r>
              <a:rPr lang="en-US" i="1" dirty="0"/>
              <a:t>component templates </a:t>
            </a:r>
            <a:r>
              <a:rPr lang="en-US" dirty="0"/>
              <a:t>of other </a:t>
            </a:r>
            <a:r>
              <a:rPr lang="en-US" dirty="0" err="1"/>
              <a:t>NgModules</a:t>
            </a:r>
            <a:r>
              <a:rPr lang="en-US" dirty="0"/>
              <a:t>.</a:t>
            </a:r>
          </a:p>
        </p:txBody>
      </p:sp>
    </p:spTree>
    <p:extLst>
      <p:ext uri="{BB962C8B-B14F-4D97-AF65-F5344CB8AC3E}">
        <p14:creationId xmlns:p14="http://schemas.microsoft.com/office/powerpoint/2010/main" val="399301300"/>
      </p:ext>
    </p:extLst>
  </p:cSld>
  <p:clrMapOvr>
    <a:masterClrMapping/>
  </p:clrMapOvr>
  <p:transition spd="slow">
    <p:push/>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err="1"/>
              <a:t>NgModules</a:t>
            </a:r>
            <a:r>
              <a:rPr lang="en-US" dirty="0"/>
              <a:t> –Meta Data </a:t>
            </a:r>
            <a:r>
              <a:rPr lang="en-US" dirty="0">
                <a:sym typeface="Wingdings" panose="05000000000000000000" pitchFamily="2" charset="2"/>
              </a:rPr>
              <a:t></a:t>
            </a:r>
            <a:r>
              <a:rPr lang="en-US" dirty="0">
                <a:solidFill>
                  <a:srgbClr val="FF0000"/>
                </a:solidFill>
                <a:sym typeface="Wingdings" panose="05000000000000000000" pitchFamily="2" charset="2"/>
              </a:rPr>
              <a:t>imports</a:t>
            </a:r>
            <a:endParaRPr lang="en-US" dirty="0">
              <a:solidFill>
                <a:srgbClr val="FF0000"/>
              </a:solidFill>
            </a:endParaRP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5" name="Rectangle 4">
            <a:extLst>
              <a:ext uri="{FF2B5EF4-FFF2-40B4-BE49-F238E27FC236}">
                <a16:creationId xmlns:a16="http://schemas.microsoft.com/office/drawing/2014/main" id="{3A99C0E9-19B2-4268-89D4-D7B2CFE23A2F}"/>
              </a:ext>
            </a:extLst>
          </p:cNvPr>
          <p:cNvSpPr/>
          <p:nvPr/>
        </p:nvSpPr>
        <p:spPr>
          <a:xfrm>
            <a:off x="838200" y="2967335"/>
            <a:ext cx="10591800" cy="369332"/>
          </a:xfrm>
          <a:prstGeom prst="rect">
            <a:avLst/>
          </a:prstGeom>
        </p:spPr>
        <p:txBody>
          <a:bodyPr wrap="square">
            <a:spAutoFit/>
          </a:bodyPr>
          <a:lstStyle/>
          <a:p>
            <a:pPr algn="ctr"/>
            <a:r>
              <a:rPr lang="en-US" dirty="0"/>
              <a:t>Other modules whose exported classes are needed by component templates declared in </a:t>
            </a:r>
            <a:r>
              <a:rPr lang="en-US" i="1" dirty="0"/>
              <a:t>this</a:t>
            </a:r>
            <a:r>
              <a:rPr lang="en-US" dirty="0"/>
              <a:t> NgModule.</a:t>
            </a:r>
          </a:p>
        </p:txBody>
      </p:sp>
    </p:spTree>
    <p:extLst>
      <p:ext uri="{BB962C8B-B14F-4D97-AF65-F5344CB8AC3E}">
        <p14:creationId xmlns:p14="http://schemas.microsoft.com/office/powerpoint/2010/main" val="208939864"/>
      </p:ext>
    </p:extLst>
  </p:cSld>
  <p:clrMapOvr>
    <a:masterClrMapping/>
  </p:clrMapOvr>
  <p:transition spd="slow">
    <p:push/>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err="1"/>
              <a:t>NgModules</a:t>
            </a:r>
            <a:r>
              <a:rPr lang="en-US" dirty="0"/>
              <a:t> –Meta Data </a:t>
            </a:r>
            <a:r>
              <a:rPr lang="en-US" dirty="0">
                <a:sym typeface="Wingdings" panose="05000000000000000000" pitchFamily="2" charset="2"/>
              </a:rPr>
              <a:t></a:t>
            </a:r>
            <a:r>
              <a:rPr lang="en-US" dirty="0">
                <a:solidFill>
                  <a:srgbClr val="FF0000"/>
                </a:solidFill>
                <a:sym typeface="Wingdings" panose="05000000000000000000" pitchFamily="2" charset="2"/>
              </a:rPr>
              <a:t>Providers</a:t>
            </a:r>
            <a:endParaRPr lang="en-US" dirty="0">
              <a:solidFill>
                <a:srgbClr val="FF0000"/>
              </a:solidFill>
            </a:endParaRP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5" name="Rectangle 4">
            <a:extLst>
              <a:ext uri="{FF2B5EF4-FFF2-40B4-BE49-F238E27FC236}">
                <a16:creationId xmlns:a16="http://schemas.microsoft.com/office/drawing/2014/main" id="{3A99C0E9-19B2-4268-89D4-D7B2CFE23A2F}"/>
              </a:ext>
            </a:extLst>
          </p:cNvPr>
          <p:cNvSpPr/>
          <p:nvPr/>
        </p:nvSpPr>
        <p:spPr>
          <a:xfrm>
            <a:off x="838200" y="2967335"/>
            <a:ext cx="10591800" cy="923330"/>
          </a:xfrm>
          <a:prstGeom prst="rect">
            <a:avLst/>
          </a:prstGeom>
        </p:spPr>
        <p:txBody>
          <a:bodyPr wrap="square">
            <a:spAutoFit/>
          </a:bodyPr>
          <a:lstStyle/>
          <a:p>
            <a:pPr algn="ctr"/>
            <a:r>
              <a:rPr lang="en-US" dirty="0"/>
              <a:t> Creators of services that this NgModule contributes to the global collection of services; they become accessible in all parts of the app. (You can also specify providers at the component level, which is often preferred.)</a:t>
            </a:r>
          </a:p>
        </p:txBody>
      </p:sp>
    </p:spTree>
    <p:extLst>
      <p:ext uri="{BB962C8B-B14F-4D97-AF65-F5344CB8AC3E}">
        <p14:creationId xmlns:p14="http://schemas.microsoft.com/office/powerpoint/2010/main" val="845358899"/>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8670B6B7-7573-47B7-A761-2B692475B7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74071" y="-893"/>
            <a:ext cx="1115508" cy="1115508"/>
          </a:xfrm>
          <a:prstGeom prst="rect">
            <a:avLst/>
          </a:prstGeom>
        </p:spPr>
      </p:pic>
      <p:sp>
        <p:nvSpPr>
          <p:cNvPr id="5" name="Title 12">
            <a:extLst>
              <a:ext uri="{FF2B5EF4-FFF2-40B4-BE49-F238E27FC236}">
                <a16:creationId xmlns:a16="http://schemas.microsoft.com/office/drawing/2014/main" id="{37A65D40-8E02-4BD6-8BFA-6F2E73B1C695}"/>
              </a:ext>
            </a:extLst>
          </p:cNvPr>
          <p:cNvSpPr txBox="1">
            <a:spLocks/>
          </p:cNvSpPr>
          <p:nvPr/>
        </p:nvSpPr>
        <p:spPr>
          <a:xfrm>
            <a:off x="188962" y="139583"/>
            <a:ext cx="11661637" cy="609759"/>
          </a:xfrm>
          <a:prstGeom prst="rect">
            <a:avLst/>
          </a:prstGeom>
        </p:spPr>
        <p:txBody>
          <a:bodyPr vert="horz" lIns="91464" tIns="45732" rIns="91464" bIns="45732" rtlCol="0" anchor="b">
            <a:normAutofit/>
          </a:bodyPr>
          <a:lst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a:lstStyle>
          <a:p>
            <a:pPr algn="ctr"/>
            <a:r>
              <a:rPr lang="en-US" sz="3601" dirty="0"/>
              <a:t>Angular Introduction</a:t>
            </a:r>
          </a:p>
        </p:txBody>
      </p:sp>
      <p:sp>
        <p:nvSpPr>
          <p:cNvPr id="10" name="Rectangle 9">
            <a:extLst>
              <a:ext uri="{FF2B5EF4-FFF2-40B4-BE49-F238E27FC236}">
                <a16:creationId xmlns:a16="http://schemas.microsoft.com/office/drawing/2014/main" id="{03C08C6D-BE1A-47E8-9E28-FB38E0BD99ED}"/>
              </a:ext>
            </a:extLst>
          </p:cNvPr>
          <p:cNvSpPr/>
          <p:nvPr/>
        </p:nvSpPr>
        <p:spPr>
          <a:xfrm>
            <a:off x="188962" y="1924769"/>
            <a:ext cx="5373638" cy="4770537"/>
          </a:xfrm>
          <a:prstGeom prst="rect">
            <a:avLst/>
          </a:prstGeom>
        </p:spPr>
        <p:txBody>
          <a:bodyPr wrap="square">
            <a:spAutoFit/>
          </a:bodyPr>
          <a:lstStyle/>
          <a:p>
            <a:pPr marL="285750" indent="-285750">
              <a:buFont typeface="Wingdings" panose="05000000000000000000" pitchFamily="2" charset="2"/>
              <a:buChar char="Ø"/>
            </a:pPr>
            <a:r>
              <a:rPr lang="en-US" sz="1600" dirty="0" err="1">
                <a:latin typeface="Calibri" panose="020F0502020204030204" pitchFamily="34" charset="0"/>
              </a:rPr>
              <a:t>TypeScript</a:t>
            </a:r>
            <a:r>
              <a:rPr lang="en-US" sz="1600" dirty="0">
                <a:latin typeface="Calibri" panose="020F0502020204030204" pitchFamily="34" charset="0"/>
              </a:rPr>
              <a:t> based  open-source front-end web application platform</a:t>
            </a:r>
          </a:p>
          <a:p>
            <a:pPr marL="285750" indent="-285750">
              <a:buFont typeface="Wingdings" panose="05000000000000000000" pitchFamily="2" charset="2"/>
              <a:buChar char="Ø"/>
            </a:pPr>
            <a:r>
              <a:rPr lang="en-US" sz="1600" dirty="0">
                <a:latin typeface="Calibri" panose="020F0502020204030204" pitchFamily="34" charset="0"/>
              </a:rPr>
              <a:t>Angular 2 uses a hierarchy of components as its main architectural concept</a:t>
            </a:r>
          </a:p>
          <a:p>
            <a:pPr marL="285750" indent="-285750">
              <a:buFont typeface="Wingdings" panose="05000000000000000000" pitchFamily="2" charset="2"/>
              <a:buChar char="Ø"/>
            </a:pPr>
            <a:r>
              <a:rPr lang="en-US" sz="1600" dirty="0">
                <a:latin typeface="Calibri" panose="020F0502020204030204" pitchFamily="34" charset="0"/>
              </a:rPr>
              <a:t>The desktop development is much easier when mobile performance issues are handled first</a:t>
            </a:r>
          </a:p>
          <a:p>
            <a:pPr marL="285750" indent="-285750">
              <a:buFont typeface="Wingdings" panose="05000000000000000000" pitchFamily="2" charset="2"/>
              <a:buChar char="Ø"/>
            </a:pPr>
            <a:r>
              <a:rPr lang="en-US" sz="1600" dirty="0">
                <a:latin typeface="Calibri" panose="020F0502020204030204" pitchFamily="34" charset="0"/>
              </a:rPr>
              <a:t>Works well in modern browsers</a:t>
            </a:r>
          </a:p>
          <a:p>
            <a:pPr marL="285750" indent="-285750">
              <a:buFont typeface="Wingdings" panose="05000000000000000000" pitchFamily="2" charset="2"/>
              <a:buChar char="Ø"/>
            </a:pPr>
            <a:r>
              <a:rPr lang="en-US" sz="1600" dirty="0">
                <a:latin typeface="Calibri" panose="020F0502020204030204" pitchFamily="34" charset="0"/>
              </a:rPr>
              <a:t>Improved dependency injection – bindings make it possible for dependencies to be named</a:t>
            </a:r>
          </a:p>
          <a:p>
            <a:pPr marL="285750" indent="-285750">
              <a:buFont typeface="Wingdings" panose="05000000000000000000" pitchFamily="2" charset="2"/>
              <a:buChar char="Ø"/>
            </a:pPr>
            <a:r>
              <a:rPr lang="en-US" sz="1600" dirty="0">
                <a:latin typeface="Calibri" panose="020F0502020204030204" pitchFamily="34" charset="0"/>
              </a:rPr>
              <a:t>Reactive programming support using </a:t>
            </a:r>
            <a:r>
              <a:rPr lang="en-US" sz="1600" dirty="0" err="1">
                <a:latin typeface="Calibri" panose="020F0502020204030204" pitchFamily="34" charset="0"/>
              </a:rPr>
              <a:t>RxJS</a:t>
            </a:r>
            <a:endParaRPr lang="en-US" sz="1600" dirty="0">
              <a:latin typeface="Calibri" panose="020F0502020204030204" pitchFamily="34" charset="0"/>
            </a:endParaRPr>
          </a:p>
          <a:p>
            <a:pPr marL="285750" indent="-285750">
              <a:buFont typeface="Wingdings" panose="05000000000000000000" pitchFamily="2" charset="2"/>
              <a:buChar char="Ø"/>
            </a:pPr>
            <a:r>
              <a:rPr lang="en-US" sz="1600" dirty="0">
                <a:latin typeface="Calibri" panose="020F0502020204030204" pitchFamily="34" charset="0"/>
              </a:rPr>
              <a:t>Modularity – much core functionality has moved to modules, producing a lighter, faster core</a:t>
            </a:r>
          </a:p>
          <a:p>
            <a:pPr marL="285750" indent="-285750">
              <a:buFont typeface="Wingdings" panose="05000000000000000000" pitchFamily="2" charset="2"/>
              <a:buChar char="Ø"/>
            </a:pPr>
            <a:r>
              <a:rPr lang="en-US" sz="1600" dirty="0">
                <a:latin typeface="Calibri" panose="020F0502020204030204" pitchFamily="34" charset="0"/>
              </a:rPr>
              <a:t>Angular also includes the benefits of ES6:Lambdas</a:t>
            </a:r>
          </a:p>
          <a:p>
            <a:pPr marL="742950" lvl="1" indent="-285750">
              <a:buFont typeface="Wingdings" panose="05000000000000000000" pitchFamily="2" charset="2"/>
              <a:buChar char="Ø"/>
            </a:pPr>
            <a:r>
              <a:rPr lang="en-US" sz="1600" dirty="0">
                <a:latin typeface="Calibri" panose="020F0502020204030204" pitchFamily="34" charset="0"/>
              </a:rPr>
              <a:t>Iterators</a:t>
            </a:r>
          </a:p>
          <a:p>
            <a:pPr marL="742950" lvl="1" indent="-285750">
              <a:buFont typeface="Wingdings" panose="05000000000000000000" pitchFamily="2" charset="2"/>
              <a:buChar char="Ø"/>
            </a:pPr>
            <a:r>
              <a:rPr lang="en-US" sz="1600" dirty="0">
                <a:latin typeface="Calibri" panose="020F0502020204030204" pitchFamily="34" charset="0"/>
              </a:rPr>
              <a:t>For/Of loops</a:t>
            </a:r>
          </a:p>
          <a:p>
            <a:pPr marL="742950" lvl="1" indent="-285750">
              <a:buFont typeface="Wingdings" panose="05000000000000000000" pitchFamily="2" charset="2"/>
              <a:buChar char="Ø"/>
            </a:pPr>
            <a:r>
              <a:rPr lang="en-US" sz="1600" dirty="0">
                <a:latin typeface="Calibri" panose="020F0502020204030204" pitchFamily="34" charset="0"/>
              </a:rPr>
              <a:t>Python-style generators</a:t>
            </a:r>
          </a:p>
          <a:p>
            <a:pPr marL="742950" lvl="1" indent="-285750">
              <a:buFont typeface="Wingdings" panose="05000000000000000000" pitchFamily="2" charset="2"/>
              <a:buChar char="Ø"/>
            </a:pPr>
            <a:r>
              <a:rPr lang="en-US" sz="1600" dirty="0">
                <a:latin typeface="Calibri" panose="020F0502020204030204" pitchFamily="34" charset="0"/>
              </a:rPr>
              <a:t>Reflection</a:t>
            </a:r>
          </a:p>
          <a:p>
            <a:pPr marL="285750" indent="-285750">
              <a:buFont typeface="Wingdings" panose="05000000000000000000" pitchFamily="2" charset="2"/>
              <a:buChar char="Ø"/>
            </a:pPr>
            <a:r>
              <a:rPr lang="en-US" sz="1600" dirty="0" err="1">
                <a:latin typeface="Calibri" panose="020F0502020204030204" pitchFamily="34" charset="0"/>
              </a:rPr>
              <a:t>TypeScrips</a:t>
            </a:r>
            <a:r>
              <a:rPr lang="en-US" sz="1600" dirty="0">
                <a:latin typeface="Calibri" panose="020F0502020204030204" pitchFamily="34" charset="0"/>
              </a:rPr>
              <a:t> is recommended one, optionally its supports </a:t>
            </a:r>
            <a:r>
              <a:rPr lang="en-US" sz="1600" dirty="0" err="1">
                <a:latin typeface="Calibri" panose="020F0502020204030204" pitchFamily="34" charset="0"/>
              </a:rPr>
              <a:t>DART,JavaScript</a:t>
            </a:r>
            <a:endParaRPr lang="en-US" sz="1600" dirty="0">
              <a:latin typeface="Calibri" panose="020F0502020204030204" pitchFamily="34" charset="0"/>
            </a:endParaRPr>
          </a:p>
        </p:txBody>
      </p:sp>
      <p:sp>
        <p:nvSpPr>
          <p:cNvPr id="11" name="Rectangle 10">
            <a:extLst>
              <a:ext uri="{FF2B5EF4-FFF2-40B4-BE49-F238E27FC236}">
                <a16:creationId xmlns:a16="http://schemas.microsoft.com/office/drawing/2014/main" id="{B30C79BA-0472-40F9-A8F3-C4732B32E913}"/>
              </a:ext>
            </a:extLst>
          </p:cNvPr>
          <p:cNvSpPr/>
          <p:nvPr/>
        </p:nvSpPr>
        <p:spPr>
          <a:xfrm>
            <a:off x="23261" y="1074003"/>
            <a:ext cx="12192000" cy="830997"/>
          </a:xfrm>
          <a:prstGeom prst="rect">
            <a:avLst/>
          </a:prstGeom>
          <a:solidFill>
            <a:schemeClr val="accent1">
              <a:lumMod val="40000"/>
              <a:lumOff val="60000"/>
            </a:schemeClr>
          </a:solidFill>
        </p:spPr>
        <p:txBody>
          <a:bodyPr wrap="square">
            <a:spAutoFit/>
          </a:bodyPr>
          <a:lstStyle/>
          <a:p>
            <a:r>
              <a:rPr lang="en-US" sz="1600" dirty="0">
                <a:latin typeface="Calibri" panose="020F0502020204030204" pitchFamily="34" charset="0"/>
              </a:rPr>
              <a:t>Angular JS is an open source framework built over JavaScript. This framework was used to overcome obstacles encountered while working with Single Page applications. Also, testing was considered as a key aspect while building the framework. It was ensured that the framework could be easily tested.</a:t>
            </a:r>
          </a:p>
        </p:txBody>
      </p:sp>
      <p:pic>
        <p:nvPicPr>
          <p:cNvPr id="12" name="Picture 11">
            <a:extLst>
              <a:ext uri="{FF2B5EF4-FFF2-40B4-BE49-F238E27FC236}">
                <a16:creationId xmlns:a16="http://schemas.microsoft.com/office/drawing/2014/main" id="{1DBBE8C9-E18C-4D65-A3FD-EB4A6C98933A}"/>
              </a:ext>
            </a:extLst>
          </p:cNvPr>
          <p:cNvPicPr>
            <a:picLocks noChangeAspect="1"/>
          </p:cNvPicPr>
          <p:nvPr/>
        </p:nvPicPr>
        <p:blipFill>
          <a:blip r:embed="rId4"/>
          <a:stretch>
            <a:fillRect/>
          </a:stretch>
        </p:blipFill>
        <p:spPr>
          <a:xfrm>
            <a:off x="5729002" y="1924769"/>
            <a:ext cx="6394118" cy="4800600"/>
          </a:xfrm>
          <a:prstGeom prst="rect">
            <a:avLst/>
          </a:prstGeom>
        </p:spPr>
      </p:pic>
    </p:spTree>
    <p:extLst>
      <p:ext uri="{BB962C8B-B14F-4D97-AF65-F5344CB8AC3E}">
        <p14:creationId xmlns:p14="http://schemas.microsoft.com/office/powerpoint/2010/main" val="143723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err="1"/>
              <a:t>NgModules</a:t>
            </a:r>
            <a:r>
              <a:rPr lang="en-US" dirty="0"/>
              <a:t> –Meta Data </a:t>
            </a:r>
            <a:r>
              <a:rPr lang="en-US" dirty="0">
                <a:sym typeface="Wingdings" panose="05000000000000000000" pitchFamily="2" charset="2"/>
              </a:rPr>
              <a:t></a:t>
            </a:r>
            <a:r>
              <a:rPr lang="en-US" dirty="0">
                <a:solidFill>
                  <a:srgbClr val="FF0000"/>
                </a:solidFill>
                <a:sym typeface="Wingdings" panose="05000000000000000000" pitchFamily="2" charset="2"/>
              </a:rPr>
              <a:t>bootstrap</a:t>
            </a:r>
            <a:endParaRPr lang="en-US" dirty="0">
              <a:solidFill>
                <a:srgbClr val="FF0000"/>
              </a:solidFill>
            </a:endParaRP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13" name="Rectangle 12">
            <a:extLst>
              <a:ext uri="{FF2B5EF4-FFF2-40B4-BE49-F238E27FC236}">
                <a16:creationId xmlns:a16="http://schemas.microsoft.com/office/drawing/2014/main" id="{ED81D382-9547-4A63-BAA6-3392948797C6}"/>
              </a:ext>
            </a:extLst>
          </p:cNvPr>
          <p:cNvSpPr/>
          <p:nvPr/>
        </p:nvSpPr>
        <p:spPr>
          <a:xfrm>
            <a:off x="304800" y="2967335"/>
            <a:ext cx="11201400" cy="646331"/>
          </a:xfrm>
          <a:prstGeom prst="rect">
            <a:avLst/>
          </a:prstGeom>
        </p:spPr>
        <p:txBody>
          <a:bodyPr wrap="square">
            <a:spAutoFit/>
          </a:bodyPr>
          <a:lstStyle/>
          <a:p>
            <a:pPr algn="ctr"/>
            <a:r>
              <a:rPr lang="en-US" dirty="0"/>
              <a:t>The main application view, called the root component, which hosts all other app views. </a:t>
            </a:r>
            <a:r>
              <a:rPr lang="en-US" dirty="0">
                <a:solidFill>
                  <a:srgbClr val="FF0000"/>
                </a:solidFill>
              </a:rPr>
              <a:t>Only the root NgModule should set the bootstrap property.</a:t>
            </a:r>
          </a:p>
        </p:txBody>
      </p:sp>
    </p:spTree>
    <p:extLst>
      <p:ext uri="{BB962C8B-B14F-4D97-AF65-F5344CB8AC3E}">
        <p14:creationId xmlns:p14="http://schemas.microsoft.com/office/powerpoint/2010/main" val="455017577"/>
      </p:ext>
    </p:extLst>
  </p:cSld>
  <p:clrMapOvr>
    <a:masterClrMapping/>
  </p:clrMapOvr>
  <p:transition spd="slow">
    <p:push/>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err="1"/>
              <a:t>NgModules</a:t>
            </a:r>
            <a:r>
              <a:rPr lang="en-US" dirty="0"/>
              <a:t> – Hierarchy</a:t>
            </a:r>
            <a:endParaRPr lang="en-US" dirty="0">
              <a:solidFill>
                <a:srgbClr val="FF0000"/>
              </a:solidFill>
            </a:endParaRP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graphicFrame>
        <p:nvGraphicFramePr>
          <p:cNvPr id="3" name="Diagram 2">
            <a:extLst>
              <a:ext uri="{FF2B5EF4-FFF2-40B4-BE49-F238E27FC236}">
                <a16:creationId xmlns:a16="http://schemas.microsoft.com/office/drawing/2014/main" id="{062BF614-3BD1-4B2D-B8B3-C9DB02340737}"/>
              </a:ext>
            </a:extLst>
          </p:cNvPr>
          <p:cNvGraphicFramePr/>
          <p:nvPr>
            <p:extLst>
              <p:ext uri="{D42A27DB-BD31-4B8C-83A1-F6EECF244321}">
                <p14:modId xmlns:p14="http://schemas.microsoft.com/office/powerpoint/2010/main" val="2438399427"/>
              </p:ext>
            </p:extLst>
          </p:nvPr>
        </p:nvGraphicFramePr>
        <p:xfrm>
          <a:off x="685800" y="533400"/>
          <a:ext cx="10287000" cy="6028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4109778"/>
      </p:ext>
    </p:extLst>
  </p:cSld>
  <p:clrMapOvr>
    <a:masterClrMapping/>
  </p:clrMapOvr>
  <p:transition spd="slow">
    <p:push/>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err="1"/>
              <a:t>NgModules</a:t>
            </a:r>
            <a:r>
              <a:rPr lang="en-US" dirty="0"/>
              <a:t> – Importing other Modules (Feature Modules)</a:t>
            </a:r>
            <a:endParaRPr lang="en-US" dirty="0">
              <a:solidFill>
                <a:srgbClr val="FF0000"/>
              </a:solidFill>
            </a:endParaRP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graphicFrame>
        <p:nvGraphicFramePr>
          <p:cNvPr id="3" name="Diagram 2">
            <a:extLst>
              <a:ext uri="{FF2B5EF4-FFF2-40B4-BE49-F238E27FC236}">
                <a16:creationId xmlns:a16="http://schemas.microsoft.com/office/drawing/2014/main" id="{062BF614-3BD1-4B2D-B8B3-C9DB02340737}"/>
              </a:ext>
            </a:extLst>
          </p:cNvPr>
          <p:cNvGraphicFramePr/>
          <p:nvPr>
            <p:extLst>
              <p:ext uri="{D42A27DB-BD31-4B8C-83A1-F6EECF244321}">
                <p14:modId xmlns:p14="http://schemas.microsoft.com/office/powerpoint/2010/main" val="1645385098"/>
              </p:ext>
            </p:extLst>
          </p:nvPr>
        </p:nvGraphicFramePr>
        <p:xfrm>
          <a:off x="316584" y="1752600"/>
          <a:ext cx="6922416"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192DB495-333E-4BF3-B2E6-F78092A7291D}"/>
              </a:ext>
            </a:extLst>
          </p:cNvPr>
          <p:cNvSpPr/>
          <p:nvPr/>
        </p:nvSpPr>
        <p:spPr>
          <a:xfrm>
            <a:off x="7239000" y="1066800"/>
            <a:ext cx="4484016" cy="5262979"/>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NgModule</a:t>
            </a:r>
            <a:r>
              <a:rPr lang="en-US" sz="2400" dirty="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  declarations: [</a:t>
            </a:r>
          </a:p>
          <a:p>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AppComponent</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a:t>
            </a:r>
          </a:p>
          <a:p>
            <a:r>
              <a:rPr lang="en-US" sz="2400" dirty="0">
                <a:latin typeface="Arial" panose="020B0604020202020204" pitchFamily="34" charset="0"/>
                <a:cs typeface="Arial" panose="020B0604020202020204" pitchFamily="34" charset="0"/>
              </a:rPr>
              <a:t>  imports: [</a:t>
            </a:r>
          </a:p>
          <a:p>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BrowserModule</a:t>
            </a:r>
            <a:r>
              <a:rPr lang="en-US" sz="2400" dirty="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FormsModule</a:t>
            </a:r>
            <a:r>
              <a:rPr lang="en-US" sz="2400" dirty="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HttpClientModule</a:t>
            </a:r>
            <a:r>
              <a:rPr lang="en-US" sz="2400" dirty="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CustomerDashboardModule</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a:t>
            </a:r>
          </a:p>
          <a:p>
            <a:r>
              <a:rPr lang="en-US" sz="2400" dirty="0">
                <a:latin typeface="Arial" panose="020B0604020202020204" pitchFamily="34" charset="0"/>
                <a:cs typeface="Arial" panose="020B0604020202020204" pitchFamily="34" charset="0"/>
              </a:rPr>
              <a:t>  providers: [],</a:t>
            </a:r>
          </a:p>
          <a:p>
            <a:r>
              <a:rPr lang="en-US" sz="2400" dirty="0">
                <a:latin typeface="Arial" panose="020B0604020202020204" pitchFamily="34" charset="0"/>
                <a:cs typeface="Arial" panose="020B0604020202020204" pitchFamily="34" charset="0"/>
              </a:rPr>
              <a:t>  bootstrap: [</a:t>
            </a:r>
            <a:r>
              <a:rPr lang="en-US" sz="2400" dirty="0" err="1">
                <a:latin typeface="Arial" panose="020B0604020202020204" pitchFamily="34" charset="0"/>
                <a:cs typeface="Arial" panose="020B0604020202020204" pitchFamily="34" charset="0"/>
              </a:rPr>
              <a:t>AppComponent</a:t>
            </a:r>
            <a:r>
              <a:rPr lang="en-US" sz="2400" dirty="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export class </a:t>
            </a:r>
            <a:r>
              <a:rPr lang="en-US" sz="2400" dirty="0" err="1">
                <a:latin typeface="Arial" panose="020B0604020202020204" pitchFamily="34" charset="0"/>
                <a:cs typeface="Arial" panose="020B0604020202020204" pitchFamily="34" charset="0"/>
              </a:rPr>
              <a:t>AppModule</a:t>
            </a:r>
            <a:r>
              <a:rPr lang="en-US" sz="2400" dirty="0">
                <a:latin typeface="Arial" panose="020B0604020202020204" pitchFamily="34" charset="0"/>
                <a:cs typeface="Arial" panose="020B0604020202020204" pitchFamily="34" charset="0"/>
              </a:rPr>
              <a:t> { }</a:t>
            </a:r>
          </a:p>
        </p:txBody>
      </p:sp>
    </p:spTree>
    <p:extLst>
      <p:ext uri="{BB962C8B-B14F-4D97-AF65-F5344CB8AC3E}">
        <p14:creationId xmlns:p14="http://schemas.microsoft.com/office/powerpoint/2010/main" val="363022732"/>
      </p:ext>
    </p:extLst>
  </p:cSld>
  <p:clrMapOvr>
    <a:masterClrMapping/>
  </p:clrMapOvr>
  <p:transition spd="slow">
    <p:push/>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err="1"/>
              <a:t>NgModules</a:t>
            </a:r>
            <a:r>
              <a:rPr lang="en-US" dirty="0"/>
              <a:t> – Importing other Modules (Feature Modules)</a:t>
            </a:r>
            <a:endParaRPr lang="en-US" dirty="0">
              <a:solidFill>
                <a:srgbClr val="FF0000"/>
              </a:solidFill>
            </a:endParaRP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5" name="Rectangle: Rounded Corners 4">
            <a:extLst>
              <a:ext uri="{FF2B5EF4-FFF2-40B4-BE49-F238E27FC236}">
                <a16:creationId xmlns:a16="http://schemas.microsoft.com/office/drawing/2014/main" id="{146DF6F8-D299-4901-98F1-3960ADBD7592}"/>
              </a:ext>
            </a:extLst>
          </p:cNvPr>
          <p:cNvSpPr/>
          <p:nvPr/>
        </p:nvSpPr>
        <p:spPr>
          <a:xfrm>
            <a:off x="381000" y="2286000"/>
            <a:ext cx="11125200" cy="1219200"/>
          </a:xfrm>
          <a:prstGeom prst="roundRect">
            <a:avLst>
              <a:gd name="adj" fmla="val 12028"/>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66FF00"/>
                </a:solidFill>
              </a:rPr>
              <a:t>$&gt; ng generate module </a:t>
            </a:r>
            <a:r>
              <a:rPr lang="en-US" sz="2000" dirty="0" err="1">
                <a:solidFill>
                  <a:srgbClr val="66FF00"/>
                </a:solidFill>
              </a:rPr>
              <a:t>CustomerDashboard</a:t>
            </a:r>
            <a:endParaRPr lang="en-US" sz="2000" dirty="0">
              <a:solidFill>
                <a:srgbClr val="66FF00"/>
              </a:solidFill>
            </a:endParaRPr>
          </a:p>
        </p:txBody>
      </p:sp>
    </p:spTree>
    <p:extLst>
      <p:ext uri="{BB962C8B-B14F-4D97-AF65-F5344CB8AC3E}">
        <p14:creationId xmlns:p14="http://schemas.microsoft.com/office/powerpoint/2010/main" val="2211661359"/>
      </p:ext>
    </p:extLst>
  </p:cSld>
  <p:clrMapOvr>
    <a:masterClrMapping/>
  </p:clrMapOvr>
  <p:transition spd="slow">
    <p:push/>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5"/>
          </p:nvPr>
        </p:nvSpPr>
        <p:spPr/>
        <p:txBody>
          <a:bodyPr/>
          <a:lstStyle/>
          <a:p>
            <a:r>
              <a:rPr lang="en-US" dirty="0"/>
              <a:t>Micro Services</a:t>
            </a:r>
          </a:p>
        </p:txBody>
      </p:sp>
      <p:sp>
        <p:nvSpPr>
          <p:cNvPr id="5" name="Content Placeholder 13">
            <a:extLst>
              <a:ext uri="{FF2B5EF4-FFF2-40B4-BE49-F238E27FC236}">
                <a16:creationId xmlns:a16="http://schemas.microsoft.com/office/drawing/2014/main" id="{333E97E2-0BC2-4CBC-98F4-FD560A04D035}"/>
              </a:ext>
            </a:extLst>
          </p:cNvPr>
          <p:cNvSpPr>
            <a:spLocks noGrp="1"/>
          </p:cNvSpPr>
          <p:nvPr>
            <p:ph idx="1"/>
          </p:nvPr>
        </p:nvSpPr>
        <p:spPr>
          <a:xfrm>
            <a:off x="3200400" y="2743200"/>
            <a:ext cx="5335310" cy="914400"/>
          </a:xfrm>
        </p:spPr>
        <p:txBody>
          <a:bodyPr/>
          <a:lstStyle/>
          <a:p>
            <a:pPr algn="ctr"/>
            <a:r>
              <a:rPr lang="en-US" sz="5400" dirty="0">
                <a:solidFill>
                  <a:srgbClr val="002060"/>
                </a:solidFill>
                <a:latin typeface="Agency FB" panose="020B0503020202020204" pitchFamily="34" charset="0"/>
              </a:rPr>
              <a:t>Template</a:t>
            </a:r>
            <a:endParaRPr lang="en-US" dirty="0">
              <a:solidFill>
                <a:srgbClr val="002060"/>
              </a:solidFill>
              <a:latin typeface="Agency FB" panose="020B0503020202020204" pitchFamily="34" charset="0"/>
            </a:endParaRPr>
          </a:p>
        </p:txBody>
      </p:sp>
    </p:spTree>
    <p:extLst>
      <p:ext uri="{BB962C8B-B14F-4D97-AF65-F5344CB8AC3E}">
        <p14:creationId xmlns:p14="http://schemas.microsoft.com/office/powerpoint/2010/main" val="715738384"/>
      </p:ext>
    </p:extLst>
  </p:cSld>
  <p:clrMapOvr>
    <a:masterClrMapping/>
  </p:clrMapOvr>
  <p:transition spd="slow">
    <p:push/>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Template</a:t>
            </a:r>
            <a:endParaRPr lang="en-US" dirty="0">
              <a:solidFill>
                <a:srgbClr val="FF0000"/>
              </a:solidFill>
            </a:endParaRP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5" name="Rectangle 4">
            <a:extLst>
              <a:ext uri="{FF2B5EF4-FFF2-40B4-BE49-F238E27FC236}">
                <a16:creationId xmlns:a16="http://schemas.microsoft.com/office/drawing/2014/main" id="{D873EEB6-2C72-4869-A7A1-A43D34F1A545}"/>
              </a:ext>
            </a:extLst>
          </p:cNvPr>
          <p:cNvSpPr/>
          <p:nvPr/>
        </p:nvSpPr>
        <p:spPr>
          <a:xfrm>
            <a:off x="914400" y="2286000"/>
            <a:ext cx="10363200" cy="1569660"/>
          </a:xfrm>
          <a:prstGeom prst="rect">
            <a:avLst/>
          </a:prstGeom>
        </p:spPr>
        <p:txBody>
          <a:bodyPr wrap="square">
            <a:spAutoFit/>
          </a:bodyPr>
          <a:lstStyle/>
          <a:p>
            <a:pPr algn="ctr"/>
            <a:r>
              <a:rPr lang="en-US" sz="2400" dirty="0">
                <a:latin typeface="Arial" panose="020B0604020202020204" pitchFamily="34" charset="0"/>
                <a:cs typeface="Arial" panose="020B0604020202020204" pitchFamily="34" charset="0"/>
              </a:rPr>
              <a:t>HTML is the language of the Angular template</a:t>
            </a:r>
          </a:p>
          <a:p>
            <a:pPr algn="ctr"/>
            <a:endParaRPr lang="en-US" sz="2400" dirty="0">
              <a:latin typeface="Arial" panose="020B0604020202020204" pitchFamily="34" charset="0"/>
              <a:cs typeface="Arial" panose="020B0604020202020204" pitchFamily="34" charset="0"/>
            </a:endParaRPr>
          </a:p>
          <a:p>
            <a:pPr algn="ctr"/>
            <a:endParaRPr lang="en-US" sz="2400" dirty="0">
              <a:latin typeface="Arial" panose="020B0604020202020204" pitchFamily="34" charset="0"/>
              <a:cs typeface="Arial" panose="020B0604020202020204" pitchFamily="34" charset="0"/>
            </a:endParaRPr>
          </a:p>
          <a:p>
            <a:pPr algn="ctr"/>
            <a:r>
              <a:rPr lang="en-US" sz="2400" dirty="0">
                <a:latin typeface="Arial" panose="020B0604020202020204" pitchFamily="34" charset="0"/>
                <a:cs typeface="Arial" panose="020B0604020202020204" pitchFamily="34" charset="0"/>
              </a:rPr>
              <a:t>manages what the user sees and can do</a:t>
            </a:r>
          </a:p>
        </p:txBody>
      </p:sp>
    </p:spTree>
    <p:extLst>
      <p:ext uri="{BB962C8B-B14F-4D97-AF65-F5344CB8AC3E}">
        <p14:creationId xmlns:p14="http://schemas.microsoft.com/office/powerpoint/2010/main" val="1574438627"/>
      </p:ext>
    </p:extLst>
  </p:cSld>
  <p:clrMapOvr>
    <a:masterClrMapping/>
  </p:clrMapOvr>
  <p:transition spd="slow">
    <p:push/>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Template</a:t>
            </a:r>
            <a:endParaRPr lang="en-US" dirty="0">
              <a:solidFill>
                <a:srgbClr val="FF0000"/>
              </a:solidFill>
            </a:endParaRP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6" name="Rectangle: Rounded Corners 5">
            <a:extLst>
              <a:ext uri="{FF2B5EF4-FFF2-40B4-BE49-F238E27FC236}">
                <a16:creationId xmlns:a16="http://schemas.microsoft.com/office/drawing/2014/main" id="{32EDA06A-AB8E-492F-85E9-C37336A0B34E}"/>
              </a:ext>
            </a:extLst>
          </p:cNvPr>
          <p:cNvSpPr/>
          <p:nvPr/>
        </p:nvSpPr>
        <p:spPr>
          <a:xfrm>
            <a:off x="469900" y="1981200"/>
            <a:ext cx="11252200" cy="2895600"/>
          </a:xfrm>
          <a:prstGeom prst="roundRect">
            <a:avLst>
              <a:gd name="adj" fmla="val 694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2060"/>
                </a:solidFill>
              </a:rPr>
              <a:t>@Component({</a:t>
            </a:r>
          </a:p>
          <a:p>
            <a:r>
              <a:rPr lang="en-US" dirty="0">
                <a:solidFill>
                  <a:srgbClr val="002060"/>
                </a:solidFill>
              </a:rPr>
              <a:t>  selector: 'app-root',</a:t>
            </a:r>
          </a:p>
          <a:p>
            <a:r>
              <a:rPr lang="en-US" dirty="0">
                <a:solidFill>
                  <a:srgbClr val="002060"/>
                </a:solidFill>
              </a:rPr>
              <a:t>  </a:t>
            </a:r>
            <a:r>
              <a:rPr lang="en-US" dirty="0" err="1">
                <a:solidFill>
                  <a:srgbClr val="FF0000"/>
                </a:solidFill>
              </a:rPr>
              <a:t>templateUrl</a:t>
            </a:r>
            <a:r>
              <a:rPr lang="en-US" dirty="0">
                <a:solidFill>
                  <a:srgbClr val="FF0000"/>
                </a:solidFill>
              </a:rPr>
              <a:t>: </a:t>
            </a:r>
            <a:r>
              <a:rPr lang="en-US" dirty="0">
                <a:solidFill>
                  <a:srgbClr val="002060"/>
                </a:solidFill>
              </a:rPr>
              <a:t>'./app.component.html',</a:t>
            </a:r>
          </a:p>
          <a:p>
            <a:r>
              <a:rPr lang="en-US" dirty="0">
                <a:solidFill>
                  <a:srgbClr val="002060"/>
                </a:solidFill>
              </a:rPr>
              <a:t>  </a:t>
            </a:r>
            <a:r>
              <a:rPr lang="en-US" dirty="0" err="1">
                <a:solidFill>
                  <a:srgbClr val="FF0000"/>
                </a:solidFill>
              </a:rPr>
              <a:t>styleUrls</a:t>
            </a:r>
            <a:r>
              <a:rPr lang="en-US" dirty="0">
                <a:solidFill>
                  <a:srgbClr val="FF0000"/>
                </a:solidFill>
              </a:rPr>
              <a:t>:</a:t>
            </a:r>
            <a:r>
              <a:rPr lang="en-US" dirty="0">
                <a:solidFill>
                  <a:srgbClr val="002060"/>
                </a:solidFill>
              </a:rPr>
              <a:t> ['./app.component.css']</a:t>
            </a:r>
          </a:p>
          <a:p>
            <a:r>
              <a:rPr lang="en-US" dirty="0">
                <a:solidFill>
                  <a:srgbClr val="002060"/>
                </a:solidFill>
              </a:rPr>
              <a:t>})</a:t>
            </a:r>
          </a:p>
          <a:p>
            <a:r>
              <a:rPr lang="en-US" dirty="0">
                <a:solidFill>
                  <a:srgbClr val="002060"/>
                </a:solidFill>
              </a:rPr>
              <a:t>export class </a:t>
            </a:r>
            <a:r>
              <a:rPr lang="en-US" dirty="0" err="1">
                <a:solidFill>
                  <a:srgbClr val="002060"/>
                </a:solidFill>
              </a:rPr>
              <a:t>AppComponent</a:t>
            </a:r>
            <a:r>
              <a:rPr lang="en-US" dirty="0">
                <a:solidFill>
                  <a:srgbClr val="002060"/>
                </a:solidFill>
              </a:rPr>
              <a:t> {</a:t>
            </a:r>
          </a:p>
          <a:p>
            <a:r>
              <a:rPr lang="en-US" dirty="0">
                <a:solidFill>
                  <a:srgbClr val="002060"/>
                </a:solidFill>
              </a:rPr>
              <a:t>  title = 'My First Angular App!';</a:t>
            </a:r>
          </a:p>
          <a:p>
            <a:r>
              <a:rPr lang="en-US" dirty="0">
                <a:solidFill>
                  <a:srgbClr val="002060"/>
                </a:solidFill>
              </a:rPr>
              <a:t>}</a:t>
            </a:r>
            <a:endParaRPr lang="en-US" sz="16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3530715"/>
      </p:ext>
    </p:extLst>
  </p:cSld>
  <p:clrMapOvr>
    <a:masterClrMapping/>
  </p:clrMapOvr>
  <p:transition spd="slow">
    <p:push/>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Template Instances</a:t>
            </a:r>
            <a:endParaRPr lang="en-US" dirty="0">
              <a:solidFill>
                <a:srgbClr val="FF0000"/>
              </a:solidFill>
            </a:endParaRP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6" name="Rectangle: Rounded Corners 5">
            <a:extLst>
              <a:ext uri="{FF2B5EF4-FFF2-40B4-BE49-F238E27FC236}">
                <a16:creationId xmlns:a16="http://schemas.microsoft.com/office/drawing/2014/main" id="{513ADF98-8E42-4889-9D69-6DEEACD0B152}"/>
              </a:ext>
            </a:extLst>
          </p:cNvPr>
          <p:cNvSpPr/>
          <p:nvPr/>
        </p:nvSpPr>
        <p:spPr>
          <a:xfrm>
            <a:off x="381000" y="1440934"/>
            <a:ext cx="11252200" cy="1226066"/>
          </a:xfrm>
          <a:prstGeom prst="roundRect">
            <a:avLst>
              <a:gd name="adj" fmla="val 694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2060"/>
                </a:solidFill>
              </a:rPr>
              <a:t>&lt;h3&gt; {{title}} </a:t>
            </a:r>
          </a:p>
          <a:p>
            <a:r>
              <a:rPr lang="en-US" dirty="0">
                <a:solidFill>
                  <a:srgbClr val="002060"/>
                </a:solidFill>
              </a:rPr>
              <a:t>&lt;</a:t>
            </a:r>
            <a:r>
              <a:rPr lang="en-US" dirty="0" err="1">
                <a:solidFill>
                  <a:srgbClr val="002060"/>
                </a:solidFill>
              </a:rPr>
              <a:t>img</a:t>
            </a:r>
            <a:r>
              <a:rPr lang="en-US" dirty="0">
                <a:solidFill>
                  <a:srgbClr val="002060"/>
                </a:solidFill>
              </a:rPr>
              <a:t> </a:t>
            </a:r>
            <a:r>
              <a:rPr lang="en-US" dirty="0" err="1">
                <a:solidFill>
                  <a:srgbClr val="002060"/>
                </a:solidFill>
              </a:rPr>
              <a:t>src</a:t>
            </a:r>
            <a:r>
              <a:rPr lang="en-US" dirty="0">
                <a:solidFill>
                  <a:srgbClr val="002060"/>
                </a:solidFill>
              </a:rPr>
              <a:t>="{{</a:t>
            </a:r>
            <a:r>
              <a:rPr lang="en-US" dirty="0" err="1">
                <a:solidFill>
                  <a:srgbClr val="002060"/>
                </a:solidFill>
              </a:rPr>
              <a:t>heroImageUrl</a:t>
            </a:r>
            <a:r>
              <a:rPr lang="en-US" dirty="0">
                <a:solidFill>
                  <a:srgbClr val="002060"/>
                </a:solidFill>
              </a:rPr>
              <a:t>}}" </a:t>
            </a:r>
            <a:r>
              <a:rPr lang="en-US" dirty="0">
                <a:solidFill>
                  <a:srgbClr val="002060"/>
                </a:solidFill>
                <a:hlinkClick r:id="rId2"/>
              </a:rPr>
              <a:t>style</a:t>
            </a:r>
            <a:r>
              <a:rPr lang="en-US" dirty="0">
                <a:solidFill>
                  <a:srgbClr val="002060"/>
                </a:solidFill>
              </a:rPr>
              <a:t>="height:30px"&gt; </a:t>
            </a:r>
          </a:p>
          <a:p>
            <a:r>
              <a:rPr lang="en-US" dirty="0">
                <a:solidFill>
                  <a:srgbClr val="002060"/>
                </a:solidFill>
              </a:rPr>
              <a:t>&lt;/h3&gt;</a:t>
            </a:r>
            <a:endParaRPr lang="en-US" sz="1600" dirty="0">
              <a:solidFill>
                <a:srgbClr val="002060"/>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6632F988-4F28-4383-B9E6-B2BD15B407B2}"/>
              </a:ext>
            </a:extLst>
          </p:cNvPr>
          <p:cNvSpPr/>
          <p:nvPr/>
        </p:nvSpPr>
        <p:spPr>
          <a:xfrm>
            <a:off x="304800" y="1046202"/>
            <a:ext cx="4279761" cy="369332"/>
          </a:xfrm>
          <a:prstGeom prst="rect">
            <a:avLst/>
          </a:prstGeom>
        </p:spPr>
        <p:txBody>
          <a:bodyPr wrap="none">
            <a:spAutoFit/>
          </a:bodyPr>
          <a:lstStyle/>
          <a:p>
            <a:r>
              <a:rPr lang="en-US" dirty="0">
                <a:latin typeface="Roboto"/>
              </a:rPr>
              <a:t>Interpolation in line with HTML elements</a:t>
            </a:r>
            <a:endParaRPr lang="en-US" dirty="0"/>
          </a:p>
        </p:txBody>
      </p:sp>
      <p:sp>
        <p:nvSpPr>
          <p:cNvPr id="7" name="Rectangle: Rounded Corners 6">
            <a:extLst>
              <a:ext uri="{FF2B5EF4-FFF2-40B4-BE49-F238E27FC236}">
                <a16:creationId xmlns:a16="http://schemas.microsoft.com/office/drawing/2014/main" id="{2C0D7491-6D51-4379-B438-B85A20C1B090}"/>
              </a:ext>
            </a:extLst>
          </p:cNvPr>
          <p:cNvSpPr/>
          <p:nvPr/>
        </p:nvSpPr>
        <p:spPr>
          <a:xfrm>
            <a:off x="381000" y="3168134"/>
            <a:ext cx="11252200" cy="768866"/>
          </a:xfrm>
          <a:prstGeom prst="roundRect">
            <a:avLst>
              <a:gd name="adj" fmla="val 694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2060"/>
                </a:solidFill>
              </a:rPr>
              <a:t>&lt;p&gt;The sum of 1 + 1 is {{1 + 1}}&lt;/p&gt;</a:t>
            </a:r>
          </a:p>
        </p:txBody>
      </p:sp>
      <p:sp>
        <p:nvSpPr>
          <p:cNvPr id="8" name="Rectangle 7">
            <a:extLst>
              <a:ext uri="{FF2B5EF4-FFF2-40B4-BE49-F238E27FC236}">
                <a16:creationId xmlns:a16="http://schemas.microsoft.com/office/drawing/2014/main" id="{BAF4FA1E-A2BA-4DB2-8526-F113694CAFF8}"/>
              </a:ext>
            </a:extLst>
          </p:cNvPr>
          <p:cNvSpPr/>
          <p:nvPr/>
        </p:nvSpPr>
        <p:spPr>
          <a:xfrm>
            <a:off x="279400" y="2798802"/>
            <a:ext cx="1261884" cy="369332"/>
          </a:xfrm>
          <a:prstGeom prst="rect">
            <a:avLst/>
          </a:prstGeom>
        </p:spPr>
        <p:txBody>
          <a:bodyPr wrap="none">
            <a:spAutoFit/>
          </a:bodyPr>
          <a:lstStyle/>
          <a:p>
            <a:r>
              <a:rPr lang="en-US" dirty="0">
                <a:latin typeface="Roboto"/>
              </a:rPr>
              <a:t>Evaluation</a:t>
            </a:r>
            <a:endParaRPr lang="en-US" dirty="0"/>
          </a:p>
        </p:txBody>
      </p:sp>
      <p:sp>
        <p:nvSpPr>
          <p:cNvPr id="10" name="Rectangle: Rounded Corners 9">
            <a:extLst>
              <a:ext uri="{FF2B5EF4-FFF2-40B4-BE49-F238E27FC236}">
                <a16:creationId xmlns:a16="http://schemas.microsoft.com/office/drawing/2014/main" id="{B10213A6-2EE6-4B0E-A221-27298F1B7EC5}"/>
              </a:ext>
            </a:extLst>
          </p:cNvPr>
          <p:cNvSpPr/>
          <p:nvPr/>
        </p:nvSpPr>
        <p:spPr>
          <a:xfrm>
            <a:off x="355600" y="4488934"/>
            <a:ext cx="11252200" cy="768866"/>
          </a:xfrm>
          <a:prstGeom prst="roundRect">
            <a:avLst>
              <a:gd name="adj" fmla="val 694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2060"/>
                </a:solidFill>
              </a:rPr>
              <a:t>&lt;p&gt;The sum of 1 + 1 is not {{1 + 1 + </a:t>
            </a:r>
            <a:r>
              <a:rPr lang="en-US" dirty="0" err="1">
                <a:solidFill>
                  <a:srgbClr val="002060"/>
                </a:solidFill>
              </a:rPr>
              <a:t>getVal</a:t>
            </a:r>
            <a:r>
              <a:rPr lang="en-US" dirty="0">
                <a:solidFill>
                  <a:srgbClr val="002060"/>
                </a:solidFill>
              </a:rPr>
              <a:t>()}}&lt;/p&gt;</a:t>
            </a:r>
            <a:endParaRPr lang="en-US" sz="1600" dirty="0">
              <a:solidFill>
                <a:srgbClr val="002060"/>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1054EE5F-EE5A-4B68-B971-FF304CDD75DF}"/>
              </a:ext>
            </a:extLst>
          </p:cNvPr>
          <p:cNvSpPr/>
          <p:nvPr/>
        </p:nvSpPr>
        <p:spPr>
          <a:xfrm>
            <a:off x="279400" y="4094202"/>
            <a:ext cx="3153427" cy="369332"/>
          </a:xfrm>
          <a:prstGeom prst="rect">
            <a:avLst/>
          </a:prstGeom>
        </p:spPr>
        <p:txBody>
          <a:bodyPr wrap="none">
            <a:spAutoFit/>
          </a:bodyPr>
          <a:lstStyle/>
          <a:p>
            <a:r>
              <a:rPr lang="en-US" dirty="0">
                <a:latin typeface="Roboto"/>
              </a:rPr>
              <a:t>Evaluation + Invoke Methods</a:t>
            </a:r>
            <a:endParaRPr lang="en-US" dirty="0"/>
          </a:p>
        </p:txBody>
      </p:sp>
    </p:spTree>
    <p:extLst>
      <p:ext uri="{BB962C8B-B14F-4D97-AF65-F5344CB8AC3E}">
        <p14:creationId xmlns:p14="http://schemas.microsoft.com/office/powerpoint/2010/main" val="3207437595"/>
      </p:ext>
    </p:extLst>
  </p:cSld>
  <p:clrMapOvr>
    <a:masterClrMapping/>
  </p:clrMapOvr>
  <p:transition spd="slow">
    <p:push/>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Template Instances</a:t>
            </a:r>
            <a:endParaRPr lang="en-US" dirty="0">
              <a:solidFill>
                <a:srgbClr val="FF0000"/>
              </a:solidFill>
            </a:endParaRP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6" name="Rectangle: Rounded Corners 5">
            <a:extLst>
              <a:ext uri="{FF2B5EF4-FFF2-40B4-BE49-F238E27FC236}">
                <a16:creationId xmlns:a16="http://schemas.microsoft.com/office/drawing/2014/main" id="{513ADF98-8E42-4889-9D69-6DEEACD0B152}"/>
              </a:ext>
            </a:extLst>
          </p:cNvPr>
          <p:cNvSpPr/>
          <p:nvPr/>
        </p:nvSpPr>
        <p:spPr>
          <a:xfrm>
            <a:off x="381000" y="1440934"/>
            <a:ext cx="11252200" cy="1226066"/>
          </a:xfrm>
          <a:prstGeom prst="roundRect">
            <a:avLst>
              <a:gd name="adj" fmla="val 694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2060"/>
                </a:solidFill>
                <a:latin typeface="Arial" panose="020B0604020202020204" pitchFamily="34" charset="0"/>
                <a:cs typeface="Arial" panose="020B0604020202020204" pitchFamily="34" charset="0"/>
              </a:rPr>
              <a:t>&lt;div *</a:t>
            </a:r>
            <a:r>
              <a:rPr lang="en-US" dirty="0" err="1">
                <a:solidFill>
                  <a:srgbClr val="002060"/>
                </a:solidFill>
                <a:latin typeface="Arial" panose="020B0604020202020204" pitchFamily="34" charset="0"/>
                <a:cs typeface="Arial" panose="020B0604020202020204" pitchFamily="34" charset="0"/>
                <a:hlinkClick r:id="rId2"/>
              </a:rPr>
              <a:t>ngFor</a:t>
            </a:r>
            <a:r>
              <a:rPr lang="en-US" dirty="0">
                <a:solidFill>
                  <a:srgbClr val="002060"/>
                </a:solidFill>
                <a:latin typeface="Arial" panose="020B0604020202020204" pitchFamily="34" charset="0"/>
                <a:cs typeface="Arial" panose="020B0604020202020204" pitchFamily="34" charset="0"/>
              </a:rPr>
              <a:t>="let hero of heroes"&gt;{{hero.name}}&lt;/div&gt; </a:t>
            </a:r>
          </a:p>
          <a:p>
            <a:r>
              <a:rPr lang="en-US" dirty="0">
                <a:solidFill>
                  <a:srgbClr val="002060"/>
                </a:solidFill>
                <a:latin typeface="Arial" panose="020B0604020202020204" pitchFamily="34" charset="0"/>
                <a:cs typeface="Arial" panose="020B0604020202020204" pitchFamily="34" charset="0"/>
              </a:rPr>
              <a:t>&lt;input #</a:t>
            </a:r>
            <a:r>
              <a:rPr lang="en-US" dirty="0" err="1">
                <a:solidFill>
                  <a:srgbClr val="002060"/>
                </a:solidFill>
                <a:latin typeface="Arial" panose="020B0604020202020204" pitchFamily="34" charset="0"/>
                <a:cs typeface="Arial" panose="020B0604020202020204" pitchFamily="34" charset="0"/>
              </a:rPr>
              <a:t>heroInput</a:t>
            </a:r>
            <a:r>
              <a:rPr lang="en-US" dirty="0">
                <a:solidFill>
                  <a:srgbClr val="002060"/>
                </a:solidFill>
                <a:latin typeface="Arial" panose="020B0604020202020204" pitchFamily="34" charset="0"/>
                <a:cs typeface="Arial" panose="020B0604020202020204" pitchFamily="34" charset="0"/>
              </a:rPr>
              <a:t>&gt; {{</a:t>
            </a:r>
            <a:r>
              <a:rPr lang="en-US" dirty="0" err="1">
                <a:solidFill>
                  <a:srgbClr val="002060"/>
                </a:solidFill>
                <a:latin typeface="Arial" panose="020B0604020202020204" pitchFamily="34" charset="0"/>
                <a:cs typeface="Arial" panose="020B0604020202020204" pitchFamily="34" charset="0"/>
              </a:rPr>
              <a:t>heroInput.value</a:t>
            </a:r>
            <a:r>
              <a:rPr lang="en-US" dirty="0">
                <a:solidFill>
                  <a:srgbClr val="002060"/>
                </a:solidFill>
                <a:latin typeface="Arial" panose="020B0604020202020204" pitchFamily="34" charset="0"/>
                <a:cs typeface="Arial" panose="020B0604020202020204" pitchFamily="34" charset="0"/>
              </a:rPr>
              <a:t>}}</a:t>
            </a:r>
            <a:endParaRPr lang="en-US" sz="1600" dirty="0">
              <a:solidFill>
                <a:srgbClr val="002060"/>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6632F988-4F28-4383-B9E6-B2BD15B407B2}"/>
              </a:ext>
            </a:extLst>
          </p:cNvPr>
          <p:cNvSpPr/>
          <p:nvPr/>
        </p:nvSpPr>
        <p:spPr>
          <a:xfrm>
            <a:off x="304800" y="1046202"/>
            <a:ext cx="2826415" cy="369332"/>
          </a:xfrm>
          <a:prstGeom prst="rect">
            <a:avLst/>
          </a:prstGeom>
        </p:spPr>
        <p:txBody>
          <a:bodyPr wrap="none">
            <a:spAutoFit/>
          </a:bodyPr>
          <a:lstStyle/>
          <a:p>
            <a:r>
              <a:rPr lang="en-US" dirty="0">
                <a:latin typeface="Roboto"/>
              </a:rPr>
              <a:t>Interpolation with Iteration</a:t>
            </a:r>
            <a:endParaRPr lang="en-US" dirty="0"/>
          </a:p>
        </p:txBody>
      </p:sp>
      <p:sp>
        <p:nvSpPr>
          <p:cNvPr id="12" name="Rectangle: Rounded Corners 11">
            <a:extLst>
              <a:ext uri="{FF2B5EF4-FFF2-40B4-BE49-F238E27FC236}">
                <a16:creationId xmlns:a16="http://schemas.microsoft.com/office/drawing/2014/main" id="{39ED0EE2-96EE-4BAF-9E63-AC13EBF2682D}"/>
              </a:ext>
            </a:extLst>
          </p:cNvPr>
          <p:cNvSpPr/>
          <p:nvPr/>
        </p:nvSpPr>
        <p:spPr>
          <a:xfrm>
            <a:off x="389467" y="3429000"/>
            <a:ext cx="11252200" cy="1226066"/>
          </a:xfrm>
          <a:prstGeom prst="roundRect">
            <a:avLst>
              <a:gd name="adj" fmla="val 694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2060"/>
                </a:solidFill>
                <a:latin typeface="Arial" panose="020B0604020202020204" pitchFamily="34" charset="0"/>
                <a:cs typeface="Arial" panose="020B0604020202020204" pitchFamily="34" charset="0"/>
              </a:rPr>
              <a:t>&lt;button (click)="</a:t>
            </a:r>
            <a:r>
              <a:rPr lang="en-US" dirty="0" err="1">
                <a:solidFill>
                  <a:srgbClr val="002060"/>
                </a:solidFill>
                <a:latin typeface="Arial" panose="020B0604020202020204" pitchFamily="34" charset="0"/>
                <a:cs typeface="Arial" panose="020B0604020202020204" pitchFamily="34" charset="0"/>
              </a:rPr>
              <a:t>onSave</a:t>
            </a:r>
            <a:r>
              <a:rPr lang="en-US" dirty="0">
                <a:solidFill>
                  <a:srgbClr val="002060"/>
                </a:solidFill>
                <a:latin typeface="Arial" panose="020B0604020202020204" pitchFamily="34" charset="0"/>
                <a:cs typeface="Arial" panose="020B0604020202020204" pitchFamily="34" charset="0"/>
              </a:rPr>
              <a:t>($event)"&gt;Save&lt;/button&gt;</a:t>
            </a:r>
          </a:p>
          <a:p>
            <a:r>
              <a:rPr lang="en-US" dirty="0">
                <a:solidFill>
                  <a:srgbClr val="002060"/>
                </a:solidFill>
                <a:latin typeface="Arial" panose="020B0604020202020204" pitchFamily="34" charset="0"/>
                <a:cs typeface="Arial" panose="020B0604020202020204" pitchFamily="34" charset="0"/>
              </a:rPr>
              <a:t>&lt;button *</a:t>
            </a:r>
            <a:r>
              <a:rPr lang="en-US" dirty="0" err="1">
                <a:solidFill>
                  <a:srgbClr val="002060"/>
                </a:solidFill>
                <a:latin typeface="Arial" panose="020B0604020202020204" pitchFamily="34" charset="0"/>
                <a:cs typeface="Arial" panose="020B0604020202020204" pitchFamily="34" charset="0"/>
              </a:rPr>
              <a:t>ngFor</a:t>
            </a:r>
            <a:r>
              <a:rPr lang="en-US" dirty="0">
                <a:solidFill>
                  <a:srgbClr val="002060"/>
                </a:solidFill>
                <a:latin typeface="Arial" panose="020B0604020202020204" pitchFamily="34" charset="0"/>
                <a:cs typeface="Arial" panose="020B0604020202020204" pitchFamily="34" charset="0"/>
              </a:rPr>
              <a:t>="let hero of heroes" (click)="</a:t>
            </a:r>
            <a:r>
              <a:rPr lang="en-US" dirty="0" err="1">
                <a:solidFill>
                  <a:srgbClr val="002060"/>
                </a:solidFill>
                <a:latin typeface="Arial" panose="020B0604020202020204" pitchFamily="34" charset="0"/>
                <a:cs typeface="Arial" panose="020B0604020202020204" pitchFamily="34" charset="0"/>
              </a:rPr>
              <a:t>deleteHero</a:t>
            </a:r>
            <a:r>
              <a:rPr lang="en-US" dirty="0">
                <a:solidFill>
                  <a:srgbClr val="002060"/>
                </a:solidFill>
                <a:latin typeface="Arial" panose="020B0604020202020204" pitchFamily="34" charset="0"/>
                <a:cs typeface="Arial" panose="020B0604020202020204" pitchFamily="34" charset="0"/>
              </a:rPr>
              <a:t>(hero)"&gt;{{hero.name}}&lt;/button&gt;</a:t>
            </a:r>
          </a:p>
          <a:p>
            <a:r>
              <a:rPr lang="en-US" dirty="0">
                <a:solidFill>
                  <a:srgbClr val="002060"/>
                </a:solidFill>
                <a:latin typeface="Arial" panose="020B0604020202020204" pitchFamily="34" charset="0"/>
                <a:cs typeface="Arial" panose="020B0604020202020204" pitchFamily="34" charset="0"/>
              </a:rPr>
              <a:t>&lt;form #</a:t>
            </a:r>
            <a:r>
              <a:rPr lang="en-US" dirty="0" err="1">
                <a:solidFill>
                  <a:srgbClr val="002060"/>
                </a:solidFill>
                <a:latin typeface="Arial" panose="020B0604020202020204" pitchFamily="34" charset="0"/>
                <a:cs typeface="Arial" panose="020B0604020202020204" pitchFamily="34" charset="0"/>
              </a:rPr>
              <a:t>heroForm</a:t>
            </a:r>
            <a:r>
              <a:rPr lang="en-US" dirty="0">
                <a:solidFill>
                  <a:srgbClr val="002060"/>
                </a:solidFill>
                <a:latin typeface="Arial" panose="020B0604020202020204" pitchFamily="34" charset="0"/>
                <a:cs typeface="Arial" panose="020B0604020202020204" pitchFamily="34" charset="0"/>
              </a:rPr>
              <a:t> (</a:t>
            </a:r>
            <a:r>
              <a:rPr lang="en-US" dirty="0" err="1">
                <a:solidFill>
                  <a:srgbClr val="002060"/>
                </a:solidFill>
                <a:latin typeface="Arial" panose="020B0604020202020204" pitchFamily="34" charset="0"/>
                <a:cs typeface="Arial" panose="020B0604020202020204" pitchFamily="34" charset="0"/>
              </a:rPr>
              <a:t>ngSubmit</a:t>
            </a:r>
            <a:r>
              <a:rPr lang="en-US" dirty="0">
                <a:solidFill>
                  <a:srgbClr val="002060"/>
                </a:solidFill>
                <a:latin typeface="Arial" panose="020B0604020202020204" pitchFamily="34" charset="0"/>
                <a:cs typeface="Arial" panose="020B0604020202020204" pitchFamily="34" charset="0"/>
              </a:rPr>
              <a:t>)="</a:t>
            </a:r>
            <a:r>
              <a:rPr lang="en-US" dirty="0" err="1">
                <a:solidFill>
                  <a:srgbClr val="002060"/>
                </a:solidFill>
                <a:latin typeface="Arial" panose="020B0604020202020204" pitchFamily="34" charset="0"/>
                <a:cs typeface="Arial" panose="020B0604020202020204" pitchFamily="34" charset="0"/>
              </a:rPr>
              <a:t>onSubmit</a:t>
            </a:r>
            <a:r>
              <a:rPr lang="en-US" dirty="0">
                <a:solidFill>
                  <a:srgbClr val="002060"/>
                </a:solidFill>
                <a:latin typeface="Arial" panose="020B0604020202020204" pitchFamily="34" charset="0"/>
                <a:cs typeface="Arial" panose="020B0604020202020204" pitchFamily="34" charset="0"/>
              </a:rPr>
              <a:t>(</a:t>
            </a:r>
            <a:r>
              <a:rPr lang="en-US" dirty="0" err="1">
                <a:solidFill>
                  <a:srgbClr val="002060"/>
                </a:solidFill>
                <a:latin typeface="Arial" panose="020B0604020202020204" pitchFamily="34" charset="0"/>
                <a:cs typeface="Arial" panose="020B0604020202020204" pitchFamily="34" charset="0"/>
              </a:rPr>
              <a:t>heroForm</a:t>
            </a:r>
            <a:r>
              <a:rPr lang="en-US" dirty="0">
                <a:solidFill>
                  <a:srgbClr val="002060"/>
                </a:solidFill>
                <a:latin typeface="Arial" panose="020B0604020202020204" pitchFamily="34" charset="0"/>
                <a:cs typeface="Arial" panose="020B0604020202020204" pitchFamily="34" charset="0"/>
              </a:rPr>
              <a:t>)"&gt; ... &lt;/form&gt;</a:t>
            </a:r>
            <a:endParaRPr lang="en-US" sz="1600" dirty="0">
              <a:solidFill>
                <a:srgbClr val="002060"/>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99681E5A-8524-4DE0-8DB0-E0EE80A97B40}"/>
              </a:ext>
            </a:extLst>
          </p:cNvPr>
          <p:cNvSpPr/>
          <p:nvPr/>
        </p:nvSpPr>
        <p:spPr>
          <a:xfrm>
            <a:off x="313267" y="3034268"/>
            <a:ext cx="3070071" cy="369332"/>
          </a:xfrm>
          <a:prstGeom prst="rect">
            <a:avLst/>
          </a:prstGeom>
        </p:spPr>
        <p:txBody>
          <a:bodyPr wrap="none">
            <a:spAutoFit/>
          </a:bodyPr>
          <a:lstStyle/>
          <a:p>
            <a:r>
              <a:rPr lang="en-US" dirty="0">
                <a:latin typeface="Roboto"/>
              </a:rPr>
              <a:t>Event Handing with Iteration</a:t>
            </a:r>
            <a:endParaRPr lang="en-US" dirty="0"/>
          </a:p>
        </p:txBody>
      </p:sp>
    </p:spTree>
    <p:extLst>
      <p:ext uri="{BB962C8B-B14F-4D97-AF65-F5344CB8AC3E}">
        <p14:creationId xmlns:p14="http://schemas.microsoft.com/office/powerpoint/2010/main" val="3713494585"/>
      </p:ext>
    </p:extLst>
  </p:cSld>
  <p:clrMapOvr>
    <a:masterClrMapping/>
  </p:clrMapOvr>
  <p:transition spd="slow">
    <p:push/>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5"/>
          </p:nvPr>
        </p:nvSpPr>
        <p:spPr/>
        <p:txBody>
          <a:bodyPr/>
          <a:lstStyle/>
          <a:p>
            <a:r>
              <a:rPr lang="en-US" dirty="0"/>
              <a:t>Micro Services</a:t>
            </a:r>
          </a:p>
        </p:txBody>
      </p:sp>
      <p:sp>
        <p:nvSpPr>
          <p:cNvPr id="5" name="Content Placeholder 13">
            <a:extLst>
              <a:ext uri="{FF2B5EF4-FFF2-40B4-BE49-F238E27FC236}">
                <a16:creationId xmlns:a16="http://schemas.microsoft.com/office/drawing/2014/main" id="{333E97E2-0BC2-4CBC-98F4-FD560A04D035}"/>
              </a:ext>
            </a:extLst>
          </p:cNvPr>
          <p:cNvSpPr>
            <a:spLocks noGrp="1"/>
          </p:cNvSpPr>
          <p:nvPr>
            <p:ph idx="1"/>
          </p:nvPr>
        </p:nvSpPr>
        <p:spPr>
          <a:xfrm>
            <a:off x="3200400" y="2743200"/>
            <a:ext cx="5335310" cy="914400"/>
          </a:xfrm>
        </p:spPr>
        <p:txBody>
          <a:bodyPr/>
          <a:lstStyle/>
          <a:p>
            <a:pPr algn="ctr"/>
            <a:r>
              <a:rPr lang="en-US" sz="5400" dirty="0">
                <a:solidFill>
                  <a:srgbClr val="002060"/>
                </a:solidFill>
                <a:latin typeface="Agency FB" panose="020B0503020202020204" pitchFamily="34" charset="0"/>
              </a:rPr>
              <a:t>Pipes</a:t>
            </a:r>
            <a:endParaRPr lang="en-US" dirty="0">
              <a:solidFill>
                <a:srgbClr val="002060"/>
              </a:solidFill>
              <a:latin typeface="Agency FB" panose="020B0503020202020204" pitchFamily="34" charset="0"/>
            </a:endParaRPr>
          </a:p>
        </p:txBody>
      </p:sp>
    </p:spTree>
    <p:extLst>
      <p:ext uri="{BB962C8B-B14F-4D97-AF65-F5344CB8AC3E}">
        <p14:creationId xmlns:p14="http://schemas.microsoft.com/office/powerpoint/2010/main" val="3114387968"/>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8670B6B7-7573-47B7-A761-2B692475B7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74071" y="-893"/>
            <a:ext cx="1115508" cy="1115508"/>
          </a:xfrm>
          <a:prstGeom prst="rect">
            <a:avLst/>
          </a:prstGeom>
        </p:spPr>
      </p:pic>
      <p:sp>
        <p:nvSpPr>
          <p:cNvPr id="5" name="Title 12">
            <a:extLst>
              <a:ext uri="{FF2B5EF4-FFF2-40B4-BE49-F238E27FC236}">
                <a16:creationId xmlns:a16="http://schemas.microsoft.com/office/drawing/2014/main" id="{37A65D40-8E02-4BD6-8BFA-6F2E73B1C695}"/>
              </a:ext>
            </a:extLst>
          </p:cNvPr>
          <p:cNvSpPr txBox="1">
            <a:spLocks/>
          </p:cNvSpPr>
          <p:nvPr/>
        </p:nvSpPr>
        <p:spPr>
          <a:xfrm>
            <a:off x="188962" y="139583"/>
            <a:ext cx="11661637" cy="609759"/>
          </a:xfrm>
          <a:prstGeom prst="rect">
            <a:avLst/>
          </a:prstGeom>
        </p:spPr>
        <p:txBody>
          <a:bodyPr vert="horz" lIns="91464" tIns="45732" rIns="91464" bIns="45732" rtlCol="0" anchor="b">
            <a:normAutofit/>
          </a:bodyPr>
          <a:lst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a:lstStyle>
          <a:p>
            <a:pPr algn="ctr"/>
            <a:r>
              <a:rPr lang="en-US" sz="3601" dirty="0"/>
              <a:t>Angular Benefits</a:t>
            </a:r>
          </a:p>
        </p:txBody>
      </p:sp>
      <p:sp>
        <p:nvSpPr>
          <p:cNvPr id="10" name="Rectangle 9">
            <a:extLst>
              <a:ext uri="{FF2B5EF4-FFF2-40B4-BE49-F238E27FC236}">
                <a16:creationId xmlns:a16="http://schemas.microsoft.com/office/drawing/2014/main" id="{03C08C6D-BE1A-47E8-9E28-FB38E0BD99ED}"/>
              </a:ext>
            </a:extLst>
          </p:cNvPr>
          <p:cNvSpPr/>
          <p:nvPr/>
        </p:nvSpPr>
        <p:spPr>
          <a:xfrm>
            <a:off x="188962" y="1145252"/>
            <a:ext cx="5373638" cy="4524315"/>
          </a:xfrm>
          <a:prstGeom prst="rect">
            <a:avLst/>
          </a:prstGeom>
        </p:spPr>
        <p:txBody>
          <a:bodyPr wrap="square">
            <a:spAutoFit/>
          </a:bodyPr>
          <a:lstStyle/>
          <a:p>
            <a:pPr marL="285750" indent="-285750">
              <a:buFont typeface="Wingdings" panose="05000000000000000000" pitchFamily="2" charset="2"/>
              <a:buChar char="Ø"/>
            </a:pPr>
            <a:r>
              <a:rPr lang="en-US" sz="1600" dirty="0">
                <a:latin typeface="Calibri" panose="020F0502020204030204" pitchFamily="34" charset="0"/>
              </a:rPr>
              <a:t>Angular2/4 is 5x faster than AngularJS 1.x</a:t>
            </a:r>
          </a:p>
          <a:p>
            <a:pPr marL="285750" indent="-285750">
              <a:buFont typeface="Wingdings" panose="05000000000000000000" pitchFamily="2" charset="2"/>
              <a:buChar char="Ø"/>
            </a:pPr>
            <a:r>
              <a:rPr lang="en-US" sz="1600" dirty="0">
                <a:latin typeface="Calibri" panose="020F0502020204030204" pitchFamily="34" charset="0"/>
              </a:rPr>
              <a:t>Loose Coupling</a:t>
            </a:r>
          </a:p>
          <a:p>
            <a:pPr marL="285750" indent="-285750">
              <a:buFont typeface="Wingdings" panose="05000000000000000000" pitchFamily="2" charset="2"/>
              <a:buChar char="Ø"/>
            </a:pPr>
            <a:r>
              <a:rPr lang="en-US" sz="1600" dirty="0">
                <a:latin typeface="Calibri" panose="020F0502020204030204" pitchFamily="34" charset="0"/>
              </a:rPr>
              <a:t>Support for Web Components</a:t>
            </a:r>
          </a:p>
          <a:p>
            <a:pPr marL="285750" indent="-285750">
              <a:buFont typeface="Wingdings" panose="05000000000000000000" pitchFamily="2" charset="2"/>
              <a:buChar char="Ø"/>
            </a:pPr>
            <a:r>
              <a:rPr lang="en-US" sz="1600" dirty="0">
                <a:latin typeface="Calibri" panose="020F0502020204030204" pitchFamily="34" charset="0"/>
              </a:rPr>
              <a:t>Ease in Templating, Form Field Management, Routing</a:t>
            </a:r>
          </a:p>
          <a:p>
            <a:pPr marL="285750" indent="-285750">
              <a:buFont typeface="Wingdings" panose="05000000000000000000" pitchFamily="2" charset="2"/>
              <a:buChar char="Ø"/>
            </a:pPr>
            <a:r>
              <a:rPr lang="en-US" sz="1600" dirty="0">
                <a:latin typeface="Calibri" panose="020F0502020204030204" pitchFamily="34" charset="0"/>
              </a:rPr>
              <a:t>Server Side UI rendering</a:t>
            </a:r>
          </a:p>
          <a:p>
            <a:pPr marL="285750" indent="-285750">
              <a:buFont typeface="Wingdings" panose="05000000000000000000" pitchFamily="2" charset="2"/>
              <a:buChar char="Ø"/>
            </a:pPr>
            <a:r>
              <a:rPr lang="en-US" sz="1600" dirty="0">
                <a:latin typeface="Calibri" panose="020F0502020204030204" pitchFamily="34" charset="0"/>
              </a:rPr>
              <a:t>Modular approach</a:t>
            </a:r>
          </a:p>
          <a:p>
            <a:pPr marL="285750" indent="-285750">
              <a:buFont typeface="Wingdings" panose="05000000000000000000" pitchFamily="2" charset="2"/>
              <a:buChar char="Ø"/>
            </a:pPr>
            <a:r>
              <a:rPr lang="en-US" sz="1600" dirty="0">
                <a:latin typeface="Calibri" panose="020F0502020204030204" pitchFamily="34" charset="0"/>
              </a:rPr>
              <a:t>Native Mobile Support</a:t>
            </a:r>
          </a:p>
          <a:p>
            <a:pPr marL="285750" indent="-285750">
              <a:buFont typeface="Wingdings" panose="05000000000000000000" pitchFamily="2" charset="2"/>
              <a:buChar char="Ø"/>
            </a:pPr>
            <a:r>
              <a:rPr lang="en-US" sz="1600" dirty="0">
                <a:latin typeface="Calibri" panose="020F0502020204030204" pitchFamily="34" charset="0"/>
              </a:rPr>
              <a:t>Rich Tool Set Support</a:t>
            </a:r>
          </a:p>
          <a:p>
            <a:pPr marL="742950" lvl="1" indent="-285750">
              <a:buFont typeface="Wingdings" panose="05000000000000000000" pitchFamily="2" charset="2"/>
              <a:buChar char="Ø"/>
            </a:pPr>
            <a:r>
              <a:rPr lang="en-US" sz="1600" dirty="0">
                <a:latin typeface="Calibri" panose="020F0502020204030204" pitchFamily="34" charset="0"/>
              </a:rPr>
              <a:t>IDE</a:t>
            </a:r>
          </a:p>
          <a:p>
            <a:pPr marL="742950" lvl="1" indent="-285750">
              <a:buFont typeface="Wingdings" panose="05000000000000000000" pitchFamily="2" charset="2"/>
              <a:buChar char="Ø"/>
            </a:pPr>
            <a:r>
              <a:rPr lang="en-US" sz="1600" dirty="0">
                <a:latin typeface="Calibri" panose="020F0502020204030204" pitchFamily="34" charset="0"/>
              </a:rPr>
              <a:t>Build Management</a:t>
            </a:r>
          </a:p>
          <a:p>
            <a:pPr marL="742950" lvl="1" indent="-285750">
              <a:buFont typeface="Wingdings" panose="05000000000000000000" pitchFamily="2" charset="2"/>
              <a:buChar char="Ø"/>
            </a:pPr>
            <a:r>
              <a:rPr lang="en-US" sz="1600" dirty="0">
                <a:latin typeface="Calibri" panose="020F0502020204030204" pitchFamily="34" charset="0"/>
              </a:rPr>
              <a:t>Development Support</a:t>
            </a:r>
          </a:p>
          <a:p>
            <a:pPr marL="742950" lvl="1" indent="-285750">
              <a:buFont typeface="Wingdings" panose="05000000000000000000" pitchFamily="2" charset="2"/>
              <a:buChar char="Ø"/>
            </a:pPr>
            <a:r>
              <a:rPr lang="en-US" sz="1600" dirty="0">
                <a:latin typeface="Calibri" panose="020F0502020204030204" pitchFamily="34" charset="0"/>
              </a:rPr>
              <a:t>Debugging Tools (browser based)</a:t>
            </a:r>
          </a:p>
          <a:p>
            <a:pPr marL="285750" indent="-285750">
              <a:buFont typeface="Wingdings" panose="05000000000000000000" pitchFamily="2" charset="2"/>
              <a:buChar char="Ø"/>
            </a:pPr>
            <a:r>
              <a:rPr lang="en-US" sz="1600" dirty="0">
                <a:latin typeface="Calibri" panose="020F0502020204030204" pitchFamily="34" charset="0"/>
              </a:rPr>
              <a:t>Strong Static Typing</a:t>
            </a:r>
          </a:p>
          <a:p>
            <a:pPr marL="285750" indent="-285750">
              <a:buFont typeface="Wingdings" panose="05000000000000000000" pitchFamily="2" charset="2"/>
              <a:buChar char="Ø"/>
            </a:pPr>
            <a:r>
              <a:rPr lang="en-US" sz="1600" dirty="0">
                <a:latin typeface="Calibri" panose="020F0502020204030204" pitchFamily="34" charset="0"/>
              </a:rPr>
              <a:t>ECMA 5/6 Compatibility</a:t>
            </a:r>
          </a:p>
          <a:p>
            <a:pPr marL="285750" indent="-285750">
              <a:buFont typeface="Wingdings" panose="05000000000000000000" pitchFamily="2" charset="2"/>
              <a:buChar char="Ø"/>
            </a:pPr>
            <a:r>
              <a:rPr lang="en-US" sz="1600" dirty="0">
                <a:latin typeface="Calibri" panose="020F0502020204030204" pitchFamily="34" charset="0"/>
              </a:rPr>
              <a:t>Multi Language Support</a:t>
            </a:r>
          </a:p>
          <a:p>
            <a:pPr marL="742950" lvl="1" indent="-285750">
              <a:buFont typeface="Wingdings" panose="05000000000000000000" pitchFamily="2" charset="2"/>
              <a:buChar char="Ø"/>
            </a:pPr>
            <a:r>
              <a:rPr lang="en-US" sz="1600" dirty="0">
                <a:latin typeface="Calibri" panose="020F0502020204030204" pitchFamily="34" charset="0"/>
              </a:rPr>
              <a:t>TypeScript (Recommended)</a:t>
            </a:r>
          </a:p>
          <a:p>
            <a:pPr marL="742950" lvl="1" indent="-285750">
              <a:buFont typeface="Wingdings" panose="05000000000000000000" pitchFamily="2" charset="2"/>
              <a:buChar char="Ø"/>
            </a:pPr>
            <a:r>
              <a:rPr lang="en-US" sz="1600" dirty="0">
                <a:latin typeface="Calibri" panose="020F0502020204030204" pitchFamily="34" charset="0"/>
              </a:rPr>
              <a:t>Dart</a:t>
            </a:r>
          </a:p>
          <a:p>
            <a:pPr marL="742950" lvl="1" indent="-285750">
              <a:buFont typeface="Wingdings" panose="05000000000000000000" pitchFamily="2" charset="2"/>
              <a:buChar char="Ø"/>
            </a:pPr>
            <a:r>
              <a:rPr lang="en-US" sz="1600" dirty="0">
                <a:latin typeface="Calibri" panose="020F0502020204030204" pitchFamily="34" charset="0"/>
              </a:rPr>
              <a:t>JavaScript</a:t>
            </a:r>
          </a:p>
        </p:txBody>
      </p:sp>
    </p:spTree>
    <p:extLst>
      <p:ext uri="{BB962C8B-B14F-4D97-AF65-F5344CB8AC3E}">
        <p14:creationId xmlns:p14="http://schemas.microsoft.com/office/powerpoint/2010/main" val="384367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Pipes</a:t>
            </a:r>
            <a:endParaRPr lang="en-US" dirty="0">
              <a:solidFill>
                <a:srgbClr val="FF0000"/>
              </a:solidFill>
            </a:endParaRP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5" name="Rectangle 4">
            <a:extLst>
              <a:ext uri="{FF2B5EF4-FFF2-40B4-BE49-F238E27FC236}">
                <a16:creationId xmlns:a16="http://schemas.microsoft.com/office/drawing/2014/main" id="{D873EEB6-2C72-4869-A7A1-A43D34F1A545}"/>
              </a:ext>
            </a:extLst>
          </p:cNvPr>
          <p:cNvSpPr/>
          <p:nvPr/>
        </p:nvSpPr>
        <p:spPr>
          <a:xfrm>
            <a:off x="914400" y="1905000"/>
            <a:ext cx="10363200" cy="369332"/>
          </a:xfrm>
          <a:prstGeom prst="rect">
            <a:avLst/>
          </a:prstGeom>
        </p:spPr>
        <p:txBody>
          <a:bodyPr wrap="square">
            <a:spAutoFit/>
          </a:bodyPr>
          <a:lstStyle/>
          <a:p>
            <a:pPr algn="ctr"/>
            <a:r>
              <a:rPr lang="en-US" dirty="0"/>
              <a:t>a way to write display-value transformations that you can declare in your HTML.</a:t>
            </a:r>
            <a:endParaRPr lang="en-US" sz="2400"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EF3D39EF-D506-4D55-907B-A24DD78CBD51}"/>
              </a:ext>
            </a:extLst>
          </p:cNvPr>
          <p:cNvSpPr/>
          <p:nvPr/>
        </p:nvSpPr>
        <p:spPr>
          <a:xfrm>
            <a:off x="914400" y="2898808"/>
            <a:ext cx="10363200" cy="1785104"/>
          </a:xfrm>
          <a:prstGeom prst="rect">
            <a:avLst/>
          </a:prstGeom>
        </p:spPr>
        <p:txBody>
          <a:bodyPr wrap="square">
            <a:spAutoFit/>
          </a:bodyPr>
          <a:lstStyle/>
          <a:p>
            <a:pPr algn="ctr"/>
            <a:r>
              <a:rPr lang="en-US" sz="2000" b="1" u="sng" dirty="0">
                <a:solidFill>
                  <a:srgbClr val="FF0000"/>
                </a:solidFill>
              </a:rPr>
              <a:t>Places of Usage:-</a:t>
            </a:r>
          </a:p>
          <a:p>
            <a:pPr algn="ctr"/>
            <a:endParaRPr lang="en-US" b="1" u="sng" dirty="0"/>
          </a:p>
          <a:p>
            <a:pPr algn="ctr"/>
            <a:r>
              <a:rPr lang="en-US" dirty="0">
                <a:latin typeface="Arial" panose="020B0604020202020204" pitchFamily="34" charset="0"/>
                <a:cs typeface="Arial" panose="020B0604020202020204" pitchFamily="34" charset="0"/>
              </a:rPr>
              <a:t>Data Transformation</a:t>
            </a:r>
          </a:p>
          <a:p>
            <a:pPr algn="ctr"/>
            <a:r>
              <a:rPr lang="en-US" dirty="0">
                <a:latin typeface="Arial" panose="020B0604020202020204" pitchFamily="34" charset="0"/>
                <a:cs typeface="Arial" panose="020B0604020202020204" pitchFamily="34" charset="0"/>
              </a:rPr>
              <a:t>Data Filtering</a:t>
            </a:r>
          </a:p>
          <a:p>
            <a:pPr algn="ctr"/>
            <a:r>
              <a:rPr lang="en-US" dirty="0">
                <a:latin typeface="Arial" panose="020B0604020202020204" pitchFamily="34" charset="0"/>
                <a:cs typeface="Arial" panose="020B0604020202020204" pitchFamily="34" charset="0"/>
              </a:rPr>
              <a:t>In line formatting</a:t>
            </a:r>
          </a:p>
          <a:p>
            <a:pPr algn="ctr"/>
            <a:r>
              <a:rPr lang="en-US" dirty="0">
                <a:latin typeface="Arial" panose="020B0604020202020204" pitchFamily="34" charset="0"/>
                <a:cs typeface="Arial" panose="020B0604020202020204" pitchFamily="34" charset="0"/>
              </a:rPr>
              <a:t>Custom Localization</a:t>
            </a:r>
          </a:p>
        </p:txBody>
      </p:sp>
    </p:spTree>
    <p:extLst>
      <p:ext uri="{BB962C8B-B14F-4D97-AF65-F5344CB8AC3E}">
        <p14:creationId xmlns:p14="http://schemas.microsoft.com/office/powerpoint/2010/main" val="2823844202"/>
      </p:ext>
    </p:extLst>
  </p:cSld>
  <p:clrMapOvr>
    <a:masterClrMapping/>
  </p:clrMapOvr>
  <p:transition spd="slow">
    <p:push/>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Pipes – Built In</a:t>
            </a:r>
            <a:endParaRPr lang="en-US" dirty="0">
              <a:solidFill>
                <a:srgbClr val="FF0000"/>
              </a:solidFill>
            </a:endParaRP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6" name="Rectangle: Rounded Corners 5">
            <a:extLst>
              <a:ext uri="{FF2B5EF4-FFF2-40B4-BE49-F238E27FC236}">
                <a16:creationId xmlns:a16="http://schemas.microsoft.com/office/drawing/2014/main" id="{51E23CFC-6D18-45C8-BDD6-B2015D5FA7C2}"/>
              </a:ext>
            </a:extLst>
          </p:cNvPr>
          <p:cNvSpPr/>
          <p:nvPr/>
        </p:nvSpPr>
        <p:spPr>
          <a:xfrm>
            <a:off x="381000" y="1440934"/>
            <a:ext cx="11252200" cy="3207266"/>
          </a:xfrm>
          <a:prstGeom prst="roundRect">
            <a:avLst>
              <a:gd name="adj" fmla="val 694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2060"/>
                </a:solidFill>
                <a:latin typeface="Arial" panose="020B0604020202020204" pitchFamily="34" charset="0"/>
                <a:cs typeface="Arial" panose="020B0604020202020204" pitchFamily="34" charset="0"/>
              </a:rPr>
              <a:t>import { Component } from '@angular/core';</a:t>
            </a:r>
          </a:p>
          <a:p>
            <a:endParaRPr lang="en-US" dirty="0">
              <a:solidFill>
                <a:srgbClr val="002060"/>
              </a:solidFill>
              <a:latin typeface="Arial" panose="020B0604020202020204" pitchFamily="34" charset="0"/>
              <a:cs typeface="Arial" panose="020B0604020202020204" pitchFamily="34" charset="0"/>
            </a:endParaRPr>
          </a:p>
          <a:p>
            <a:r>
              <a:rPr lang="en-US" dirty="0">
                <a:solidFill>
                  <a:srgbClr val="002060"/>
                </a:solidFill>
                <a:latin typeface="Arial" panose="020B0604020202020204" pitchFamily="34" charset="0"/>
                <a:cs typeface="Arial" panose="020B0604020202020204" pitchFamily="34" charset="0"/>
              </a:rPr>
              <a:t>@Component({</a:t>
            </a:r>
          </a:p>
          <a:p>
            <a:r>
              <a:rPr lang="en-US" dirty="0">
                <a:solidFill>
                  <a:srgbClr val="002060"/>
                </a:solidFill>
                <a:latin typeface="Arial" panose="020B0604020202020204" pitchFamily="34" charset="0"/>
                <a:cs typeface="Arial" panose="020B0604020202020204" pitchFamily="34" charset="0"/>
              </a:rPr>
              <a:t>  selector: 'app-hero-birthday',</a:t>
            </a:r>
          </a:p>
          <a:p>
            <a:r>
              <a:rPr lang="en-US" dirty="0">
                <a:solidFill>
                  <a:srgbClr val="002060"/>
                </a:solidFill>
                <a:latin typeface="Arial" panose="020B0604020202020204" pitchFamily="34" charset="0"/>
                <a:cs typeface="Arial" panose="020B0604020202020204" pitchFamily="34" charset="0"/>
              </a:rPr>
              <a:t>  template: `&lt;p&gt;The hero's birthday is {{ birthday </a:t>
            </a:r>
            <a:r>
              <a:rPr lang="en-US" dirty="0">
                <a:solidFill>
                  <a:srgbClr val="FF0000"/>
                </a:solidFill>
                <a:latin typeface="Arial" panose="020B0604020202020204" pitchFamily="34" charset="0"/>
                <a:cs typeface="Arial" panose="020B0604020202020204" pitchFamily="34" charset="0"/>
              </a:rPr>
              <a:t>|</a:t>
            </a:r>
            <a:r>
              <a:rPr lang="en-US" dirty="0">
                <a:solidFill>
                  <a:srgbClr val="002060"/>
                </a:solidFill>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date</a:t>
            </a:r>
            <a:r>
              <a:rPr lang="en-US" dirty="0">
                <a:solidFill>
                  <a:srgbClr val="002060"/>
                </a:solidFill>
                <a:latin typeface="Arial" panose="020B0604020202020204" pitchFamily="34" charset="0"/>
                <a:cs typeface="Arial" panose="020B0604020202020204" pitchFamily="34" charset="0"/>
              </a:rPr>
              <a:t> }}&lt;/p&gt;`</a:t>
            </a:r>
          </a:p>
          <a:p>
            <a:r>
              <a:rPr lang="en-US" dirty="0">
                <a:solidFill>
                  <a:srgbClr val="002060"/>
                </a:solidFill>
                <a:latin typeface="Arial" panose="020B0604020202020204" pitchFamily="34" charset="0"/>
                <a:cs typeface="Arial" panose="020B0604020202020204" pitchFamily="34" charset="0"/>
              </a:rPr>
              <a:t>})</a:t>
            </a:r>
          </a:p>
          <a:p>
            <a:r>
              <a:rPr lang="en-US" dirty="0">
                <a:solidFill>
                  <a:srgbClr val="002060"/>
                </a:solidFill>
                <a:latin typeface="Arial" panose="020B0604020202020204" pitchFamily="34" charset="0"/>
                <a:cs typeface="Arial" panose="020B0604020202020204" pitchFamily="34" charset="0"/>
              </a:rPr>
              <a:t>export class </a:t>
            </a:r>
            <a:r>
              <a:rPr lang="en-US" dirty="0" err="1">
                <a:solidFill>
                  <a:srgbClr val="002060"/>
                </a:solidFill>
                <a:latin typeface="Arial" panose="020B0604020202020204" pitchFamily="34" charset="0"/>
                <a:cs typeface="Arial" panose="020B0604020202020204" pitchFamily="34" charset="0"/>
              </a:rPr>
              <a:t>HeroBirthdayComponent</a:t>
            </a:r>
            <a:r>
              <a:rPr lang="en-US" dirty="0">
                <a:solidFill>
                  <a:srgbClr val="002060"/>
                </a:solidFill>
                <a:latin typeface="Arial" panose="020B0604020202020204" pitchFamily="34" charset="0"/>
                <a:cs typeface="Arial" panose="020B0604020202020204" pitchFamily="34" charset="0"/>
              </a:rPr>
              <a:t> {</a:t>
            </a:r>
          </a:p>
          <a:p>
            <a:r>
              <a:rPr lang="en-US" dirty="0">
                <a:solidFill>
                  <a:srgbClr val="002060"/>
                </a:solidFill>
                <a:latin typeface="Arial" panose="020B0604020202020204" pitchFamily="34" charset="0"/>
                <a:cs typeface="Arial" panose="020B0604020202020204" pitchFamily="34" charset="0"/>
              </a:rPr>
              <a:t>  birthday = new Date(1988, 3, 15); // April 15, 1988</a:t>
            </a:r>
          </a:p>
          <a:p>
            <a:r>
              <a:rPr lang="en-US" dirty="0">
                <a:solidFill>
                  <a:srgbClr val="002060"/>
                </a:solidFill>
                <a:latin typeface="Arial" panose="020B0604020202020204" pitchFamily="34" charset="0"/>
                <a:cs typeface="Arial" panose="020B0604020202020204" pitchFamily="34" charset="0"/>
              </a:rPr>
              <a:t>}</a:t>
            </a:r>
            <a:endParaRPr lang="en-US" sz="16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3488129"/>
      </p:ext>
    </p:extLst>
  </p:cSld>
  <p:clrMapOvr>
    <a:masterClrMapping/>
  </p:clrMapOvr>
  <p:transition spd="slow">
    <p:push/>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Pipes – Built In with Parametrization</a:t>
            </a:r>
            <a:endParaRPr lang="en-US" dirty="0">
              <a:solidFill>
                <a:srgbClr val="FF0000"/>
              </a:solidFill>
            </a:endParaRP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6" name="Rectangle: Rounded Corners 5">
            <a:extLst>
              <a:ext uri="{FF2B5EF4-FFF2-40B4-BE49-F238E27FC236}">
                <a16:creationId xmlns:a16="http://schemas.microsoft.com/office/drawing/2014/main" id="{51E23CFC-6D18-45C8-BDD6-B2015D5FA7C2}"/>
              </a:ext>
            </a:extLst>
          </p:cNvPr>
          <p:cNvSpPr/>
          <p:nvPr/>
        </p:nvSpPr>
        <p:spPr>
          <a:xfrm>
            <a:off x="381000" y="2667000"/>
            <a:ext cx="11252200" cy="921266"/>
          </a:xfrm>
          <a:prstGeom prst="roundRect">
            <a:avLst>
              <a:gd name="adj" fmla="val 694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2060"/>
                </a:solidFill>
                <a:latin typeface="Arial" panose="020B0604020202020204" pitchFamily="34" charset="0"/>
                <a:cs typeface="Arial" panose="020B0604020202020204" pitchFamily="34" charset="0"/>
              </a:rPr>
              <a:t>&lt;p&gt;The hero's birthday is {{ birthday | </a:t>
            </a:r>
            <a:r>
              <a:rPr lang="en-US" dirty="0" err="1">
                <a:solidFill>
                  <a:srgbClr val="002060"/>
                </a:solidFill>
                <a:latin typeface="Arial" panose="020B0604020202020204" pitchFamily="34" charset="0"/>
                <a:cs typeface="Arial" panose="020B0604020202020204" pitchFamily="34" charset="0"/>
              </a:rPr>
              <a:t>date:"MM</a:t>
            </a:r>
            <a:r>
              <a:rPr lang="en-US" dirty="0">
                <a:solidFill>
                  <a:srgbClr val="002060"/>
                </a:solidFill>
                <a:latin typeface="Arial" panose="020B0604020202020204" pitchFamily="34" charset="0"/>
                <a:cs typeface="Arial" panose="020B0604020202020204" pitchFamily="34" charset="0"/>
              </a:rPr>
              <a:t>/</a:t>
            </a:r>
            <a:r>
              <a:rPr lang="en-US" dirty="0" err="1">
                <a:solidFill>
                  <a:srgbClr val="002060"/>
                </a:solidFill>
                <a:latin typeface="Arial" panose="020B0604020202020204" pitchFamily="34" charset="0"/>
                <a:cs typeface="Arial" panose="020B0604020202020204" pitchFamily="34" charset="0"/>
              </a:rPr>
              <a:t>dd</a:t>
            </a:r>
            <a:r>
              <a:rPr lang="en-US" dirty="0">
                <a:solidFill>
                  <a:srgbClr val="002060"/>
                </a:solidFill>
                <a:latin typeface="Arial" panose="020B0604020202020204" pitchFamily="34" charset="0"/>
                <a:cs typeface="Arial" panose="020B0604020202020204" pitchFamily="34" charset="0"/>
              </a:rPr>
              <a:t>/</a:t>
            </a:r>
            <a:r>
              <a:rPr lang="en-US" dirty="0" err="1">
                <a:solidFill>
                  <a:srgbClr val="002060"/>
                </a:solidFill>
                <a:latin typeface="Arial" panose="020B0604020202020204" pitchFamily="34" charset="0"/>
                <a:cs typeface="Arial" panose="020B0604020202020204" pitchFamily="34" charset="0"/>
              </a:rPr>
              <a:t>yy</a:t>
            </a:r>
            <a:r>
              <a:rPr lang="en-US" dirty="0">
                <a:solidFill>
                  <a:srgbClr val="002060"/>
                </a:solidFill>
                <a:latin typeface="Arial" panose="020B0604020202020204" pitchFamily="34" charset="0"/>
                <a:cs typeface="Arial" panose="020B0604020202020204" pitchFamily="34" charset="0"/>
              </a:rPr>
              <a:t>" }} &lt;/p&gt;</a:t>
            </a:r>
            <a:endParaRPr lang="en-US" sz="16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7388450"/>
      </p:ext>
    </p:extLst>
  </p:cSld>
  <p:clrMapOvr>
    <a:masterClrMapping/>
  </p:clrMapOvr>
  <p:transition spd="slow">
    <p:push/>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Pipes – Built In with Parametrization(w) expression</a:t>
            </a:r>
            <a:endParaRPr lang="en-US" dirty="0">
              <a:solidFill>
                <a:srgbClr val="FF0000"/>
              </a:solidFill>
            </a:endParaRP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6" name="Rectangle: Rounded Corners 5">
            <a:extLst>
              <a:ext uri="{FF2B5EF4-FFF2-40B4-BE49-F238E27FC236}">
                <a16:creationId xmlns:a16="http://schemas.microsoft.com/office/drawing/2014/main" id="{51E23CFC-6D18-45C8-BDD6-B2015D5FA7C2}"/>
              </a:ext>
            </a:extLst>
          </p:cNvPr>
          <p:cNvSpPr/>
          <p:nvPr/>
        </p:nvSpPr>
        <p:spPr>
          <a:xfrm>
            <a:off x="318155" y="1752600"/>
            <a:ext cx="11252200" cy="921266"/>
          </a:xfrm>
          <a:prstGeom prst="roundRect">
            <a:avLst>
              <a:gd name="adj" fmla="val 694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2060"/>
                </a:solidFill>
                <a:latin typeface="Arial" panose="020B0604020202020204" pitchFamily="34" charset="0"/>
                <a:cs typeface="Arial" panose="020B0604020202020204" pitchFamily="34" charset="0"/>
              </a:rPr>
              <a:t>template: `</a:t>
            </a:r>
          </a:p>
          <a:p>
            <a:r>
              <a:rPr lang="en-US" dirty="0">
                <a:solidFill>
                  <a:srgbClr val="002060"/>
                </a:solidFill>
                <a:latin typeface="Arial" panose="020B0604020202020204" pitchFamily="34" charset="0"/>
                <a:cs typeface="Arial" panose="020B0604020202020204" pitchFamily="34" charset="0"/>
              </a:rPr>
              <a:t>  &lt;p&gt;The hero's birthday is {{ birthday | </a:t>
            </a:r>
            <a:r>
              <a:rPr lang="en-US" dirty="0" err="1">
                <a:solidFill>
                  <a:srgbClr val="002060"/>
                </a:solidFill>
                <a:latin typeface="Arial" panose="020B0604020202020204" pitchFamily="34" charset="0"/>
                <a:cs typeface="Arial" panose="020B0604020202020204" pitchFamily="34" charset="0"/>
              </a:rPr>
              <a:t>date:format</a:t>
            </a:r>
            <a:r>
              <a:rPr lang="en-US" dirty="0">
                <a:solidFill>
                  <a:srgbClr val="002060"/>
                </a:solidFill>
                <a:latin typeface="Arial" panose="020B0604020202020204" pitchFamily="34" charset="0"/>
                <a:cs typeface="Arial" panose="020B0604020202020204" pitchFamily="34" charset="0"/>
              </a:rPr>
              <a:t> }}&lt;/p&gt;</a:t>
            </a:r>
          </a:p>
          <a:p>
            <a:r>
              <a:rPr lang="en-US" dirty="0">
                <a:solidFill>
                  <a:srgbClr val="002060"/>
                </a:solidFill>
                <a:latin typeface="Arial" panose="020B0604020202020204" pitchFamily="34" charset="0"/>
                <a:cs typeface="Arial" panose="020B0604020202020204" pitchFamily="34" charset="0"/>
              </a:rPr>
              <a:t>  &lt;button (click)="</a:t>
            </a:r>
            <a:r>
              <a:rPr lang="en-US" dirty="0" err="1">
                <a:solidFill>
                  <a:srgbClr val="002060"/>
                </a:solidFill>
                <a:latin typeface="Arial" panose="020B0604020202020204" pitchFamily="34" charset="0"/>
                <a:cs typeface="Arial" panose="020B0604020202020204" pitchFamily="34" charset="0"/>
              </a:rPr>
              <a:t>toggleFormat</a:t>
            </a:r>
            <a:r>
              <a:rPr lang="en-US" dirty="0">
                <a:solidFill>
                  <a:srgbClr val="002060"/>
                </a:solidFill>
                <a:latin typeface="Arial" panose="020B0604020202020204" pitchFamily="34" charset="0"/>
                <a:cs typeface="Arial" panose="020B0604020202020204" pitchFamily="34" charset="0"/>
              </a:rPr>
              <a:t>()"&gt;Toggle Format&lt;/button&gt;</a:t>
            </a:r>
            <a:endParaRPr lang="en-US" sz="1600" dirty="0">
              <a:solidFill>
                <a:srgbClr val="002060"/>
              </a:solidFill>
              <a:latin typeface="Arial" panose="020B0604020202020204" pitchFamily="34" charset="0"/>
              <a:cs typeface="Arial" panose="020B0604020202020204" pitchFamily="34" charset="0"/>
            </a:endParaRPr>
          </a:p>
        </p:txBody>
      </p:sp>
      <p:sp>
        <p:nvSpPr>
          <p:cNvPr id="5" name="Rectangle: Rounded Corners 4">
            <a:extLst>
              <a:ext uri="{FF2B5EF4-FFF2-40B4-BE49-F238E27FC236}">
                <a16:creationId xmlns:a16="http://schemas.microsoft.com/office/drawing/2014/main" id="{1BABFA25-52B3-49D7-BEC8-22BE12E7F297}"/>
              </a:ext>
            </a:extLst>
          </p:cNvPr>
          <p:cNvSpPr/>
          <p:nvPr/>
        </p:nvSpPr>
        <p:spPr>
          <a:xfrm>
            <a:off x="303229" y="3124200"/>
            <a:ext cx="11252200" cy="2286000"/>
          </a:xfrm>
          <a:prstGeom prst="roundRect">
            <a:avLst>
              <a:gd name="adj" fmla="val 694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2060"/>
                </a:solidFill>
                <a:latin typeface="Arial" panose="020B0604020202020204" pitchFamily="34" charset="0"/>
                <a:cs typeface="Arial" panose="020B0604020202020204" pitchFamily="34" charset="0"/>
              </a:rPr>
              <a:t>export class HeroBirthday2Component {</a:t>
            </a:r>
          </a:p>
          <a:p>
            <a:r>
              <a:rPr lang="en-US" dirty="0">
                <a:solidFill>
                  <a:srgbClr val="002060"/>
                </a:solidFill>
                <a:latin typeface="Arial" panose="020B0604020202020204" pitchFamily="34" charset="0"/>
                <a:cs typeface="Arial" panose="020B0604020202020204" pitchFamily="34" charset="0"/>
              </a:rPr>
              <a:t>  birthday = new Date(1988, 3, 15); // April 15, 1988</a:t>
            </a:r>
          </a:p>
          <a:p>
            <a:r>
              <a:rPr lang="en-US" dirty="0">
                <a:solidFill>
                  <a:srgbClr val="002060"/>
                </a:solidFill>
                <a:latin typeface="Arial" panose="020B0604020202020204" pitchFamily="34" charset="0"/>
                <a:cs typeface="Arial" panose="020B0604020202020204" pitchFamily="34" charset="0"/>
              </a:rPr>
              <a:t>  toggle = true; // start with true == </a:t>
            </a:r>
            <a:r>
              <a:rPr lang="en-US" dirty="0" err="1">
                <a:solidFill>
                  <a:srgbClr val="002060"/>
                </a:solidFill>
                <a:latin typeface="Arial" panose="020B0604020202020204" pitchFamily="34" charset="0"/>
                <a:cs typeface="Arial" panose="020B0604020202020204" pitchFamily="34" charset="0"/>
              </a:rPr>
              <a:t>shortDate</a:t>
            </a:r>
            <a:endParaRPr lang="en-US" dirty="0">
              <a:solidFill>
                <a:srgbClr val="002060"/>
              </a:solidFill>
              <a:latin typeface="Arial" panose="020B0604020202020204" pitchFamily="34" charset="0"/>
              <a:cs typeface="Arial" panose="020B0604020202020204" pitchFamily="34" charset="0"/>
            </a:endParaRPr>
          </a:p>
          <a:p>
            <a:endParaRPr lang="en-US" dirty="0">
              <a:solidFill>
                <a:srgbClr val="002060"/>
              </a:solidFill>
              <a:latin typeface="Arial" panose="020B0604020202020204" pitchFamily="34" charset="0"/>
              <a:cs typeface="Arial" panose="020B0604020202020204" pitchFamily="34" charset="0"/>
            </a:endParaRPr>
          </a:p>
          <a:p>
            <a:r>
              <a:rPr lang="en-US" dirty="0">
                <a:solidFill>
                  <a:srgbClr val="002060"/>
                </a:solidFill>
                <a:latin typeface="Arial" panose="020B0604020202020204" pitchFamily="34" charset="0"/>
                <a:cs typeface="Arial" panose="020B0604020202020204" pitchFamily="34" charset="0"/>
              </a:rPr>
              <a:t>  get format()   { return </a:t>
            </a:r>
            <a:r>
              <a:rPr lang="en-US" dirty="0" err="1">
                <a:solidFill>
                  <a:srgbClr val="002060"/>
                </a:solidFill>
                <a:latin typeface="Arial" panose="020B0604020202020204" pitchFamily="34" charset="0"/>
                <a:cs typeface="Arial" panose="020B0604020202020204" pitchFamily="34" charset="0"/>
              </a:rPr>
              <a:t>this.toggle</a:t>
            </a:r>
            <a:r>
              <a:rPr lang="en-US" dirty="0">
                <a:solidFill>
                  <a:srgbClr val="002060"/>
                </a:solidFill>
                <a:latin typeface="Arial" panose="020B0604020202020204" pitchFamily="34" charset="0"/>
                <a:cs typeface="Arial" panose="020B0604020202020204" pitchFamily="34" charset="0"/>
              </a:rPr>
              <a:t> ? '</a:t>
            </a:r>
            <a:r>
              <a:rPr lang="en-US" dirty="0" err="1">
                <a:solidFill>
                  <a:srgbClr val="002060"/>
                </a:solidFill>
                <a:latin typeface="Arial" panose="020B0604020202020204" pitchFamily="34" charset="0"/>
                <a:cs typeface="Arial" panose="020B0604020202020204" pitchFamily="34" charset="0"/>
              </a:rPr>
              <a:t>shortDate</a:t>
            </a:r>
            <a:r>
              <a:rPr lang="en-US" dirty="0">
                <a:solidFill>
                  <a:srgbClr val="002060"/>
                </a:solidFill>
                <a:latin typeface="Arial" panose="020B0604020202020204" pitchFamily="34" charset="0"/>
                <a:cs typeface="Arial" panose="020B0604020202020204" pitchFamily="34" charset="0"/>
              </a:rPr>
              <a:t>' : '</a:t>
            </a:r>
            <a:r>
              <a:rPr lang="en-US" dirty="0" err="1">
                <a:solidFill>
                  <a:srgbClr val="002060"/>
                </a:solidFill>
                <a:latin typeface="Arial" panose="020B0604020202020204" pitchFamily="34" charset="0"/>
                <a:cs typeface="Arial" panose="020B0604020202020204" pitchFamily="34" charset="0"/>
              </a:rPr>
              <a:t>fullDate</a:t>
            </a:r>
            <a:r>
              <a:rPr lang="en-US" dirty="0">
                <a:solidFill>
                  <a:srgbClr val="002060"/>
                </a:solidFill>
                <a:latin typeface="Arial" panose="020B0604020202020204" pitchFamily="34" charset="0"/>
                <a:cs typeface="Arial" panose="020B0604020202020204" pitchFamily="34" charset="0"/>
              </a:rPr>
              <a:t>'; }</a:t>
            </a:r>
          </a:p>
          <a:p>
            <a:r>
              <a:rPr lang="en-US" dirty="0">
                <a:solidFill>
                  <a:srgbClr val="002060"/>
                </a:solidFill>
                <a:latin typeface="Arial" panose="020B0604020202020204" pitchFamily="34" charset="0"/>
                <a:cs typeface="Arial" panose="020B0604020202020204" pitchFamily="34" charset="0"/>
              </a:rPr>
              <a:t>  </a:t>
            </a:r>
            <a:r>
              <a:rPr lang="en-US" dirty="0" err="1">
                <a:solidFill>
                  <a:srgbClr val="002060"/>
                </a:solidFill>
                <a:latin typeface="Arial" panose="020B0604020202020204" pitchFamily="34" charset="0"/>
                <a:cs typeface="Arial" panose="020B0604020202020204" pitchFamily="34" charset="0"/>
              </a:rPr>
              <a:t>toggleFormat</a:t>
            </a:r>
            <a:r>
              <a:rPr lang="en-US" dirty="0">
                <a:solidFill>
                  <a:srgbClr val="002060"/>
                </a:solidFill>
                <a:latin typeface="Arial" panose="020B0604020202020204" pitchFamily="34" charset="0"/>
                <a:cs typeface="Arial" panose="020B0604020202020204" pitchFamily="34" charset="0"/>
              </a:rPr>
              <a:t>() { </a:t>
            </a:r>
            <a:r>
              <a:rPr lang="en-US" dirty="0" err="1">
                <a:solidFill>
                  <a:srgbClr val="002060"/>
                </a:solidFill>
                <a:latin typeface="Arial" panose="020B0604020202020204" pitchFamily="34" charset="0"/>
                <a:cs typeface="Arial" panose="020B0604020202020204" pitchFamily="34" charset="0"/>
              </a:rPr>
              <a:t>this.toggle</a:t>
            </a:r>
            <a:r>
              <a:rPr lang="en-US" dirty="0">
                <a:solidFill>
                  <a:srgbClr val="002060"/>
                </a:solidFill>
                <a:latin typeface="Arial" panose="020B0604020202020204" pitchFamily="34" charset="0"/>
                <a:cs typeface="Arial" panose="020B0604020202020204" pitchFamily="34" charset="0"/>
              </a:rPr>
              <a:t> = !</a:t>
            </a:r>
            <a:r>
              <a:rPr lang="en-US" dirty="0" err="1">
                <a:solidFill>
                  <a:srgbClr val="002060"/>
                </a:solidFill>
                <a:latin typeface="Arial" panose="020B0604020202020204" pitchFamily="34" charset="0"/>
                <a:cs typeface="Arial" panose="020B0604020202020204" pitchFamily="34" charset="0"/>
              </a:rPr>
              <a:t>this.toggle</a:t>
            </a:r>
            <a:r>
              <a:rPr lang="en-US" dirty="0">
                <a:solidFill>
                  <a:srgbClr val="002060"/>
                </a:solidFill>
                <a:latin typeface="Arial" panose="020B0604020202020204" pitchFamily="34" charset="0"/>
                <a:cs typeface="Arial" panose="020B0604020202020204" pitchFamily="34" charset="0"/>
              </a:rPr>
              <a:t>; }</a:t>
            </a:r>
          </a:p>
          <a:p>
            <a:r>
              <a:rPr lang="en-US" dirty="0">
                <a:solidFill>
                  <a:srgbClr val="002060"/>
                </a:solidFill>
                <a:latin typeface="Arial" panose="020B0604020202020204" pitchFamily="34" charset="0"/>
                <a:cs typeface="Arial" panose="020B0604020202020204" pitchFamily="34" charset="0"/>
              </a:rPr>
              <a:t>}</a:t>
            </a:r>
            <a:endParaRPr lang="en-US" sz="16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3180649"/>
      </p:ext>
    </p:extLst>
  </p:cSld>
  <p:clrMapOvr>
    <a:masterClrMapping/>
  </p:clrMapOvr>
  <p:transition spd="slow">
    <p:push/>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Pipes – Chaining</a:t>
            </a:r>
            <a:endParaRPr lang="en-US" dirty="0">
              <a:solidFill>
                <a:srgbClr val="FF0000"/>
              </a:solidFill>
            </a:endParaRP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6" name="Rectangle: Rounded Corners 5">
            <a:extLst>
              <a:ext uri="{FF2B5EF4-FFF2-40B4-BE49-F238E27FC236}">
                <a16:creationId xmlns:a16="http://schemas.microsoft.com/office/drawing/2014/main" id="{51E23CFC-6D18-45C8-BDD6-B2015D5FA7C2}"/>
              </a:ext>
            </a:extLst>
          </p:cNvPr>
          <p:cNvSpPr/>
          <p:nvPr/>
        </p:nvSpPr>
        <p:spPr>
          <a:xfrm>
            <a:off x="303229" y="1848439"/>
            <a:ext cx="11252200" cy="921266"/>
          </a:xfrm>
          <a:prstGeom prst="roundRect">
            <a:avLst>
              <a:gd name="adj" fmla="val 694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2060"/>
                </a:solidFill>
                <a:latin typeface="Arial" panose="020B0604020202020204" pitchFamily="34" charset="0"/>
                <a:cs typeface="Arial" panose="020B0604020202020204" pitchFamily="34" charset="0"/>
              </a:rPr>
              <a:t>The chained hero's birthday is</a:t>
            </a:r>
          </a:p>
          <a:p>
            <a:r>
              <a:rPr lang="en-US" dirty="0">
                <a:solidFill>
                  <a:srgbClr val="002060"/>
                </a:solidFill>
                <a:latin typeface="Arial" panose="020B0604020202020204" pitchFamily="34" charset="0"/>
                <a:cs typeface="Arial" panose="020B0604020202020204" pitchFamily="34" charset="0"/>
              </a:rPr>
              <a:t>{{ birthday | date | uppercase}}</a:t>
            </a:r>
            <a:endParaRPr lang="en-US" sz="1600" dirty="0">
              <a:solidFill>
                <a:srgbClr val="002060"/>
              </a:solidFill>
              <a:latin typeface="Arial" panose="020B0604020202020204" pitchFamily="34" charset="0"/>
              <a:cs typeface="Arial" panose="020B0604020202020204" pitchFamily="34" charset="0"/>
            </a:endParaRPr>
          </a:p>
        </p:txBody>
      </p:sp>
      <p:sp>
        <p:nvSpPr>
          <p:cNvPr id="5" name="Rectangle: Rounded Corners 4">
            <a:extLst>
              <a:ext uri="{FF2B5EF4-FFF2-40B4-BE49-F238E27FC236}">
                <a16:creationId xmlns:a16="http://schemas.microsoft.com/office/drawing/2014/main" id="{1BABFA25-52B3-49D7-BEC8-22BE12E7F297}"/>
              </a:ext>
            </a:extLst>
          </p:cNvPr>
          <p:cNvSpPr/>
          <p:nvPr/>
        </p:nvSpPr>
        <p:spPr>
          <a:xfrm>
            <a:off x="303229" y="3124200"/>
            <a:ext cx="11252200" cy="762000"/>
          </a:xfrm>
          <a:prstGeom prst="roundRect">
            <a:avLst>
              <a:gd name="adj" fmla="val 694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2060"/>
                </a:solidFill>
                <a:latin typeface="Arial" panose="020B0604020202020204" pitchFamily="34" charset="0"/>
                <a:cs typeface="Arial" panose="020B0604020202020204" pitchFamily="34" charset="0"/>
              </a:rPr>
              <a:t>The chained hero's birthday is</a:t>
            </a:r>
          </a:p>
          <a:p>
            <a:r>
              <a:rPr lang="en-US" dirty="0">
                <a:solidFill>
                  <a:srgbClr val="002060"/>
                </a:solidFill>
                <a:latin typeface="Arial" panose="020B0604020202020204" pitchFamily="34" charset="0"/>
                <a:cs typeface="Arial" panose="020B0604020202020204" pitchFamily="34" charset="0"/>
              </a:rPr>
              <a:t>{{  birthday | date:'</a:t>
            </a:r>
            <a:r>
              <a:rPr lang="en-US" dirty="0" err="1">
                <a:solidFill>
                  <a:srgbClr val="002060"/>
                </a:solidFill>
                <a:latin typeface="Arial" panose="020B0604020202020204" pitchFamily="34" charset="0"/>
                <a:cs typeface="Arial" panose="020B0604020202020204" pitchFamily="34" charset="0"/>
              </a:rPr>
              <a:t>fullDate</a:t>
            </a:r>
            <a:r>
              <a:rPr lang="en-US" dirty="0">
                <a:solidFill>
                  <a:srgbClr val="002060"/>
                </a:solidFill>
                <a:latin typeface="Arial" panose="020B0604020202020204" pitchFamily="34" charset="0"/>
                <a:cs typeface="Arial" panose="020B0604020202020204" pitchFamily="34" charset="0"/>
              </a:rPr>
              <a:t>' | uppercase}}</a:t>
            </a:r>
            <a:endParaRPr lang="en-US" sz="16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1624734"/>
      </p:ext>
    </p:extLst>
  </p:cSld>
  <p:clrMapOvr>
    <a:masterClrMapping/>
  </p:clrMapOvr>
  <p:transition spd="slow">
    <p:push/>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Pipes – Custom Developed Pipes</a:t>
            </a:r>
            <a:endParaRPr lang="en-US" dirty="0">
              <a:solidFill>
                <a:srgbClr val="FF0000"/>
              </a:solidFill>
            </a:endParaRP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6" name="Rectangle: Rounded Corners 5">
            <a:extLst>
              <a:ext uri="{FF2B5EF4-FFF2-40B4-BE49-F238E27FC236}">
                <a16:creationId xmlns:a16="http://schemas.microsoft.com/office/drawing/2014/main" id="{51E23CFC-6D18-45C8-BDD6-B2015D5FA7C2}"/>
              </a:ext>
            </a:extLst>
          </p:cNvPr>
          <p:cNvSpPr/>
          <p:nvPr/>
        </p:nvSpPr>
        <p:spPr>
          <a:xfrm>
            <a:off x="284747" y="1295400"/>
            <a:ext cx="11355371" cy="2743199"/>
          </a:xfrm>
          <a:prstGeom prst="roundRect">
            <a:avLst>
              <a:gd name="adj" fmla="val 694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2060"/>
                </a:solidFill>
                <a:latin typeface="Arial" panose="020B0604020202020204" pitchFamily="34" charset="0"/>
                <a:cs typeface="Arial" panose="020B0604020202020204" pitchFamily="34" charset="0"/>
              </a:rPr>
              <a:t>import { Pipe, </a:t>
            </a:r>
            <a:r>
              <a:rPr lang="en-US" sz="1600" dirty="0" err="1">
                <a:solidFill>
                  <a:srgbClr val="002060"/>
                </a:solidFill>
                <a:latin typeface="Arial" panose="020B0604020202020204" pitchFamily="34" charset="0"/>
                <a:cs typeface="Arial" panose="020B0604020202020204" pitchFamily="34" charset="0"/>
              </a:rPr>
              <a:t>PipeTransform</a:t>
            </a:r>
            <a:r>
              <a:rPr lang="en-US" sz="1600" dirty="0">
                <a:solidFill>
                  <a:srgbClr val="002060"/>
                </a:solidFill>
                <a:latin typeface="Arial" panose="020B0604020202020204" pitchFamily="34" charset="0"/>
                <a:cs typeface="Arial" panose="020B0604020202020204" pitchFamily="34" charset="0"/>
              </a:rPr>
              <a:t> } from '@angular/core’;</a:t>
            </a:r>
          </a:p>
          <a:p>
            <a:endParaRPr lang="en-US" sz="1600" dirty="0">
              <a:solidFill>
                <a:srgbClr val="002060"/>
              </a:solidFill>
              <a:latin typeface="Arial" panose="020B0604020202020204" pitchFamily="34" charset="0"/>
              <a:cs typeface="Arial" panose="020B0604020202020204" pitchFamily="34" charset="0"/>
            </a:endParaRPr>
          </a:p>
          <a:p>
            <a:r>
              <a:rPr lang="en-US" sz="1600" dirty="0">
                <a:solidFill>
                  <a:srgbClr val="002060"/>
                </a:solidFill>
                <a:latin typeface="Arial" panose="020B0604020202020204" pitchFamily="34" charset="0"/>
                <a:cs typeface="Arial" panose="020B0604020202020204" pitchFamily="34" charset="0"/>
              </a:rPr>
              <a:t>@</a:t>
            </a:r>
            <a:r>
              <a:rPr lang="en-US" sz="1600" dirty="0">
                <a:solidFill>
                  <a:srgbClr val="FF0000"/>
                </a:solidFill>
                <a:latin typeface="Arial" panose="020B0604020202020204" pitchFamily="34" charset="0"/>
                <a:cs typeface="Arial" panose="020B0604020202020204" pitchFamily="34" charset="0"/>
              </a:rPr>
              <a:t>Pipe</a:t>
            </a:r>
            <a:r>
              <a:rPr lang="en-US" sz="1600" dirty="0">
                <a:solidFill>
                  <a:srgbClr val="002060"/>
                </a:solidFill>
                <a:latin typeface="Arial" panose="020B0604020202020204" pitchFamily="34" charset="0"/>
                <a:cs typeface="Arial" panose="020B0604020202020204" pitchFamily="34" charset="0"/>
              </a:rPr>
              <a:t>({name: '</a:t>
            </a:r>
            <a:r>
              <a:rPr lang="en-US" sz="1600" dirty="0" err="1">
                <a:solidFill>
                  <a:srgbClr val="002060"/>
                </a:solidFill>
                <a:latin typeface="Arial" panose="020B0604020202020204" pitchFamily="34" charset="0"/>
                <a:cs typeface="Arial" panose="020B0604020202020204" pitchFamily="34" charset="0"/>
              </a:rPr>
              <a:t>exponentialStrength</a:t>
            </a:r>
            <a:r>
              <a:rPr lang="en-US" sz="1600" dirty="0">
                <a:solidFill>
                  <a:srgbClr val="002060"/>
                </a:solidFill>
                <a:latin typeface="Arial" panose="020B0604020202020204" pitchFamily="34" charset="0"/>
                <a:cs typeface="Arial" panose="020B0604020202020204" pitchFamily="34" charset="0"/>
              </a:rPr>
              <a:t>'})</a:t>
            </a:r>
          </a:p>
          <a:p>
            <a:r>
              <a:rPr lang="en-US" sz="1600" dirty="0">
                <a:solidFill>
                  <a:srgbClr val="002060"/>
                </a:solidFill>
                <a:latin typeface="Arial" panose="020B0604020202020204" pitchFamily="34" charset="0"/>
                <a:cs typeface="Arial" panose="020B0604020202020204" pitchFamily="34" charset="0"/>
              </a:rPr>
              <a:t>export class </a:t>
            </a:r>
            <a:r>
              <a:rPr lang="en-US" sz="1600" dirty="0" err="1">
                <a:solidFill>
                  <a:srgbClr val="002060"/>
                </a:solidFill>
                <a:latin typeface="Arial" panose="020B0604020202020204" pitchFamily="34" charset="0"/>
                <a:cs typeface="Arial" panose="020B0604020202020204" pitchFamily="34" charset="0"/>
              </a:rPr>
              <a:t>ExponentialStrengthPipe</a:t>
            </a:r>
            <a:r>
              <a:rPr lang="en-US" sz="1600" dirty="0">
                <a:solidFill>
                  <a:srgbClr val="002060"/>
                </a:solidFill>
                <a:latin typeface="Arial" panose="020B0604020202020204" pitchFamily="34" charset="0"/>
                <a:cs typeface="Arial" panose="020B0604020202020204" pitchFamily="34" charset="0"/>
              </a:rPr>
              <a:t> implements </a:t>
            </a:r>
            <a:r>
              <a:rPr lang="en-US" sz="1600" dirty="0" err="1">
                <a:solidFill>
                  <a:srgbClr val="002060"/>
                </a:solidFill>
                <a:latin typeface="Arial" panose="020B0604020202020204" pitchFamily="34" charset="0"/>
                <a:cs typeface="Arial" panose="020B0604020202020204" pitchFamily="34" charset="0"/>
              </a:rPr>
              <a:t>PipeTransform</a:t>
            </a:r>
            <a:r>
              <a:rPr lang="en-US" sz="1600" dirty="0">
                <a:solidFill>
                  <a:srgbClr val="002060"/>
                </a:solidFill>
                <a:latin typeface="Arial" panose="020B0604020202020204" pitchFamily="34" charset="0"/>
                <a:cs typeface="Arial" panose="020B0604020202020204" pitchFamily="34" charset="0"/>
              </a:rPr>
              <a:t> {</a:t>
            </a:r>
          </a:p>
          <a:p>
            <a:r>
              <a:rPr lang="en-US" sz="1600" dirty="0">
                <a:solidFill>
                  <a:srgbClr val="002060"/>
                </a:solidFill>
                <a:latin typeface="Arial" panose="020B0604020202020204" pitchFamily="34" charset="0"/>
                <a:cs typeface="Arial" panose="020B0604020202020204" pitchFamily="34" charset="0"/>
              </a:rPr>
              <a:t>  transform(value: number, exponent: string): number {</a:t>
            </a:r>
          </a:p>
          <a:p>
            <a:r>
              <a:rPr lang="en-US" sz="1600" dirty="0">
                <a:solidFill>
                  <a:srgbClr val="002060"/>
                </a:solidFill>
                <a:latin typeface="Arial" panose="020B0604020202020204" pitchFamily="34" charset="0"/>
                <a:cs typeface="Arial" panose="020B0604020202020204" pitchFamily="34" charset="0"/>
              </a:rPr>
              <a:t>    let </a:t>
            </a:r>
            <a:r>
              <a:rPr lang="en-US" sz="1600" dirty="0" err="1">
                <a:solidFill>
                  <a:srgbClr val="002060"/>
                </a:solidFill>
                <a:latin typeface="Arial" panose="020B0604020202020204" pitchFamily="34" charset="0"/>
                <a:cs typeface="Arial" panose="020B0604020202020204" pitchFamily="34" charset="0"/>
              </a:rPr>
              <a:t>exp</a:t>
            </a:r>
            <a:r>
              <a:rPr lang="en-US" sz="1600" dirty="0">
                <a:solidFill>
                  <a:srgbClr val="002060"/>
                </a:solidFill>
                <a:latin typeface="Arial" panose="020B0604020202020204" pitchFamily="34" charset="0"/>
                <a:cs typeface="Arial" panose="020B0604020202020204" pitchFamily="34" charset="0"/>
              </a:rPr>
              <a:t> = </a:t>
            </a:r>
            <a:r>
              <a:rPr lang="en-US" sz="1600" dirty="0" err="1">
                <a:solidFill>
                  <a:srgbClr val="002060"/>
                </a:solidFill>
                <a:latin typeface="Arial" panose="020B0604020202020204" pitchFamily="34" charset="0"/>
                <a:cs typeface="Arial" panose="020B0604020202020204" pitchFamily="34" charset="0"/>
              </a:rPr>
              <a:t>parseFloat</a:t>
            </a:r>
            <a:r>
              <a:rPr lang="en-US" sz="1600" dirty="0">
                <a:solidFill>
                  <a:srgbClr val="002060"/>
                </a:solidFill>
                <a:latin typeface="Arial" panose="020B0604020202020204" pitchFamily="34" charset="0"/>
                <a:cs typeface="Arial" panose="020B0604020202020204" pitchFamily="34" charset="0"/>
              </a:rPr>
              <a:t>(exponent);</a:t>
            </a:r>
          </a:p>
          <a:p>
            <a:r>
              <a:rPr lang="en-US" sz="1600" dirty="0">
                <a:solidFill>
                  <a:srgbClr val="002060"/>
                </a:solidFill>
                <a:latin typeface="Arial" panose="020B0604020202020204" pitchFamily="34" charset="0"/>
                <a:cs typeface="Arial" panose="020B0604020202020204" pitchFamily="34" charset="0"/>
              </a:rPr>
              <a:t>    return </a:t>
            </a:r>
            <a:r>
              <a:rPr lang="en-US" sz="1600" dirty="0" err="1">
                <a:solidFill>
                  <a:srgbClr val="002060"/>
                </a:solidFill>
                <a:latin typeface="Arial" panose="020B0604020202020204" pitchFamily="34" charset="0"/>
                <a:cs typeface="Arial" panose="020B0604020202020204" pitchFamily="34" charset="0"/>
              </a:rPr>
              <a:t>Math.pow</a:t>
            </a:r>
            <a:r>
              <a:rPr lang="en-US" sz="1600" dirty="0">
                <a:solidFill>
                  <a:srgbClr val="002060"/>
                </a:solidFill>
                <a:latin typeface="Arial" panose="020B0604020202020204" pitchFamily="34" charset="0"/>
                <a:cs typeface="Arial" panose="020B0604020202020204" pitchFamily="34" charset="0"/>
              </a:rPr>
              <a:t>(value, </a:t>
            </a:r>
            <a:r>
              <a:rPr lang="en-US" sz="1600" dirty="0" err="1">
                <a:solidFill>
                  <a:srgbClr val="002060"/>
                </a:solidFill>
                <a:latin typeface="Arial" panose="020B0604020202020204" pitchFamily="34" charset="0"/>
                <a:cs typeface="Arial" panose="020B0604020202020204" pitchFamily="34" charset="0"/>
              </a:rPr>
              <a:t>isNaN</a:t>
            </a:r>
            <a:r>
              <a:rPr lang="en-US" sz="1600" dirty="0">
                <a:solidFill>
                  <a:srgbClr val="002060"/>
                </a:solidFill>
                <a:latin typeface="Arial" panose="020B0604020202020204" pitchFamily="34" charset="0"/>
                <a:cs typeface="Arial" panose="020B0604020202020204" pitchFamily="34" charset="0"/>
              </a:rPr>
              <a:t>(</a:t>
            </a:r>
            <a:r>
              <a:rPr lang="en-US" sz="1600" dirty="0" err="1">
                <a:solidFill>
                  <a:srgbClr val="002060"/>
                </a:solidFill>
                <a:latin typeface="Arial" panose="020B0604020202020204" pitchFamily="34" charset="0"/>
                <a:cs typeface="Arial" panose="020B0604020202020204" pitchFamily="34" charset="0"/>
              </a:rPr>
              <a:t>exp</a:t>
            </a:r>
            <a:r>
              <a:rPr lang="en-US" sz="1600" dirty="0">
                <a:solidFill>
                  <a:srgbClr val="002060"/>
                </a:solidFill>
                <a:latin typeface="Arial" panose="020B0604020202020204" pitchFamily="34" charset="0"/>
                <a:cs typeface="Arial" panose="020B0604020202020204" pitchFamily="34" charset="0"/>
              </a:rPr>
              <a:t>) ? 1 : </a:t>
            </a:r>
            <a:r>
              <a:rPr lang="en-US" sz="1600" dirty="0" err="1">
                <a:solidFill>
                  <a:srgbClr val="002060"/>
                </a:solidFill>
                <a:latin typeface="Arial" panose="020B0604020202020204" pitchFamily="34" charset="0"/>
                <a:cs typeface="Arial" panose="020B0604020202020204" pitchFamily="34" charset="0"/>
              </a:rPr>
              <a:t>exp</a:t>
            </a:r>
            <a:r>
              <a:rPr lang="en-US" sz="1600" dirty="0">
                <a:solidFill>
                  <a:srgbClr val="002060"/>
                </a:solidFill>
                <a:latin typeface="Arial" panose="020B0604020202020204" pitchFamily="34" charset="0"/>
                <a:cs typeface="Arial" panose="020B0604020202020204" pitchFamily="34" charset="0"/>
              </a:rPr>
              <a:t>);</a:t>
            </a:r>
          </a:p>
          <a:p>
            <a:r>
              <a:rPr lang="en-US" sz="1600" dirty="0">
                <a:solidFill>
                  <a:srgbClr val="002060"/>
                </a:solidFill>
                <a:latin typeface="Arial" panose="020B0604020202020204" pitchFamily="34" charset="0"/>
                <a:cs typeface="Arial" panose="020B0604020202020204" pitchFamily="34" charset="0"/>
              </a:rPr>
              <a:t>  }</a:t>
            </a:r>
          </a:p>
          <a:p>
            <a:r>
              <a:rPr lang="en-US" sz="1600" dirty="0">
                <a:solidFill>
                  <a:srgbClr val="002060"/>
                </a:solidFill>
                <a:latin typeface="Arial" panose="020B0604020202020204" pitchFamily="34" charset="0"/>
                <a:cs typeface="Arial" panose="020B0604020202020204" pitchFamily="34" charset="0"/>
              </a:rPr>
              <a:t>}</a:t>
            </a:r>
            <a:endParaRPr lang="en-US" sz="1400" dirty="0">
              <a:solidFill>
                <a:srgbClr val="002060"/>
              </a:solidFill>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E95C063C-1758-44E3-854F-146C1245FE63}"/>
              </a:ext>
            </a:extLst>
          </p:cNvPr>
          <p:cNvSpPr/>
          <p:nvPr/>
        </p:nvSpPr>
        <p:spPr>
          <a:xfrm>
            <a:off x="188495" y="4432358"/>
            <a:ext cx="11355370" cy="2385537"/>
          </a:xfrm>
          <a:prstGeom prst="roundRect">
            <a:avLst>
              <a:gd name="adj" fmla="val 694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2060"/>
                </a:solidFill>
                <a:latin typeface="Arial" panose="020B0604020202020204" pitchFamily="34" charset="0"/>
                <a:cs typeface="Arial" panose="020B0604020202020204" pitchFamily="34" charset="0"/>
              </a:rPr>
              <a:t>import { Component } from '@angular/core';</a:t>
            </a:r>
          </a:p>
          <a:p>
            <a:endParaRPr lang="en-US" sz="1600" dirty="0">
              <a:solidFill>
                <a:srgbClr val="002060"/>
              </a:solidFill>
              <a:latin typeface="Arial" panose="020B0604020202020204" pitchFamily="34" charset="0"/>
              <a:cs typeface="Arial" panose="020B0604020202020204" pitchFamily="34" charset="0"/>
            </a:endParaRPr>
          </a:p>
          <a:p>
            <a:r>
              <a:rPr lang="en-US" sz="1600" dirty="0">
                <a:solidFill>
                  <a:srgbClr val="002060"/>
                </a:solidFill>
                <a:latin typeface="Arial" panose="020B0604020202020204" pitchFamily="34" charset="0"/>
                <a:cs typeface="Arial" panose="020B0604020202020204" pitchFamily="34" charset="0"/>
              </a:rPr>
              <a:t>@Component({</a:t>
            </a:r>
          </a:p>
          <a:p>
            <a:r>
              <a:rPr lang="en-US" sz="1600" dirty="0">
                <a:solidFill>
                  <a:srgbClr val="002060"/>
                </a:solidFill>
                <a:latin typeface="Arial" panose="020B0604020202020204" pitchFamily="34" charset="0"/>
                <a:cs typeface="Arial" panose="020B0604020202020204" pitchFamily="34" charset="0"/>
              </a:rPr>
              <a:t>  selector: 'app-power-booster',</a:t>
            </a:r>
          </a:p>
          <a:p>
            <a:r>
              <a:rPr lang="en-US" sz="1600" dirty="0">
                <a:solidFill>
                  <a:srgbClr val="002060"/>
                </a:solidFill>
                <a:latin typeface="Arial" panose="020B0604020202020204" pitchFamily="34" charset="0"/>
                <a:cs typeface="Arial" panose="020B0604020202020204" pitchFamily="34" charset="0"/>
              </a:rPr>
              <a:t>  template: `</a:t>
            </a:r>
          </a:p>
          <a:p>
            <a:r>
              <a:rPr lang="en-US" sz="1600" dirty="0">
                <a:solidFill>
                  <a:srgbClr val="002060"/>
                </a:solidFill>
                <a:latin typeface="Arial" panose="020B0604020202020204" pitchFamily="34" charset="0"/>
                <a:cs typeface="Arial" panose="020B0604020202020204" pitchFamily="34" charset="0"/>
              </a:rPr>
              <a:t>    &lt;h2&gt;Power Booster&lt;/h2&gt;</a:t>
            </a:r>
          </a:p>
          <a:p>
            <a:r>
              <a:rPr lang="en-US" sz="1600" dirty="0">
                <a:solidFill>
                  <a:srgbClr val="002060"/>
                </a:solidFill>
                <a:latin typeface="Arial" panose="020B0604020202020204" pitchFamily="34" charset="0"/>
                <a:cs typeface="Arial" panose="020B0604020202020204" pitchFamily="34" charset="0"/>
              </a:rPr>
              <a:t>    &lt;p&gt;Super power boost: {{2 | </a:t>
            </a:r>
            <a:r>
              <a:rPr lang="en-US" sz="1600" dirty="0" err="1">
                <a:solidFill>
                  <a:srgbClr val="FF0000"/>
                </a:solidFill>
                <a:latin typeface="Arial" panose="020B0604020202020204" pitchFamily="34" charset="0"/>
                <a:cs typeface="Arial" panose="020B0604020202020204" pitchFamily="34" charset="0"/>
              </a:rPr>
              <a:t>exponentialStrength</a:t>
            </a:r>
            <a:r>
              <a:rPr lang="en-US" sz="1600" dirty="0">
                <a:solidFill>
                  <a:srgbClr val="002060"/>
                </a:solidFill>
                <a:latin typeface="Arial" panose="020B0604020202020204" pitchFamily="34" charset="0"/>
                <a:cs typeface="Arial" panose="020B0604020202020204" pitchFamily="34" charset="0"/>
              </a:rPr>
              <a:t>: 10}}&lt;/p&gt;`</a:t>
            </a:r>
          </a:p>
          <a:p>
            <a:r>
              <a:rPr lang="en-US" sz="1600" dirty="0">
                <a:solidFill>
                  <a:srgbClr val="002060"/>
                </a:solidFill>
                <a:latin typeface="Arial" panose="020B0604020202020204" pitchFamily="34" charset="0"/>
                <a:cs typeface="Arial" panose="020B0604020202020204" pitchFamily="34" charset="0"/>
              </a:rPr>
              <a:t>})</a:t>
            </a:r>
          </a:p>
          <a:p>
            <a:r>
              <a:rPr lang="en-US" sz="1600" dirty="0">
                <a:solidFill>
                  <a:srgbClr val="002060"/>
                </a:solidFill>
                <a:latin typeface="Arial" panose="020B0604020202020204" pitchFamily="34" charset="0"/>
                <a:cs typeface="Arial" panose="020B0604020202020204" pitchFamily="34" charset="0"/>
              </a:rPr>
              <a:t>export class </a:t>
            </a:r>
            <a:r>
              <a:rPr lang="en-US" sz="1600" dirty="0" err="1">
                <a:solidFill>
                  <a:srgbClr val="002060"/>
                </a:solidFill>
                <a:latin typeface="Arial" panose="020B0604020202020204" pitchFamily="34" charset="0"/>
                <a:cs typeface="Arial" panose="020B0604020202020204" pitchFamily="34" charset="0"/>
              </a:rPr>
              <a:t>PowerBoosterComponent</a:t>
            </a:r>
            <a:r>
              <a:rPr lang="en-US" sz="1600" dirty="0">
                <a:solidFill>
                  <a:srgbClr val="002060"/>
                </a:solidFill>
                <a:latin typeface="Arial" panose="020B0604020202020204" pitchFamily="34" charset="0"/>
                <a:cs typeface="Arial" panose="020B0604020202020204" pitchFamily="34" charset="0"/>
              </a:rPr>
              <a:t> { }</a:t>
            </a:r>
            <a:endParaRPr lang="en-US" sz="1400" dirty="0">
              <a:solidFill>
                <a:srgbClr val="002060"/>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FE9278EC-DAD3-4806-8B59-9B4759828462}"/>
              </a:ext>
            </a:extLst>
          </p:cNvPr>
          <p:cNvSpPr/>
          <p:nvPr/>
        </p:nvSpPr>
        <p:spPr>
          <a:xfrm>
            <a:off x="284747" y="863085"/>
            <a:ext cx="9849853" cy="369332"/>
          </a:xfrm>
          <a:prstGeom prst="rect">
            <a:avLst/>
          </a:prstGeom>
        </p:spPr>
        <p:txBody>
          <a:bodyPr wrap="square">
            <a:spAutoFit/>
          </a:bodyPr>
          <a:lstStyle/>
          <a:p>
            <a:r>
              <a:rPr lang="en-US" dirty="0"/>
              <a:t>Pipe Definition:-</a:t>
            </a:r>
            <a:endParaRPr lang="en-US" sz="2400"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03204421-787C-405C-8A04-159026D36E61}"/>
              </a:ext>
            </a:extLst>
          </p:cNvPr>
          <p:cNvSpPr/>
          <p:nvPr/>
        </p:nvSpPr>
        <p:spPr>
          <a:xfrm>
            <a:off x="188495" y="4038599"/>
            <a:ext cx="9849853" cy="369332"/>
          </a:xfrm>
          <a:prstGeom prst="rect">
            <a:avLst/>
          </a:prstGeom>
        </p:spPr>
        <p:txBody>
          <a:bodyPr wrap="square">
            <a:spAutoFit/>
          </a:bodyPr>
          <a:lstStyle/>
          <a:p>
            <a:r>
              <a:rPr lang="en-US" dirty="0"/>
              <a:t>Pipe Usage:-</a:t>
            </a:r>
            <a:endParaRPr lang="en-US" sz="2400" dirty="0">
              <a:latin typeface="Arial" panose="020B0604020202020204" pitchFamily="34" charset="0"/>
              <a:cs typeface="Arial" panose="020B0604020202020204" pitchFamily="34" charset="0"/>
            </a:endParaRPr>
          </a:p>
        </p:txBody>
      </p:sp>
      <p:pic>
        <p:nvPicPr>
          <p:cNvPr id="1026" name="Picture 2" descr="Power Booster">
            <a:extLst>
              <a:ext uri="{FF2B5EF4-FFF2-40B4-BE49-F238E27FC236}">
                <a16:creationId xmlns:a16="http://schemas.microsoft.com/office/drawing/2014/main" id="{9980E9F9-540C-4BA7-8E11-E66D341DF8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4738341"/>
            <a:ext cx="4710049" cy="1648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421801"/>
      </p:ext>
    </p:extLst>
  </p:cSld>
  <p:clrMapOvr>
    <a:masterClrMapping/>
  </p:clrMapOvr>
  <p:transition spd="slow">
    <p:push/>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Pipes – Pure vs </a:t>
            </a:r>
            <a:r>
              <a:rPr lang="en-US" dirty="0" err="1"/>
              <a:t>Im</a:t>
            </a:r>
            <a:r>
              <a:rPr lang="en-US" dirty="0"/>
              <a:t>-Pure Pipes</a:t>
            </a:r>
            <a:endParaRPr lang="en-US" dirty="0">
              <a:solidFill>
                <a:srgbClr val="FF0000"/>
              </a:solidFill>
            </a:endParaRP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graphicFrame>
        <p:nvGraphicFramePr>
          <p:cNvPr id="3" name="Table 2">
            <a:extLst>
              <a:ext uri="{FF2B5EF4-FFF2-40B4-BE49-F238E27FC236}">
                <a16:creationId xmlns:a16="http://schemas.microsoft.com/office/drawing/2014/main" id="{095F0570-6666-497F-896B-10BECD934706}"/>
              </a:ext>
            </a:extLst>
          </p:cNvPr>
          <p:cNvGraphicFramePr>
            <a:graphicFrameLocks noGrp="1"/>
          </p:cNvGraphicFramePr>
          <p:nvPr>
            <p:extLst>
              <p:ext uri="{D42A27DB-BD31-4B8C-83A1-F6EECF244321}">
                <p14:modId xmlns:p14="http://schemas.microsoft.com/office/powerpoint/2010/main" val="437958462"/>
              </p:ext>
            </p:extLst>
          </p:nvPr>
        </p:nvGraphicFramePr>
        <p:xfrm>
          <a:off x="457200" y="1524000"/>
          <a:ext cx="11125200" cy="2027301"/>
        </p:xfrm>
        <a:graphic>
          <a:graphicData uri="http://schemas.openxmlformats.org/drawingml/2006/table">
            <a:tbl>
              <a:tblPr firstRow="1" bandRow="1">
                <a:tableStyleId>{21E4AEA4-8DFA-4A89-87EB-49C32662AFE0}</a:tableStyleId>
              </a:tblPr>
              <a:tblGrid>
                <a:gridCol w="5562600">
                  <a:extLst>
                    <a:ext uri="{9D8B030D-6E8A-4147-A177-3AD203B41FA5}">
                      <a16:colId xmlns:a16="http://schemas.microsoft.com/office/drawing/2014/main" val="4290335428"/>
                    </a:ext>
                  </a:extLst>
                </a:gridCol>
                <a:gridCol w="5562600">
                  <a:extLst>
                    <a:ext uri="{9D8B030D-6E8A-4147-A177-3AD203B41FA5}">
                      <a16:colId xmlns:a16="http://schemas.microsoft.com/office/drawing/2014/main" val="2991202150"/>
                    </a:ext>
                  </a:extLst>
                </a:gridCol>
              </a:tblGrid>
              <a:tr h="370840">
                <a:tc>
                  <a:txBody>
                    <a:bodyPr/>
                    <a:lstStyle/>
                    <a:p>
                      <a:pPr algn="ctr"/>
                      <a:r>
                        <a:rPr lang="en-US" dirty="0"/>
                        <a:t>Pure </a:t>
                      </a:r>
                    </a:p>
                  </a:txBody>
                  <a:tcPr/>
                </a:tc>
                <a:tc>
                  <a:txBody>
                    <a:bodyPr/>
                    <a:lstStyle/>
                    <a:p>
                      <a:pPr algn="ctr"/>
                      <a:r>
                        <a:rPr lang="en-US" dirty="0"/>
                        <a:t>Impure</a:t>
                      </a:r>
                    </a:p>
                  </a:txBody>
                  <a:tcPr/>
                </a:tc>
                <a:extLst>
                  <a:ext uri="{0D108BD9-81ED-4DB2-BD59-A6C34878D82A}">
                    <a16:rowId xmlns:a16="http://schemas.microsoft.com/office/drawing/2014/main" val="2885742286"/>
                  </a:ext>
                </a:extLst>
              </a:tr>
              <a:tr h="370840">
                <a:tc>
                  <a:txBody>
                    <a:bodyPr/>
                    <a:lstStyle/>
                    <a:p>
                      <a:r>
                        <a:rPr lang="en-US" dirty="0"/>
                        <a:t>Default Setting</a:t>
                      </a:r>
                    </a:p>
                  </a:txBody>
                  <a:tcPr/>
                </a:tc>
                <a:tc>
                  <a:txBody>
                    <a:bodyPr/>
                    <a:lstStyle/>
                    <a:p>
                      <a:endParaRPr lang="en-US" dirty="0"/>
                    </a:p>
                  </a:txBody>
                  <a:tcPr/>
                </a:tc>
                <a:extLst>
                  <a:ext uri="{0D108BD9-81ED-4DB2-BD59-A6C34878D82A}">
                    <a16:rowId xmlns:a16="http://schemas.microsoft.com/office/drawing/2014/main" val="1349329995"/>
                  </a:ext>
                </a:extLst>
              </a:tr>
              <a:tr h="370840">
                <a:tc>
                  <a:txBody>
                    <a:bodyPr/>
                    <a:lstStyle/>
                    <a:p>
                      <a:r>
                        <a:rPr lang="en-US" dirty="0"/>
                        <a:t>Executes when change to a </a:t>
                      </a:r>
                      <a:r>
                        <a:rPr lang="en-US" sz="1801" b="0" i="0" kern="1200" dirty="0">
                          <a:solidFill>
                            <a:schemeClr val="dk1"/>
                          </a:solidFill>
                          <a:effectLst/>
                          <a:latin typeface="+mn-lt"/>
                          <a:ea typeface="+mn-ea"/>
                          <a:cs typeface="+mn-cs"/>
                        </a:rPr>
                        <a:t>primitive input value (</a:t>
                      </a:r>
                      <a:r>
                        <a:rPr lang="en-US" dirty="0"/>
                        <a:t>String</a:t>
                      </a:r>
                      <a:r>
                        <a:rPr lang="en-US" sz="1801" b="0" i="0" kern="1200" dirty="0">
                          <a:solidFill>
                            <a:schemeClr val="dk1"/>
                          </a:solidFill>
                          <a:effectLst/>
                          <a:latin typeface="+mn-lt"/>
                          <a:ea typeface="+mn-ea"/>
                          <a:cs typeface="+mn-cs"/>
                        </a:rPr>
                        <a:t>, </a:t>
                      </a:r>
                      <a:r>
                        <a:rPr lang="en-US" dirty="0"/>
                        <a:t>Number</a:t>
                      </a:r>
                      <a:r>
                        <a:rPr lang="en-US" sz="1801" b="0" i="0" kern="1200" dirty="0">
                          <a:solidFill>
                            <a:schemeClr val="dk1"/>
                          </a:solidFill>
                          <a:effectLst/>
                          <a:latin typeface="+mn-lt"/>
                          <a:ea typeface="+mn-ea"/>
                          <a:cs typeface="+mn-cs"/>
                        </a:rPr>
                        <a:t>, </a:t>
                      </a:r>
                      <a:r>
                        <a:rPr lang="en-US" dirty="0"/>
                        <a:t>Boolean</a:t>
                      </a:r>
                      <a:r>
                        <a:rPr lang="en-US" sz="1801" b="0" i="0" kern="1200" dirty="0">
                          <a:solidFill>
                            <a:schemeClr val="dk1"/>
                          </a:solidFill>
                          <a:effectLst/>
                          <a:latin typeface="+mn-lt"/>
                          <a:ea typeface="+mn-ea"/>
                          <a:cs typeface="+mn-cs"/>
                        </a:rPr>
                        <a:t>, </a:t>
                      </a:r>
                      <a:r>
                        <a:rPr lang="en-US" dirty="0"/>
                        <a:t>Symbol</a:t>
                      </a:r>
                      <a:r>
                        <a:rPr lang="en-US" sz="1801" b="0" i="0" kern="1200" dirty="0">
                          <a:solidFill>
                            <a:schemeClr val="dk1"/>
                          </a:solidFill>
                          <a:effectLst/>
                          <a:latin typeface="+mn-lt"/>
                          <a:ea typeface="+mn-ea"/>
                          <a:cs typeface="+mn-cs"/>
                        </a:rPr>
                        <a:t>) or a changed object reference</a:t>
                      </a:r>
                      <a:endParaRPr lang="en-US" dirty="0"/>
                    </a:p>
                  </a:txBody>
                  <a:tcPr/>
                </a:tc>
                <a:tc>
                  <a:txBody>
                    <a:bodyPr/>
                    <a:lstStyle/>
                    <a:p>
                      <a:r>
                        <a:rPr lang="en-US" sz="1801" b="0" i="0" kern="1200" dirty="0">
                          <a:solidFill>
                            <a:schemeClr val="dk1"/>
                          </a:solidFill>
                          <a:effectLst/>
                          <a:latin typeface="+mn-lt"/>
                          <a:ea typeface="+mn-ea"/>
                          <a:cs typeface="+mn-cs"/>
                        </a:rPr>
                        <a:t>Executes an </a:t>
                      </a:r>
                      <a:r>
                        <a:rPr lang="en-US" sz="1801" b="0" i="1" kern="1200" dirty="0">
                          <a:solidFill>
                            <a:schemeClr val="dk1"/>
                          </a:solidFill>
                          <a:effectLst/>
                          <a:latin typeface="+mn-lt"/>
                          <a:ea typeface="+mn-ea"/>
                          <a:cs typeface="+mn-cs"/>
                        </a:rPr>
                        <a:t>impure pipe</a:t>
                      </a:r>
                      <a:r>
                        <a:rPr lang="en-US" sz="1801" b="0" i="0" kern="1200" dirty="0">
                          <a:solidFill>
                            <a:schemeClr val="dk1"/>
                          </a:solidFill>
                          <a:effectLst/>
                          <a:latin typeface="+mn-lt"/>
                          <a:ea typeface="+mn-ea"/>
                          <a:cs typeface="+mn-cs"/>
                        </a:rPr>
                        <a:t> during every component change detection cycle. An impure pipe is called often, as often as every keystroke or mouse-move.</a:t>
                      </a:r>
                      <a:endParaRPr lang="en-US" dirty="0"/>
                    </a:p>
                  </a:txBody>
                  <a:tcPr/>
                </a:tc>
                <a:extLst>
                  <a:ext uri="{0D108BD9-81ED-4DB2-BD59-A6C34878D82A}">
                    <a16:rowId xmlns:a16="http://schemas.microsoft.com/office/drawing/2014/main" val="3237133903"/>
                  </a:ext>
                </a:extLst>
              </a:tr>
              <a:tr h="370840">
                <a:tc>
                  <a:txBody>
                    <a:bodyPr/>
                    <a:lstStyle/>
                    <a:p>
                      <a:r>
                        <a:rPr lang="en-US" dirty="0"/>
                        <a:t>Faster &amp; generally preferred</a:t>
                      </a:r>
                    </a:p>
                  </a:txBody>
                  <a:tcPr/>
                </a:tc>
                <a:tc>
                  <a:txBody>
                    <a:bodyPr/>
                    <a:lstStyle/>
                    <a:p>
                      <a:endParaRPr lang="en-US" dirty="0"/>
                    </a:p>
                  </a:txBody>
                  <a:tcPr/>
                </a:tc>
                <a:extLst>
                  <a:ext uri="{0D108BD9-81ED-4DB2-BD59-A6C34878D82A}">
                    <a16:rowId xmlns:a16="http://schemas.microsoft.com/office/drawing/2014/main" val="1201321706"/>
                  </a:ext>
                </a:extLst>
              </a:tr>
            </a:tbl>
          </a:graphicData>
        </a:graphic>
      </p:graphicFrame>
      <p:sp>
        <p:nvSpPr>
          <p:cNvPr id="7" name="Rectangle: Rounded Corners 6">
            <a:extLst>
              <a:ext uri="{FF2B5EF4-FFF2-40B4-BE49-F238E27FC236}">
                <a16:creationId xmlns:a16="http://schemas.microsoft.com/office/drawing/2014/main" id="{0541ACC2-C719-4829-9949-1C5A56056BF4}"/>
              </a:ext>
            </a:extLst>
          </p:cNvPr>
          <p:cNvSpPr/>
          <p:nvPr/>
        </p:nvSpPr>
        <p:spPr>
          <a:xfrm>
            <a:off x="457200" y="4688940"/>
            <a:ext cx="11049000" cy="1635660"/>
          </a:xfrm>
          <a:prstGeom prst="roundRect">
            <a:avLst>
              <a:gd name="adj" fmla="val 694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2060"/>
                </a:solidFill>
                <a:latin typeface="Arial" panose="020B0604020202020204" pitchFamily="34" charset="0"/>
                <a:cs typeface="Arial" panose="020B0604020202020204" pitchFamily="34" charset="0"/>
              </a:rPr>
              <a:t>@Pipe({</a:t>
            </a:r>
          </a:p>
          <a:p>
            <a:r>
              <a:rPr lang="en-US" dirty="0">
                <a:solidFill>
                  <a:srgbClr val="002060"/>
                </a:solidFill>
                <a:latin typeface="Arial" panose="020B0604020202020204" pitchFamily="34" charset="0"/>
                <a:cs typeface="Arial" panose="020B0604020202020204" pitchFamily="34" charset="0"/>
              </a:rPr>
              <a:t>  name: '</a:t>
            </a:r>
            <a:r>
              <a:rPr lang="en-US" dirty="0" err="1">
                <a:solidFill>
                  <a:srgbClr val="002060"/>
                </a:solidFill>
                <a:latin typeface="Arial" panose="020B0604020202020204" pitchFamily="34" charset="0"/>
                <a:cs typeface="Arial" panose="020B0604020202020204" pitchFamily="34" charset="0"/>
              </a:rPr>
              <a:t>flyingHeroesImpure</a:t>
            </a:r>
            <a:r>
              <a:rPr lang="en-US" dirty="0">
                <a:solidFill>
                  <a:srgbClr val="002060"/>
                </a:solidFill>
                <a:latin typeface="Arial" panose="020B0604020202020204" pitchFamily="34" charset="0"/>
                <a:cs typeface="Arial" panose="020B0604020202020204" pitchFamily="34" charset="0"/>
              </a:rPr>
              <a:t>',</a:t>
            </a:r>
          </a:p>
          <a:p>
            <a:r>
              <a:rPr lang="en-US" dirty="0">
                <a:solidFill>
                  <a:srgbClr val="002060"/>
                </a:solidFill>
                <a:latin typeface="Arial" panose="020B0604020202020204" pitchFamily="34" charset="0"/>
                <a:cs typeface="Arial" panose="020B0604020202020204" pitchFamily="34" charset="0"/>
              </a:rPr>
              <a:t>  pure: false</a:t>
            </a:r>
          </a:p>
          <a:p>
            <a:r>
              <a:rPr lang="en-US" dirty="0">
                <a:solidFill>
                  <a:srgbClr val="002060"/>
                </a:solidFill>
                <a:latin typeface="Arial" panose="020B0604020202020204" pitchFamily="34" charset="0"/>
                <a:cs typeface="Arial" panose="020B0604020202020204" pitchFamily="34" charset="0"/>
              </a:rPr>
              <a:t>})</a:t>
            </a:r>
          </a:p>
          <a:p>
            <a:r>
              <a:rPr lang="en-US" dirty="0">
                <a:solidFill>
                  <a:srgbClr val="002060"/>
                </a:solidFill>
                <a:latin typeface="Arial" panose="020B0604020202020204" pitchFamily="34" charset="0"/>
                <a:cs typeface="Arial" panose="020B0604020202020204" pitchFamily="34" charset="0"/>
              </a:rPr>
              <a:t>export class </a:t>
            </a:r>
            <a:r>
              <a:rPr lang="en-US" dirty="0" err="1">
                <a:solidFill>
                  <a:srgbClr val="002060"/>
                </a:solidFill>
                <a:latin typeface="Arial" panose="020B0604020202020204" pitchFamily="34" charset="0"/>
                <a:cs typeface="Arial" panose="020B0604020202020204" pitchFamily="34" charset="0"/>
              </a:rPr>
              <a:t>FlyingHeroesImpurePipe</a:t>
            </a:r>
            <a:r>
              <a:rPr lang="en-US" dirty="0">
                <a:solidFill>
                  <a:srgbClr val="002060"/>
                </a:solidFill>
                <a:latin typeface="Arial" panose="020B0604020202020204" pitchFamily="34" charset="0"/>
                <a:cs typeface="Arial" panose="020B0604020202020204" pitchFamily="34" charset="0"/>
              </a:rPr>
              <a:t> extends </a:t>
            </a:r>
            <a:r>
              <a:rPr lang="en-US" dirty="0" err="1">
                <a:solidFill>
                  <a:srgbClr val="002060"/>
                </a:solidFill>
                <a:latin typeface="Arial" panose="020B0604020202020204" pitchFamily="34" charset="0"/>
                <a:cs typeface="Arial" panose="020B0604020202020204" pitchFamily="34" charset="0"/>
              </a:rPr>
              <a:t>FlyingHeroesPipe</a:t>
            </a:r>
            <a:r>
              <a:rPr lang="en-US" dirty="0">
                <a:solidFill>
                  <a:srgbClr val="002060"/>
                </a:solidFill>
                <a:latin typeface="Arial" panose="020B0604020202020204" pitchFamily="34" charset="0"/>
                <a:cs typeface="Arial" panose="020B0604020202020204" pitchFamily="34" charset="0"/>
              </a:rPr>
              <a:t> {}</a:t>
            </a:r>
            <a:endParaRPr lang="en-US" sz="16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8253501"/>
      </p:ext>
    </p:extLst>
  </p:cSld>
  <p:clrMapOvr>
    <a:masterClrMapping/>
  </p:clrMapOvr>
  <p:transition spd="slow">
    <p:push/>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err="1"/>
              <a:t>Async</a:t>
            </a:r>
            <a:r>
              <a:rPr lang="en-US" dirty="0"/>
              <a:t> Pipes – </a:t>
            </a:r>
            <a:r>
              <a:rPr lang="en-US" dirty="0" err="1"/>
              <a:t>Im</a:t>
            </a:r>
            <a:r>
              <a:rPr lang="en-US" dirty="0"/>
              <a:t>-Pure Pipes</a:t>
            </a:r>
            <a:endParaRPr lang="en-US" dirty="0">
              <a:solidFill>
                <a:srgbClr val="FF0000"/>
              </a:solidFill>
            </a:endParaRP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7" name="Rectangle: Rounded Corners 6">
            <a:extLst>
              <a:ext uri="{FF2B5EF4-FFF2-40B4-BE49-F238E27FC236}">
                <a16:creationId xmlns:a16="http://schemas.microsoft.com/office/drawing/2014/main" id="{0541ACC2-C719-4829-9949-1C5A56056BF4}"/>
              </a:ext>
            </a:extLst>
          </p:cNvPr>
          <p:cNvSpPr/>
          <p:nvPr/>
        </p:nvSpPr>
        <p:spPr>
          <a:xfrm>
            <a:off x="323653" y="886120"/>
            <a:ext cx="5867400" cy="5715000"/>
          </a:xfrm>
          <a:prstGeom prst="roundRect">
            <a:avLst>
              <a:gd name="adj" fmla="val 694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2060"/>
                </a:solidFill>
              </a:rPr>
              <a:t>@Component({</a:t>
            </a:r>
          </a:p>
          <a:p>
            <a:r>
              <a:rPr lang="en-US" sz="1600" dirty="0">
                <a:solidFill>
                  <a:srgbClr val="002060"/>
                </a:solidFill>
              </a:rPr>
              <a:t>  selector: 'app-hero-message',</a:t>
            </a:r>
          </a:p>
          <a:p>
            <a:r>
              <a:rPr lang="en-US" sz="1600" dirty="0">
                <a:solidFill>
                  <a:srgbClr val="002060"/>
                </a:solidFill>
              </a:rPr>
              <a:t>  template: `</a:t>
            </a:r>
          </a:p>
          <a:p>
            <a:r>
              <a:rPr lang="en-US" sz="1600" dirty="0">
                <a:solidFill>
                  <a:srgbClr val="002060"/>
                </a:solidFill>
              </a:rPr>
              <a:t>    &lt;h2&gt;</a:t>
            </a:r>
            <a:r>
              <a:rPr lang="en-US" sz="1600" dirty="0" err="1">
                <a:solidFill>
                  <a:srgbClr val="002060"/>
                </a:solidFill>
              </a:rPr>
              <a:t>Async</a:t>
            </a:r>
            <a:r>
              <a:rPr lang="en-US" sz="1600" dirty="0">
                <a:solidFill>
                  <a:srgbClr val="002060"/>
                </a:solidFill>
              </a:rPr>
              <a:t> Hero Message and </a:t>
            </a:r>
            <a:r>
              <a:rPr lang="en-US" sz="1600" dirty="0" err="1">
                <a:solidFill>
                  <a:srgbClr val="002060"/>
                </a:solidFill>
              </a:rPr>
              <a:t>AsyncPipe</a:t>
            </a:r>
            <a:r>
              <a:rPr lang="en-US" sz="1600" dirty="0">
                <a:solidFill>
                  <a:srgbClr val="002060"/>
                </a:solidFill>
              </a:rPr>
              <a:t>&lt;/h2&gt;</a:t>
            </a:r>
          </a:p>
          <a:p>
            <a:r>
              <a:rPr lang="en-US" sz="1600" dirty="0">
                <a:solidFill>
                  <a:srgbClr val="002060"/>
                </a:solidFill>
              </a:rPr>
              <a:t>    &lt;p&gt;Message: {{ message$ | </a:t>
            </a:r>
            <a:r>
              <a:rPr lang="en-US" sz="1600" dirty="0" err="1">
                <a:solidFill>
                  <a:srgbClr val="002060"/>
                </a:solidFill>
              </a:rPr>
              <a:t>async</a:t>
            </a:r>
            <a:r>
              <a:rPr lang="en-US" sz="1600" dirty="0">
                <a:solidFill>
                  <a:srgbClr val="002060"/>
                </a:solidFill>
              </a:rPr>
              <a:t> }}&lt;/p&gt;</a:t>
            </a:r>
          </a:p>
          <a:p>
            <a:r>
              <a:rPr lang="en-US" sz="1600" dirty="0">
                <a:solidFill>
                  <a:srgbClr val="002060"/>
                </a:solidFill>
              </a:rPr>
              <a:t>    &lt;button (click)="resend()"&gt;Resend&lt;/button&gt;`,</a:t>
            </a:r>
          </a:p>
          <a:p>
            <a:r>
              <a:rPr lang="en-US" sz="1600" dirty="0">
                <a:solidFill>
                  <a:srgbClr val="002060"/>
                </a:solidFill>
              </a:rPr>
              <a:t>})</a:t>
            </a:r>
          </a:p>
          <a:p>
            <a:r>
              <a:rPr lang="en-US" sz="1600" dirty="0">
                <a:solidFill>
                  <a:srgbClr val="002060"/>
                </a:solidFill>
              </a:rPr>
              <a:t>export class </a:t>
            </a:r>
            <a:r>
              <a:rPr lang="en-US" sz="1600" dirty="0" err="1">
                <a:solidFill>
                  <a:srgbClr val="002060"/>
                </a:solidFill>
              </a:rPr>
              <a:t>HeroAsyncMessageComponent</a:t>
            </a:r>
            <a:r>
              <a:rPr lang="en-US" sz="1600" dirty="0">
                <a:solidFill>
                  <a:srgbClr val="002060"/>
                </a:solidFill>
              </a:rPr>
              <a:t> {</a:t>
            </a:r>
          </a:p>
          <a:p>
            <a:r>
              <a:rPr lang="en-US" sz="1600" dirty="0">
                <a:solidFill>
                  <a:srgbClr val="002060"/>
                </a:solidFill>
              </a:rPr>
              <a:t>  message$: Observable&lt;string&gt;;</a:t>
            </a:r>
          </a:p>
          <a:p>
            <a:endParaRPr lang="en-US" sz="1600" dirty="0">
              <a:solidFill>
                <a:srgbClr val="002060"/>
              </a:solidFill>
            </a:endParaRPr>
          </a:p>
          <a:p>
            <a:r>
              <a:rPr lang="en-US" sz="1600" dirty="0">
                <a:solidFill>
                  <a:srgbClr val="002060"/>
                </a:solidFill>
              </a:rPr>
              <a:t>  private messages = [</a:t>
            </a:r>
          </a:p>
          <a:p>
            <a:r>
              <a:rPr lang="en-US" sz="1600" dirty="0">
                <a:solidFill>
                  <a:srgbClr val="002060"/>
                </a:solidFill>
              </a:rPr>
              <a:t>    'You are my hero!',</a:t>
            </a:r>
          </a:p>
          <a:p>
            <a:r>
              <a:rPr lang="en-US" sz="1600" dirty="0">
                <a:solidFill>
                  <a:srgbClr val="002060"/>
                </a:solidFill>
              </a:rPr>
              <a:t>    'You are the best hero!',</a:t>
            </a:r>
          </a:p>
          <a:p>
            <a:r>
              <a:rPr lang="en-US" sz="1600" dirty="0">
                <a:solidFill>
                  <a:srgbClr val="002060"/>
                </a:solidFill>
              </a:rPr>
              <a:t>    'Will you be my hero?'</a:t>
            </a:r>
          </a:p>
          <a:p>
            <a:r>
              <a:rPr lang="en-US" sz="1600" dirty="0">
                <a:solidFill>
                  <a:srgbClr val="002060"/>
                </a:solidFill>
              </a:rPr>
              <a:t>  ];</a:t>
            </a:r>
          </a:p>
          <a:p>
            <a:r>
              <a:rPr lang="en-US" sz="1600" dirty="0">
                <a:solidFill>
                  <a:srgbClr val="002060"/>
                </a:solidFill>
              </a:rPr>
              <a:t>  constructor() { </a:t>
            </a:r>
            <a:r>
              <a:rPr lang="en-US" sz="1600" dirty="0" err="1">
                <a:solidFill>
                  <a:srgbClr val="002060"/>
                </a:solidFill>
              </a:rPr>
              <a:t>this.resend</a:t>
            </a:r>
            <a:r>
              <a:rPr lang="en-US" sz="1600" dirty="0">
                <a:solidFill>
                  <a:srgbClr val="002060"/>
                </a:solidFill>
              </a:rPr>
              <a:t>(); }</a:t>
            </a:r>
          </a:p>
          <a:p>
            <a:r>
              <a:rPr lang="en-US" sz="1600" dirty="0">
                <a:solidFill>
                  <a:srgbClr val="002060"/>
                </a:solidFill>
              </a:rPr>
              <a:t>  resend() {</a:t>
            </a:r>
          </a:p>
          <a:p>
            <a:r>
              <a:rPr lang="en-US" sz="1600" dirty="0">
                <a:solidFill>
                  <a:srgbClr val="002060"/>
                </a:solidFill>
              </a:rPr>
              <a:t>    </a:t>
            </a:r>
            <a:r>
              <a:rPr lang="en-US" sz="1600" dirty="0" err="1">
                <a:solidFill>
                  <a:srgbClr val="002060"/>
                </a:solidFill>
              </a:rPr>
              <a:t>this.message</a:t>
            </a:r>
            <a:r>
              <a:rPr lang="en-US" sz="1600" dirty="0">
                <a:solidFill>
                  <a:srgbClr val="002060"/>
                </a:solidFill>
              </a:rPr>
              <a:t>$ = interval(500).pipe(</a:t>
            </a:r>
          </a:p>
          <a:p>
            <a:r>
              <a:rPr lang="en-US" sz="1600" dirty="0">
                <a:solidFill>
                  <a:srgbClr val="002060"/>
                </a:solidFill>
              </a:rPr>
              <a:t>      map(i =&gt; </a:t>
            </a:r>
            <a:r>
              <a:rPr lang="en-US" sz="1600" dirty="0" err="1">
                <a:solidFill>
                  <a:srgbClr val="002060"/>
                </a:solidFill>
              </a:rPr>
              <a:t>this.messages</a:t>
            </a:r>
            <a:r>
              <a:rPr lang="en-US" sz="1600" dirty="0">
                <a:solidFill>
                  <a:srgbClr val="002060"/>
                </a:solidFill>
              </a:rPr>
              <a:t>[i]),</a:t>
            </a:r>
          </a:p>
          <a:p>
            <a:r>
              <a:rPr lang="en-US" sz="1600" dirty="0">
                <a:solidFill>
                  <a:srgbClr val="002060"/>
                </a:solidFill>
              </a:rPr>
              <a:t>      take(</a:t>
            </a:r>
            <a:r>
              <a:rPr lang="en-US" sz="1600" dirty="0" err="1">
                <a:solidFill>
                  <a:srgbClr val="002060"/>
                </a:solidFill>
              </a:rPr>
              <a:t>this.messages.length</a:t>
            </a:r>
            <a:r>
              <a:rPr lang="en-US" sz="1600" dirty="0">
                <a:solidFill>
                  <a:srgbClr val="002060"/>
                </a:solidFill>
              </a:rPr>
              <a:t>)</a:t>
            </a:r>
          </a:p>
          <a:p>
            <a:r>
              <a:rPr lang="en-US" sz="1600" dirty="0">
                <a:solidFill>
                  <a:srgbClr val="002060"/>
                </a:solidFill>
              </a:rPr>
              <a:t>    );</a:t>
            </a:r>
          </a:p>
          <a:p>
            <a:r>
              <a:rPr lang="en-US" sz="1600" dirty="0">
                <a:solidFill>
                  <a:srgbClr val="002060"/>
                </a:solidFill>
              </a:rPr>
              <a:t>  }</a:t>
            </a:r>
          </a:p>
          <a:p>
            <a:r>
              <a:rPr lang="en-US" sz="1600" dirty="0">
                <a:solidFill>
                  <a:srgbClr val="002060"/>
                </a:solidFill>
              </a:rPr>
              <a:t>}</a:t>
            </a:r>
          </a:p>
        </p:txBody>
      </p:sp>
      <p:sp>
        <p:nvSpPr>
          <p:cNvPr id="6" name="Rectangle 5">
            <a:extLst>
              <a:ext uri="{FF2B5EF4-FFF2-40B4-BE49-F238E27FC236}">
                <a16:creationId xmlns:a16="http://schemas.microsoft.com/office/drawing/2014/main" id="{C37057F7-EB18-4779-9B11-5916BE37D5A6}"/>
              </a:ext>
            </a:extLst>
          </p:cNvPr>
          <p:cNvSpPr/>
          <p:nvPr/>
        </p:nvSpPr>
        <p:spPr>
          <a:xfrm>
            <a:off x="6209905" y="2274838"/>
            <a:ext cx="5677295" cy="2308324"/>
          </a:xfrm>
          <a:prstGeom prst="rect">
            <a:avLst/>
          </a:prstGeom>
        </p:spPr>
        <p:txBody>
          <a:bodyPr wrap="square">
            <a:spAutoFit/>
          </a:bodyPr>
          <a:lstStyle/>
          <a:p>
            <a:pPr algn="just"/>
            <a:r>
              <a:rPr lang="en-US" dirty="0"/>
              <a:t>The </a:t>
            </a:r>
            <a:r>
              <a:rPr lang="en-US" dirty="0" err="1"/>
              <a:t>AsyncPipe</a:t>
            </a:r>
            <a:r>
              <a:rPr lang="en-US" dirty="0"/>
              <a:t> accepts a Promise or Observable as input and subscribes to the input automatically, eventually returning the emitted values</a:t>
            </a:r>
          </a:p>
          <a:p>
            <a:pPr algn="just"/>
            <a:endParaRPr lang="en-US" dirty="0"/>
          </a:p>
          <a:p>
            <a:pPr marL="285750" indent="-285750" algn="just">
              <a:buFont typeface="Arial" panose="020B0604020202020204" pitchFamily="34" charset="0"/>
              <a:buChar char="•"/>
            </a:pPr>
            <a:r>
              <a:rPr lang="en-US" dirty="0"/>
              <a:t>The </a:t>
            </a:r>
            <a:r>
              <a:rPr lang="en-US" dirty="0" err="1"/>
              <a:t>AsyncPipe</a:t>
            </a:r>
            <a:r>
              <a:rPr lang="en-US" dirty="0"/>
              <a:t> is also stateful. </a:t>
            </a:r>
          </a:p>
          <a:p>
            <a:pPr marL="285750" indent="-285750" algn="just">
              <a:buFont typeface="Arial" panose="020B0604020202020204" pitchFamily="34" charset="0"/>
              <a:buChar char="•"/>
            </a:pPr>
            <a:r>
              <a:rPr lang="en-US" dirty="0"/>
              <a:t>The pipe maintains a subscription to the input Observable and keeps delivering values from that Observable as they arrive</a:t>
            </a:r>
          </a:p>
        </p:txBody>
      </p:sp>
    </p:spTree>
    <p:extLst>
      <p:ext uri="{BB962C8B-B14F-4D97-AF65-F5344CB8AC3E}">
        <p14:creationId xmlns:p14="http://schemas.microsoft.com/office/powerpoint/2010/main" val="1329170707"/>
      </p:ext>
    </p:extLst>
  </p:cSld>
  <p:clrMapOvr>
    <a:masterClrMapping/>
  </p:clrMapOvr>
  <p:transition spd="slow">
    <p:push/>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5"/>
          </p:nvPr>
        </p:nvSpPr>
        <p:spPr/>
        <p:txBody>
          <a:bodyPr/>
          <a:lstStyle/>
          <a:p>
            <a:r>
              <a:rPr lang="en-US" dirty="0"/>
              <a:t>Micro Services</a:t>
            </a:r>
          </a:p>
        </p:txBody>
      </p:sp>
      <p:sp>
        <p:nvSpPr>
          <p:cNvPr id="5" name="Content Placeholder 13">
            <a:extLst>
              <a:ext uri="{FF2B5EF4-FFF2-40B4-BE49-F238E27FC236}">
                <a16:creationId xmlns:a16="http://schemas.microsoft.com/office/drawing/2014/main" id="{333E97E2-0BC2-4CBC-98F4-FD560A04D035}"/>
              </a:ext>
            </a:extLst>
          </p:cNvPr>
          <p:cNvSpPr>
            <a:spLocks noGrp="1"/>
          </p:cNvSpPr>
          <p:nvPr>
            <p:ph idx="1"/>
          </p:nvPr>
        </p:nvSpPr>
        <p:spPr>
          <a:xfrm>
            <a:off x="0" y="2743200"/>
            <a:ext cx="12192000" cy="914400"/>
          </a:xfrm>
        </p:spPr>
        <p:txBody>
          <a:bodyPr/>
          <a:lstStyle/>
          <a:p>
            <a:pPr algn="ctr"/>
            <a:r>
              <a:rPr lang="en-US" sz="5400" dirty="0">
                <a:solidFill>
                  <a:srgbClr val="002060"/>
                </a:solidFill>
                <a:latin typeface="Agency FB" panose="020B0503020202020204" pitchFamily="34" charset="0"/>
              </a:rPr>
              <a:t>Promise and Observable</a:t>
            </a:r>
            <a:endParaRPr lang="en-US" dirty="0">
              <a:solidFill>
                <a:srgbClr val="002060"/>
              </a:solidFill>
              <a:latin typeface="Agency FB" panose="020B0503020202020204" pitchFamily="34" charset="0"/>
            </a:endParaRPr>
          </a:p>
        </p:txBody>
      </p:sp>
    </p:spTree>
    <p:extLst>
      <p:ext uri="{BB962C8B-B14F-4D97-AF65-F5344CB8AC3E}">
        <p14:creationId xmlns:p14="http://schemas.microsoft.com/office/powerpoint/2010/main" val="37502799"/>
      </p:ext>
    </p:extLst>
  </p:cSld>
  <p:clrMapOvr>
    <a:masterClrMapping/>
  </p:clrMapOvr>
  <p:transition spd="slow">
    <p:push/>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Promise &amp; Observable</a:t>
            </a:r>
            <a:endParaRPr lang="en-US" dirty="0">
              <a:solidFill>
                <a:srgbClr val="FF0000"/>
              </a:solidFill>
            </a:endParaRP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6" name="Rectangle 5">
            <a:extLst>
              <a:ext uri="{FF2B5EF4-FFF2-40B4-BE49-F238E27FC236}">
                <a16:creationId xmlns:a16="http://schemas.microsoft.com/office/drawing/2014/main" id="{C37057F7-EB18-4779-9B11-5916BE37D5A6}"/>
              </a:ext>
            </a:extLst>
          </p:cNvPr>
          <p:cNvSpPr/>
          <p:nvPr/>
        </p:nvSpPr>
        <p:spPr>
          <a:xfrm>
            <a:off x="315798" y="685800"/>
            <a:ext cx="11582401" cy="1477328"/>
          </a:xfrm>
          <a:prstGeom prst="rect">
            <a:avLst/>
          </a:prstGeom>
        </p:spPr>
        <p:txBody>
          <a:bodyPr wrap="square">
            <a:spAutoFit/>
          </a:bodyPr>
          <a:lstStyle/>
          <a:p>
            <a:pPr algn="ctr"/>
            <a:r>
              <a:rPr lang="en-US" dirty="0"/>
              <a:t>Promise, in </a:t>
            </a:r>
            <a:r>
              <a:rPr lang="en-US" dirty="0" err="1"/>
              <a:t>Javascript</a:t>
            </a:r>
            <a:r>
              <a:rPr lang="en-US" dirty="0"/>
              <a:t>, is a concept which allows the </a:t>
            </a:r>
            <a:r>
              <a:rPr lang="en-US" dirty="0" err="1"/>
              <a:t>callee</a:t>
            </a:r>
            <a:r>
              <a:rPr lang="en-US" dirty="0"/>
              <a:t> function to send back a promise (sort of assurance) to the caller function that it would, for sure, send back a resolution, be it a success or a failure at a little later point of time. </a:t>
            </a:r>
          </a:p>
          <a:p>
            <a:pPr algn="ctr"/>
            <a:endParaRPr lang="en-US" dirty="0"/>
          </a:p>
          <a:p>
            <a:pPr algn="ctr"/>
            <a:r>
              <a:rPr lang="en-US" dirty="0"/>
              <a:t>The caller believes the </a:t>
            </a:r>
            <a:r>
              <a:rPr lang="en-US" dirty="0" err="1"/>
              <a:t>callee</a:t>
            </a:r>
            <a:r>
              <a:rPr lang="en-US" dirty="0"/>
              <a:t> if a promise is sent back, and, proceeds ahead with the program execution.</a:t>
            </a:r>
          </a:p>
        </p:txBody>
      </p:sp>
      <p:pic>
        <p:nvPicPr>
          <p:cNvPr id="1028" name="Picture 4" descr="angular promise + analogy à®à¯à®à®¾à®© à®ªà® à®®à¯à®à®¿à®µà¯">
            <a:extLst>
              <a:ext uri="{FF2B5EF4-FFF2-40B4-BE49-F238E27FC236}">
                <a16:creationId xmlns:a16="http://schemas.microsoft.com/office/drawing/2014/main" id="{8F54982E-8AE4-44E1-9B58-8C2E33F6E0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471856"/>
            <a:ext cx="5365468"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723360"/>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8670B6B7-7573-47B7-A761-2B692475B7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74071" y="-893"/>
            <a:ext cx="1115508" cy="1115508"/>
          </a:xfrm>
          <a:prstGeom prst="rect">
            <a:avLst/>
          </a:prstGeom>
        </p:spPr>
      </p:pic>
      <p:sp>
        <p:nvSpPr>
          <p:cNvPr id="5" name="Title 12">
            <a:extLst>
              <a:ext uri="{FF2B5EF4-FFF2-40B4-BE49-F238E27FC236}">
                <a16:creationId xmlns:a16="http://schemas.microsoft.com/office/drawing/2014/main" id="{37A65D40-8E02-4BD6-8BFA-6F2E73B1C695}"/>
              </a:ext>
            </a:extLst>
          </p:cNvPr>
          <p:cNvSpPr txBox="1">
            <a:spLocks/>
          </p:cNvSpPr>
          <p:nvPr/>
        </p:nvSpPr>
        <p:spPr>
          <a:xfrm>
            <a:off x="188962" y="139583"/>
            <a:ext cx="11661637" cy="609759"/>
          </a:xfrm>
          <a:prstGeom prst="rect">
            <a:avLst/>
          </a:prstGeom>
        </p:spPr>
        <p:txBody>
          <a:bodyPr vert="horz" lIns="91464" tIns="45732" rIns="91464" bIns="45732" rtlCol="0" anchor="b">
            <a:normAutofit/>
          </a:bodyPr>
          <a:lst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a:lstStyle>
          <a:p>
            <a:pPr algn="ctr"/>
            <a:r>
              <a:rPr lang="en-US" sz="3601" dirty="0"/>
              <a:t>Angular Building Blocks</a:t>
            </a:r>
          </a:p>
        </p:txBody>
      </p:sp>
      <p:sp>
        <p:nvSpPr>
          <p:cNvPr id="10" name="Rectangle 9">
            <a:extLst>
              <a:ext uri="{FF2B5EF4-FFF2-40B4-BE49-F238E27FC236}">
                <a16:creationId xmlns:a16="http://schemas.microsoft.com/office/drawing/2014/main" id="{03C08C6D-BE1A-47E8-9E28-FB38E0BD99ED}"/>
              </a:ext>
            </a:extLst>
          </p:cNvPr>
          <p:cNvSpPr/>
          <p:nvPr/>
        </p:nvSpPr>
        <p:spPr>
          <a:xfrm>
            <a:off x="188962" y="1145252"/>
            <a:ext cx="5373638" cy="2062103"/>
          </a:xfrm>
          <a:prstGeom prst="rect">
            <a:avLst/>
          </a:prstGeom>
        </p:spPr>
        <p:txBody>
          <a:bodyPr wrap="square">
            <a:spAutoFit/>
          </a:bodyPr>
          <a:lstStyle/>
          <a:p>
            <a:pPr marL="285750" indent="-285750">
              <a:buFont typeface="Wingdings" panose="05000000000000000000" pitchFamily="2" charset="2"/>
              <a:buChar char="Ø"/>
            </a:pPr>
            <a:r>
              <a:rPr lang="en-US" sz="1600" dirty="0">
                <a:latin typeface="Calibri" panose="020F0502020204030204" pitchFamily="34" charset="0"/>
              </a:rPr>
              <a:t>Data Binding</a:t>
            </a:r>
          </a:p>
          <a:p>
            <a:pPr marL="285750" indent="-285750">
              <a:buFont typeface="Wingdings" panose="05000000000000000000" pitchFamily="2" charset="2"/>
              <a:buChar char="Ø"/>
            </a:pPr>
            <a:r>
              <a:rPr lang="en-US" sz="1600" dirty="0">
                <a:latin typeface="Calibri" panose="020F0502020204030204" pitchFamily="34" charset="0"/>
              </a:rPr>
              <a:t>Template</a:t>
            </a:r>
          </a:p>
          <a:p>
            <a:pPr marL="285750" indent="-285750">
              <a:buFont typeface="Wingdings" panose="05000000000000000000" pitchFamily="2" charset="2"/>
              <a:buChar char="Ø"/>
            </a:pPr>
            <a:r>
              <a:rPr lang="en-US" sz="1600" dirty="0">
                <a:latin typeface="Calibri" panose="020F0502020204030204" pitchFamily="34" charset="0"/>
              </a:rPr>
              <a:t>Service</a:t>
            </a:r>
          </a:p>
          <a:p>
            <a:pPr marL="285750" indent="-285750">
              <a:buFont typeface="Wingdings" panose="05000000000000000000" pitchFamily="2" charset="2"/>
              <a:buChar char="Ø"/>
            </a:pPr>
            <a:r>
              <a:rPr lang="en-US" sz="1600" dirty="0">
                <a:latin typeface="Calibri" panose="020F0502020204030204" pitchFamily="34" charset="0"/>
              </a:rPr>
              <a:t>Dependency Injection</a:t>
            </a:r>
          </a:p>
          <a:p>
            <a:pPr marL="285750" indent="-285750">
              <a:buFont typeface="Wingdings" panose="05000000000000000000" pitchFamily="2" charset="2"/>
              <a:buChar char="Ø"/>
            </a:pPr>
            <a:r>
              <a:rPr lang="en-US" sz="1600" dirty="0">
                <a:latin typeface="Calibri" panose="020F0502020204030204" pitchFamily="34" charset="0"/>
              </a:rPr>
              <a:t>Module</a:t>
            </a:r>
          </a:p>
          <a:p>
            <a:pPr marL="285750" indent="-285750">
              <a:buFont typeface="Wingdings" panose="05000000000000000000" pitchFamily="2" charset="2"/>
              <a:buChar char="Ø"/>
            </a:pPr>
            <a:r>
              <a:rPr lang="en-US" sz="1600" dirty="0">
                <a:latin typeface="Calibri" panose="020F0502020204030204" pitchFamily="34" charset="0"/>
              </a:rPr>
              <a:t>Component</a:t>
            </a:r>
          </a:p>
          <a:p>
            <a:pPr marL="285750" indent="-285750">
              <a:buFont typeface="Wingdings" panose="05000000000000000000" pitchFamily="2" charset="2"/>
              <a:buChar char="Ø"/>
            </a:pPr>
            <a:r>
              <a:rPr lang="en-US" sz="1600" dirty="0">
                <a:latin typeface="Calibri" panose="020F0502020204030204" pitchFamily="34" charset="0"/>
              </a:rPr>
              <a:t>Metadata</a:t>
            </a:r>
          </a:p>
          <a:p>
            <a:pPr marL="285750" indent="-285750">
              <a:buFont typeface="Wingdings" panose="05000000000000000000" pitchFamily="2" charset="2"/>
              <a:buChar char="Ø"/>
            </a:pPr>
            <a:r>
              <a:rPr lang="en-US" sz="1600" dirty="0">
                <a:latin typeface="Calibri" panose="020F0502020204030204" pitchFamily="34" charset="0"/>
              </a:rPr>
              <a:t>Directive</a:t>
            </a:r>
          </a:p>
        </p:txBody>
      </p:sp>
    </p:spTree>
    <p:extLst>
      <p:ext uri="{BB962C8B-B14F-4D97-AF65-F5344CB8AC3E}">
        <p14:creationId xmlns:p14="http://schemas.microsoft.com/office/powerpoint/2010/main" val="1901592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Why </a:t>
            </a:r>
            <a:r>
              <a:rPr lang="en-US" dirty="0" err="1"/>
              <a:t>Promise..in</a:t>
            </a:r>
            <a:r>
              <a:rPr lang="en-US" dirty="0"/>
              <a:t> a nutshell</a:t>
            </a:r>
            <a:endParaRPr lang="en-US" dirty="0">
              <a:solidFill>
                <a:srgbClr val="FF0000"/>
              </a:solidFill>
            </a:endParaRP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6" name="Rectangle 5">
            <a:extLst>
              <a:ext uri="{FF2B5EF4-FFF2-40B4-BE49-F238E27FC236}">
                <a16:creationId xmlns:a16="http://schemas.microsoft.com/office/drawing/2014/main" id="{C37057F7-EB18-4779-9B11-5916BE37D5A6}"/>
              </a:ext>
            </a:extLst>
          </p:cNvPr>
          <p:cNvSpPr/>
          <p:nvPr/>
        </p:nvSpPr>
        <p:spPr>
          <a:xfrm>
            <a:off x="228600" y="2743200"/>
            <a:ext cx="11582401" cy="1569660"/>
          </a:xfrm>
          <a:prstGeom prst="rect">
            <a:avLst/>
          </a:prstGeom>
        </p:spPr>
        <p:txBody>
          <a:bodyPr wrap="square">
            <a:spAutoFit/>
          </a:bodyPr>
          <a:lstStyle/>
          <a:p>
            <a:pPr algn="ctr" fontAlgn="base"/>
            <a:r>
              <a:rPr lang="en-US" sz="3200" dirty="0"/>
              <a:t>Allows asynchronous operations to happen; Caller can proceed ahead with program execution if </a:t>
            </a:r>
            <a:r>
              <a:rPr lang="en-US" sz="3200" dirty="0" err="1"/>
              <a:t>callee</a:t>
            </a:r>
            <a:r>
              <a:rPr lang="en-US" sz="3200" dirty="0"/>
              <a:t> function returned a promise object.</a:t>
            </a:r>
          </a:p>
        </p:txBody>
      </p:sp>
    </p:spTree>
    <p:extLst>
      <p:ext uri="{BB962C8B-B14F-4D97-AF65-F5344CB8AC3E}">
        <p14:creationId xmlns:p14="http://schemas.microsoft.com/office/powerpoint/2010/main" val="2587168456"/>
      </p:ext>
    </p:extLst>
  </p:cSld>
  <p:clrMapOvr>
    <a:masterClrMapping/>
  </p:clrMapOvr>
  <p:transition spd="slow">
    <p:push/>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Callbacks</a:t>
            </a:r>
            <a:endParaRPr lang="en-US" dirty="0">
              <a:solidFill>
                <a:srgbClr val="FF0000"/>
              </a:solidFill>
            </a:endParaRP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7" name="Rectangle: Rounded Corners 6">
            <a:extLst>
              <a:ext uri="{FF2B5EF4-FFF2-40B4-BE49-F238E27FC236}">
                <a16:creationId xmlns:a16="http://schemas.microsoft.com/office/drawing/2014/main" id="{BA2C89BF-DFC9-4491-B3F7-D635FFB40B15}"/>
              </a:ext>
            </a:extLst>
          </p:cNvPr>
          <p:cNvSpPr/>
          <p:nvPr/>
        </p:nvSpPr>
        <p:spPr>
          <a:xfrm>
            <a:off x="1676400" y="1066800"/>
            <a:ext cx="8839200" cy="2514600"/>
          </a:xfrm>
          <a:prstGeom prst="roundRect">
            <a:avLst>
              <a:gd name="adj" fmla="val 694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2060"/>
                </a:solidFill>
              </a:rPr>
              <a:t>function </a:t>
            </a:r>
            <a:r>
              <a:rPr lang="en-US" sz="1600" dirty="0" err="1">
                <a:solidFill>
                  <a:srgbClr val="002060"/>
                </a:solidFill>
              </a:rPr>
              <a:t>doAsyncTask</a:t>
            </a:r>
            <a:r>
              <a:rPr lang="en-US" sz="1600" dirty="0">
                <a:solidFill>
                  <a:srgbClr val="002060"/>
                </a:solidFill>
              </a:rPr>
              <a:t>(</a:t>
            </a:r>
            <a:r>
              <a:rPr lang="en-US" sz="1600" dirty="0" err="1">
                <a:solidFill>
                  <a:srgbClr val="002060"/>
                </a:solidFill>
              </a:rPr>
              <a:t>cb</a:t>
            </a:r>
            <a:r>
              <a:rPr lang="en-US" sz="1600" dirty="0">
                <a:solidFill>
                  <a:srgbClr val="002060"/>
                </a:solidFill>
              </a:rPr>
              <a:t>) {</a:t>
            </a:r>
          </a:p>
          <a:p>
            <a:r>
              <a:rPr lang="en-US" sz="1600" dirty="0">
                <a:solidFill>
                  <a:srgbClr val="002060"/>
                </a:solidFill>
              </a:rPr>
              <a:t>  </a:t>
            </a:r>
            <a:r>
              <a:rPr lang="en-US" sz="1600" dirty="0" err="1">
                <a:solidFill>
                  <a:srgbClr val="002060"/>
                </a:solidFill>
              </a:rPr>
              <a:t>setTimeout</a:t>
            </a:r>
            <a:r>
              <a:rPr lang="en-US" sz="1600" dirty="0">
                <a:solidFill>
                  <a:srgbClr val="002060"/>
                </a:solidFill>
              </a:rPr>
              <a:t>(() =&gt; {</a:t>
            </a:r>
          </a:p>
          <a:p>
            <a:r>
              <a:rPr lang="en-US" sz="1600" dirty="0">
                <a:solidFill>
                  <a:srgbClr val="002060"/>
                </a:solidFill>
              </a:rPr>
              <a:t>    console.log("</a:t>
            </a:r>
            <a:r>
              <a:rPr lang="en-US" sz="1600" dirty="0" err="1">
                <a:solidFill>
                  <a:srgbClr val="002060"/>
                </a:solidFill>
              </a:rPr>
              <a:t>Async</a:t>
            </a:r>
            <a:r>
              <a:rPr lang="en-US" sz="1600" dirty="0">
                <a:solidFill>
                  <a:srgbClr val="002060"/>
                </a:solidFill>
              </a:rPr>
              <a:t> Task Calling Callback");</a:t>
            </a:r>
          </a:p>
          <a:p>
            <a:r>
              <a:rPr lang="en-US" sz="1600" dirty="0">
                <a:solidFill>
                  <a:srgbClr val="002060"/>
                </a:solidFill>
              </a:rPr>
              <a:t>    </a:t>
            </a:r>
            <a:r>
              <a:rPr lang="en-US" sz="1600" dirty="0" err="1">
                <a:solidFill>
                  <a:srgbClr val="002060"/>
                </a:solidFill>
              </a:rPr>
              <a:t>cb</a:t>
            </a:r>
            <a:r>
              <a:rPr lang="en-US" sz="1600" dirty="0">
                <a:solidFill>
                  <a:srgbClr val="002060"/>
                </a:solidFill>
              </a:rPr>
              <a:t>();</a:t>
            </a:r>
          </a:p>
          <a:p>
            <a:r>
              <a:rPr lang="en-US" sz="1600" dirty="0">
                <a:solidFill>
                  <a:srgbClr val="002060"/>
                </a:solidFill>
              </a:rPr>
              <a:t>  }, 1000);</a:t>
            </a:r>
          </a:p>
          <a:p>
            <a:r>
              <a:rPr lang="en-US" sz="1600" dirty="0">
                <a:solidFill>
                  <a:srgbClr val="002060"/>
                </a:solidFill>
              </a:rPr>
              <a:t>}</a:t>
            </a:r>
          </a:p>
          <a:p>
            <a:endParaRPr lang="en-US" sz="1600" dirty="0">
              <a:solidFill>
                <a:srgbClr val="002060"/>
              </a:solidFill>
            </a:endParaRPr>
          </a:p>
          <a:p>
            <a:r>
              <a:rPr lang="en-US" sz="1600" dirty="0" err="1">
                <a:solidFill>
                  <a:srgbClr val="002060"/>
                </a:solidFill>
              </a:rPr>
              <a:t>doAsyncTask</a:t>
            </a:r>
            <a:r>
              <a:rPr lang="en-US" sz="1600" dirty="0">
                <a:solidFill>
                  <a:srgbClr val="002060"/>
                </a:solidFill>
              </a:rPr>
              <a:t>(() =&gt; console.log("Callback Called"));</a:t>
            </a:r>
          </a:p>
        </p:txBody>
      </p:sp>
      <p:sp>
        <p:nvSpPr>
          <p:cNvPr id="6" name="Rectangle 5">
            <a:extLst>
              <a:ext uri="{FF2B5EF4-FFF2-40B4-BE49-F238E27FC236}">
                <a16:creationId xmlns:a16="http://schemas.microsoft.com/office/drawing/2014/main" id="{890BB852-E915-4061-B844-209D07F2CC8B}"/>
              </a:ext>
            </a:extLst>
          </p:cNvPr>
          <p:cNvSpPr/>
          <p:nvPr/>
        </p:nvSpPr>
        <p:spPr>
          <a:xfrm>
            <a:off x="762000" y="4114800"/>
            <a:ext cx="10058399" cy="369332"/>
          </a:xfrm>
          <a:prstGeom prst="rect">
            <a:avLst/>
          </a:prstGeom>
        </p:spPr>
        <p:txBody>
          <a:bodyPr wrap="square">
            <a:spAutoFit/>
          </a:bodyPr>
          <a:lstStyle/>
          <a:p>
            <a:pPr algn="ctr"/>
            <a:r>
              <a:rPr lang="en-US" dirty="0"/>
              <a:t>The </a:t>
            </a:r>
            <a:r>
              <a:rPr lang="en-US" dirty="0" err="1"/>
              <a:t>doAsyncTask</a:t>
            </a:r>
            <a:r>
              <a:rPr lang="en-US" dirty="0"/>
              <a:t> function when called kicks of an asynchronous task and returns immediately.</a:t>
            </a:r>
            <a:endParaRPr lang="en-IN" dirty="0"/>
          </a:p>
        </p:txBody>
      </p:sp>
    </p:spTree>
    <p:extLst>
      <p:ext uri="{BB962C8B-B14F-4D97-AF65-F5344CB8AC3E}">
        <p14:creationId xmlns:p14="http://schemas.microsoft.com/office/powerpoint/2010/main" val="3588051060"/>
      </p:ext>
    </p:extLst>
  </p:cSld>
  <p:clrMapOvr>
    <a:masterClrMapping/>
  </p:clrMapOvr>
  <p:transition spd="slow">
    <p:push/>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Creating a Promise</a:t>
            </a:r>
            <a:endParaRPr lang="en-US" dirty="0">
              <a:solidFill>
                <a:srgbClr val="FF0000"/>
              </a:solidFill>
            </a:endParaRP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7" name="Rectangle: Rounded Corners 6">
            <a:extLst>
              <a:ext uri="{FF2B5EF4-FFF2-40B4-BE49-F238E27FC236}">
                <a16:creationId xmlns:a16="http://schemas.microsoft.com/office/drawing/2014/main" id="{BA2C89BF-DFC9-4491-B3F7-D635FFB40B15}"/>
              </a:ext>
            </a:extLst>
          </p:cNvPr>
          <p:cNvSpPr/>
          <p:nvPr/>
        </p:nvSpPr>
        <p:spPr>
          <a:xfrm>
            <a:off x="304800" y="1295400"/>
            <a:ext cx="11125200" cy="1095080"/>
          </a:xfrm>
          <a:prstGeom prst="roundRect">
            <a:avLst>
              <a:gd name="adj" fmla="val 694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rgbClr val="002060"/>
                </a:solidFill>
              </a:rPr>
              <a:t>var</a:t>
            </a:r>
            <a:r>
              <a:rPr lang="en-US" sz="1600" dirty="0">
                <a:solidFill>
                  <a:srgbClr val="002060"/>
                </a:solidFill>
              </a:rPr>
              <a:t> promise = new Promise((resolve, reject) =&gt; {</a:t>
            </a:r>
          </a:p>
          <a:p>
            <a:r>
              <a:rPr lang="en-US" sz="1600" dirty="0">
                <a:solidFill>
                  <a:srgbClr val="002060"/>
                </a:solidFill>
              </a:rPr>
              <a:t>})</a:t>
            </a:r>
          </a:p>
        </p:txBody>
      </p:sp>
      <p:sp>
        <p:nvSpPr>
          <p:cNvPr id="13" name="Rectangle 12">
            <a:extLst>
              <a:ext uri="{FF2B5EF4-FFF2-40B4-BE49-F238E27FC236}">
                <a16:creationId xmlns:a16="http://schemas.microsoft.com/office/drawing/2014/main" id="{53E5F0F2-753F-4E0E-A085-087ACE1C7D32}"/>
              </a:ext>
            </a:extLst>
          </p:cNvPr>
          <p:cNvSpPr/>
          <p:nvPr/>
        </p:nvSpPr>
        <p:spPr>
          <a:xfrm>
            <a:off x="990600" y="2796618"/>
            <a:ext cx="9448800" cy="2585323"/>
          </a:xfrm>
          <a:prstGeom prst="rect">
            <a:avLst/>
          </a:prstGeom>
        </p:spPr>
        <p:txBody>
          <a:bodyPr wrap="square">
            <a:spAutoFit/>
          </a:bodyPr>
          <a:lstStyle/>
          <a:p>
            <a:r>
              <a:rPr lang="en-US" dirty="0"/>
              <a:t>We pass to Promise an inner function that takes two arguments (resolve, reject).</a:t>
            </a:r>
          </a:p>
          <a:p>
            <a:endParaRPr lang="en-US" dirty="0"/>
          </a:p>
          <a:p>
            <a:r>
              <a:rPr lang="en-US" dirty="0"/>
              <a:t>Since we are defining the function we can call these arguments whatever we want but the convention is to call them resolve and reject.</a:t>
            </a:r>
          </a:p>
          <a:p>
            <a:endParaRPr lang="en-US" dirty="0"/>
          </a:p>
          <a:p>
            <a:r>
              <a:rPr lang="en-US" dirty="0"/>
              <a:t>resolve and reject are in fact functions themselves.</a:t>
            </a:r>
          </a:p>
          <a:p>
            <a:endParaRPr lang="en-US" dirty="0"/>
          </a:p>
          <a:p>
            <a:r>
              <a:rPr lang="en-US" dirty="0"/>
              <a:t>Inside this inner function we perform our asynchronous processing and then when we are ready we call resolve(), like so:</a:t>
            </a:r>
            <a:endParaRPr lang="en-IN" dirty="0"/>
          </a:p>
        </p:txBody>
      </p:sp>
    </p:spTree>
    <p:extLst>
      <p:ext uri="{BB962C8B-B14F-4D97-AF65-F5344CB8AC3E}">
        <p14:creationId xmlns:p14="http://schemas.microsoft.com/office/powerpoint/2010/main" val="4004338066"/>
      </p:ext>
    </p:extLst>
  </p:cSld>
  <p:clrMapOvr>
    <a:masterClrMapping/>
  </p:clrMapOvr>
  <p:transition spd="slow">
    <p:push/>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Creating a Promise</a:t>
            </a:r>
            <a:endParaRPr lang="en-US" dirty="0">
              <a:solidFill>
                <a:srgbClr val="FF0000"/>
              </a:solidFill>
            </a:endParaRP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7" name="Rectangle: Rounded Corners 6">
            <a:extLst>
              <a:ext uri="{FF2B5EF4-FFF2-40B4-BE49-F238E27FC236}">
                <a16:creationId xmlns:a16="http://schemas.microsoft.com/office/drawing/2014/main" id="{BA2C89BF-DFC9-4491-B3F7-D635FFB40B15}"/>
              </a:ext>
            </a:extLst>
          </p:cNvPr>
          <p:cNvSpPr/>
          <p:nvPr/>
        </p:nvSpPr>
        <p:spPr>
          <a:xfrm>
            <a:off x="304800" y="1295400"/>
            <a:ext cx="11125200" cy="1095080"/>
          </a:xfrm>
          <a:prstGeom prst="roundRect">
            <a:avLst>
              <a:gd name="adj" fmla="val 694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rgbClr val="002060"/>
                </a:solidFill>
              </a:rPr>
              <a:t>var</a:t>
            </a:r>
            <a:r>
              <a:rPr lang="en-US" sz="1600" dirty="0">
                <a:solidFill>
                  <a:srgbClr val="002060"/>
                </a:solidFill>
              </a:rPr>
              <a:t> promise = new Promise((resolve, reject) =&gt; {</a:t>
            </a:r>
          </a:p>
          <a:p>
            <a:r>
              <a:rPr lang="en-US" sz="1600" dirty="0">
                <a:solidFill>
                  <a:srgbClr val="002060"/>
                </a:solidFill>
              </a:rPr>
              <a:t>})</a:t>
            </a:r>
          </a:p>
        </p:txBody>
      </p:sp>
      <p:sp>
        <p:nvSpPr>
          <p:cNvPr id="9" name="Rectangle: Rounded Corners 8">
            <a:extLst>
              <a:ext uri="{FF2B5EF4-FFF2-40B4-BE49-F238E27FC236}">
                <a16:creationId xmlns:a16="http://schemas.microsoft.com/office/drawing/2014/main" id="{A1FA4B72-1D15-475B-A71C-82AD3357E24E}"/>
              </a:ext>
            </a:extLst>
          </p:cNvPr>
          <p:cNvSpPr/>
          <p:nvPr/>
        </p:nvSpPr>
        <p:spPr>
          <a:xfrm>
            <a:off x="609600" y="2667000"/>
            <a:ext cx="10744200" cy="3581400"/>
          </a:xfrm>
          <a:prstGeom prst="roundRect">
            <a:avLst>
              <a:gd name="adj" fmla="val 694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2060"/>
                </a:solidFill>
              </a:rPr>
              <a:t>function </a:t>
            </a:r>
            <a:r>
              <a:rPr lang="en-US" sz="1600" dirty="0" err="1">
                <a:solidFill>
                  <a:srgbClr val="002060"/>
                </a:solidFill>
              </a:rPr>
              <a:t>doAsyncTask</a:t>
            </a:r>
            <a:r>
              <a:rPr lang="en-US" sz="1600" dirty="0">
                <a:solidFill>
                  <a:srgbClr val="002060"/>
                </a:solidFill>
              </a:rPr>
              <a:t>() {</a:t>
            </a:r>
          </a:p>
          <a:p>
            <a:r>
              <a:rPr lang="en-US" sz="1600" dirty="0">
                <a:solidFill>
                  <a:srgbClr val="002060"/>
                </a:solidFill>
              </a:rPr>
              <a:t>  </a:t>
            </a:r>
            <a:r>
              <a:rPr lang="en-US" sz="1600" dirty="0" err="1">
                <a:solidFill>
                  <a:srgbClr val="002060"/>
                </a:solidFill>
              </a:rPr>
              <a:t>var</a:t>
            </a:r>
            <a:r>
              <a:rPr lang="en-US" sz="1600" dirty="0">
                <a:solidFill>
                  <a:srgbClr val="002060"/>
                </a:solidFill>
              </a:rPr>
              <a:t> promise = new Promise((resolve, reject) =&gt; {</a:t>
            </a:r>
          </a:p>
          <a:p>
            <a:r>
              <a:rPr lang="en-US" sz="1600" dirty="0">
                <a:solidFill>
                  <a:srgbClr val="002060"/>
                </a:solidFill>
              </a:rPr>
              <a:t>    </a:t>
            </a:r>
            <a:r>
              <a:rPr lang="en-US" sz="1600" dirty="0" err="1">
                <a:solidFill>
                  <a:srgbClr val="002060"/>
                </a:solidFill>
              </a:rPr>
              <a:t>setTimeout</a:t>
            </a:r>
            <a:r>
              <a:rPr lang="en-US" sz="1600" dirty="0">
                <a:solidFill>
                  <a:srgbClr val="002060"/>
                </a:solidFill>
              </a:rPr>
              <a:t>(() =&gt; {</a:t>
            </a:r>
          </a:p>
          <a:p>
            <a:r>
              <a:rPr lang="en-US" sz="1600" dirty="0">
                <a:solidFill>
                  <a:srgbClr val="002060"/>
                </a:solidFill>
              </a:rPr>
              <a:t>      console.log("</a:t>
            </a:r>
            <a:r>
              <a:rPr lang="en-US" sz="1600" dirty="0" err="1">
                <a:solidFill>
                  <a:srgbClr val="002060"/>
                </a:solidFill>
              </a:rPr>
              <a:t>Async</a:t>
            </a:r>
            <a:r>
              <a:rPr lang="en-US" sz="1600" dirty="0">
                <a:solidFill>
                  <a:srgbClr val="002060"/>
                </a:solidFill>
              </a:rPr>
              <a:t> Work Complete");</a:t>
            </a:r>
          </a:p>
          <a:p>
            <a:r>
              <a:rPr lang="en-US" sz="1600" dirty="0">
                <a:solidFill>
                  <a:srgbClr val="002060"/>
                </a:solidFill>
              </a:rPr>
              <a:t>      if (error) {</a:t>
            </a:r>
          </a:p>
          <a:p>
            <a:r>
              <a:rPr lang="en-US" sz="1600" dirty="0">
                <a:solidFill>
                  <a:srgbClr val="002060"/>
                </a:solidFill>
              </a:rPr>
              <a:t>        reject();</a:t>
            </a:r>
          </a:p>
          <a:p>
            <a:r>
              <a:rPr lang="en-US" sz="1600" dirty="0">
                <a:solidFill>
                  <a:srgbClr val="002060"/>
                </a:solidFill>
              </a:rPr>
              <a:t>      } else {</a:t>
            </a:r>
          </a:p>
          <a:p>
            <a:r>
              <a:rPr lang="en-US" sz="1600" dirty="0">
                <a:solidFill>
                  <a:srgbClr val="002060"/>
                </a:solidFill>
              </a:rPr>
              <a:t>        resolve();</a:t>
            </a:r>
          </a:p>
          <a:p>
            <a:r>
              <a:rPr lang="en-US" sz="1600" dirty="0">
                <a:solidFill>
                  <a:srgbClr val="002060"/>
                </a:solidFill>
              </a:rPr>
              <a:t>      }</a:t>
            </a:r>
          </a:p>
          <a:p>
            <a:r>
              <a:rPr lang="en-US" sz="1600" dirty="0">
                <a:solidFill>
                  <a:srgbClr val="002060"/>
                </a:solidFill>
              </a:rPr>
              <a:t>    }, 1000);</a:t>
            </a:r>
          </a:p>
          <a:p>
            <a:r>
              <a:rPr lang="en-US" sz="1600" dirty="0">
                <a:solidFill>
                  <a:srgbClr val="002060"/>
                </a:solidFill>
              </a:rPr>
              <a:t>  });</a:t>
            </a:r>
          </a:p>
          <a:p>
            <a:r>
              <a:rPr lang="en-US" sz="1600" dirty="0">
                <a:solidFill>
                  <a:srgbClr val="002060"/>
                </a:solidFill>
              </a:rPr>
              <a:t>  return promise;</a:t>
            </a:r>
          </a:p>
          <a:p>
            <a:r>
              <a:rPr lang="en-US" sz="1600" dirty="0">
                <a:solidFill>
                  <a:srgbClr val="002060"/>
                </a:solidFill>
              </a:rPr>
              <a:t>}</a:t>
            </a:r>
          </a:p>
        </p:txBody>
      </p:sp>
    </p:spTree>
    <p:extLst>
      <p:ext uri="{BB962C8B-B14F-4D97-AF65-F5344CB8AC3E}">
        <p14:creationId xmlns:p14="http://schemas.microsoft.com/office/powerpoint/2010/main" val="2052544461"/>
      </p:ext>
    </p:extLst>
  </p:cSld>
  <p:clrMapOvr>
    <a:masterClrMapping/>
  </p:clrMapOvr>
  <p:transition spd="slow">
    <p:push/>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Creating a Promise Notifications</a:t>
            </a:r>
            <a:endParaRPr lang="en-US" dirty="0">
              <a:solidFill>
                <a:srgbClr val="FF0000"/>
              </a:solidFill>
            </a:endParaRP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9" name="Rectangle: Rounded Corners 8">
            <a:extLst>
              <a:ext uri="{FF2B5EF4-FFF2-40B4-BE49-F238E27FC236}">
                <a16:creationId xmlns:a16="http://schemas.microsoft.com/office/drawing/2014/main" id="{A1FA4B72-1D15-475B-A71C-82AD3357E24E}"/>
              </a:ext>
            </a:extLst>
          </p:cNvPr>
          <p:cNvSpPr/>
          <p:nvPr/>
        </p:nvSpPr>
        <p:spPr>
          <a:xfrm>
            <a:off x="685800" y="2895600"/>
            <a:ext cx="10744200" cy="990600"/>
          </a:xfrm>
          <a:prstGeom prst="roundRect">
            <a:avLst>
              <a:gd name="adj" fmla="val 694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rgbClr val="002060"/>
                </a:solidFill>
              </a:rPr>
              <a:t>doAsyncTask</a:t>
            </a:r>
            <a:r>
              <a:rPr lang="en-US" sz="1600" dirty="0">
                <a:solidFill>
                  <a:srgbClr val="002060"/>
                </a:solidFill>
              </a:rPr>
              <a:t>().then(() =&gt; console.log("Task Complete!"));</a:t>
            </a:r>
          </a:p>
        </p:txBody>
      </p:sp>
      <p:sp>
        <p:nvSpPr>
          <p:cNvPr id="10" name="Rectangle 9">
            <a:extLst>
              <a:ext uri="{FF2B5EF4-FFF2-40B4-BE49-F238E27FC236}">
                <a16:creationId xmlns:a16="http://schemas.microsoft.com/office/drawing/2014/main" id="{CA4D2C4A-0CCC-425F-993C-E6D6BC741CF1}"/>
              </a:ext>
            </a:extLst>
          </p:cNvPr>
          <p:cNvSpPr/>
          <p:nvPr/>
        </p:nvSpPr>
        <p:spPr>
          <a:xfrm>
            <a:off x="457200" y="1616006"/>
            <a:ext cx="11049000" cy="369332"/>
          </a:xfrm>
          <a:prstGeom prst="rect">
            <a:avLst/>
          </a:prstGeom>
        </p:spPr>
        <p:txBody>
          <a:bodyPr wrap="square">
            <a:spAutoFit/>
          </a:bodyPr>
          <a:lstStyle/>
          <a:p>
            <a:pPr algn="ctr"/>
            <a:r>
              <a:rPr lang="en-US" i="1" dirty="0">
                <a:solidFill>
                  <a:srgbClr val="002060"/>
                </a:solidFill>
              </a:rPr>
              <a:t>We can get notified when a promise resolves by attaching a success handler to its then function, like so</a:t>
            </a:r>
            <a:endParaRPr lang="en-IN" i="1" dirty="0"/>
          </a:p>
        </p:txBody>
      </p:sp>
    </p:spTree>
    <p:extLst>
      <p:ext uri="{BB962C8B-B14F-4D97-AF65-F5344CB8AC3E}">
        <p14:creationId xmlns:p14="http://schemas.microsoft.com/office/powerpoint/2010/main" val="3427790808"/>
      </p:ext>
    </p:extLst>
  </p:cSld>
  <p:clrMapOvr>
    <a:masterClrMapping/>
  </p:clrMapOvr>
  <p:transition spd="slow">
    <p:push/>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Creating a Promise Notifications</a:t>
            </a:r>
            <a:endParaRPr lang="en-US" dirty="0">
              <a:solidFill>
                <a:srgbClr val="FF0000"/>
              </a:solidFill>
            </a:endParaRP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9" name="Rectangle: Rounded Corners 8">
            <a:extLst>
              <a:ext uri="{FF2B5EF4-FFF2-40B4-BE49-F238E27FC236}">
                <a16:creationId xmlns:a16="http://schemas.microsoft.com/office/drawing/2014/main" id="{A1FA4B72-1D15-475B-A71C-82AD3357E24E}"/>
              </a:ext>
            </a:extLst>
          </p:cNvPr>
          <p:cNvSpPr/>
          <p:nvPr/>
        </p:nvSpPr>
        <p:spPr>
          <a:xfrm>
            <a:off x="685800" y="2895600"/>
            <a:ext cx="10744200" cy="1600200"/>
          </a:xfrm>
          <a:prstGeom prst="roundRect">
            <a:avLst>
              <a:gd name="adj" fmla="val 694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rgbClr val="002060"/>
                </a:solidFill>
              </a:rPr>
              <a:t>doAsyncTask</a:t>
            </a:r>
            <a:r>
              <a:rPr lang="en-US" sz="1600" dirty="0">
                <a:solidFill>
                  <a:srgbClr val="002060"/>
                </a:solidFill>
              </a:rPr>
              <a:t>().then(</a:t>
            </a:r>
          </a:p>
          <a:p>
            <a:r>
              <a:rPr lang="en-US" sz="1600" dirty="0">
                <a:solidFill>
                  <a:srgbClr val="002060"/>
                </a:solidFill>
              </a:rPr>
              <a:t>  () =&gt; console.log("Task Complete!"),</a:t>
            </a:r>
          </a:p>
          <a:p>
            <a:r>
              <a:rPr lang="en-US" sz="1600" dirty="0">
                <a:solidFill>
                  <a:srgbClr val="002060"/>
                </a:solidFill>
              </a:rPr>
              <a:t>  () =&gt; console.log("Task Errored!"),</a:t>
            </a:r>
          </a:p>
          <a:p>
            <a:r>
              <a:rPr lang="en-US" sz="1600" dirty="0">
                <a:solidFill>
                  <a:srgbClr val="002060"/>
                </a:solidFill>
              </a:rPr>
              <a:t>);</a:t>
            </a:r>
          </a:p>
        </p:txBody>
      </p:sp>
      <p:sp>
        <p:nvSpPr>
          <p:cNvPr id="10" name="Rectangle 9">
            <a:extLst>
              <a:ext uri="{FF2B5EF4-FFF2-40B4-BE49-F238E27FC236}">
                <a16:creationId xmlns:a16="http://schemas.microsoft.com/office/drawing/2014/main" id="{CA4D2C4A-0CCC-425F-993C-E6D6BC741CF1}"/>
              </a:ext>
            </a:extLst>
          </p:cNvPr>
          <p:cNvSpPr/>
          <p:nvPr/>
        </p:nvSpPr>
        <p:spPr>
          <a:xfrm>
            <a:off x="457200" y="1616006"/>
            <a:ext cx="11049000" cy="646331"/>
          </a:xfrm>
          <a:prstGeom prst="rect">
            <a:avLst/>
          </a:prstGeom>
        </p:spPr>
        <p:txBody>
          <a:bodyPr wrap="square">
            <a:spAutoFit/>
          </a:bodyPr>
          <a:lstStyle/>
          <a:p>
            <a:pPr algn="ctr"/>
            <a:r>
              <a:rPr lang="en-US" i="1" dirty="0">
                <a:solidFill>
                  <a:srgbClr val="FF0000"/>
                </a:solidFill>
              </a:rPr>
              <a:t>then</a:t>
            </a:r>
            <a:r>
              <a:rPr lang="en-US" i="1" dirty="0">
                <a:solidFill>
                  <a:srgbClr val="002060"/>
                </a:solidFill>
              </a:rPr>
              <a:t> can take two arguments, the second argument is a error handler that gets called if the promise is rejected, like so:</a:t>
            </a:r>
            <a:endParaRPr lang="en-IN" i="1" dirty="0"/>
          </a:p>
        </p:txBody>
      </p:sp>
    </p:spTree>
    <p:extLst>
      <p:ext uri="{BB962C8B-B14F-4D97-AF65-F5344CB8AC3E}">
        <p14:creationId xmlns:p14="http://schemas.microsoft.com/office/powerpoint/2010/main" val="680262634"/>
      </p:ext>
    </p:extLst>
  </p:cSld>
  <p:clrMapOvr>
    <a:masterClrMapping/>
  </p:clrMapOvr>
  <p:transition spd="slow">
    <p:push/>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Why Promise</a:t>
            </a:r>
            <a:endParaRPr lang="en-US" dirty="0">
              <a:solidFill>
                <a:srgbClr val="FF0000"/>
              </a:solidFill>
            </a:endParaRP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6" name="Rectangle 5">
            <a:extLst>
              <a:ext uri="{FF2B5EF4-FFF2-40B4-BE49-F238E27FC236}">
                <a16:creationId xmlns:a16="http://schemas.microsoft.com/office/drawing/2014/main" id="{C37057F7-EB18-4779-9B11-5916BE37D5A6}"/>
              </a:ext>
            </a:extLst>
          </p:cNvPr>
          <p:cNvSpPr/>
          <p:nvPr/>
        </p:nvSpPr>
        <p:spPr>
          <a:xfrm>
            <a:off x="228600" y="2743200"/>
            <a:ext cx="11582401" cy="1569660"/>
          </a:xfrm>
          <a:prstGeom prst="rect">
            <a:avLst/>
          </a:prstGeom>
        </p:spPr>
        <p:txBody>
          <a:bodyPr wrap="square">
            <a:spAutoFit/>
          </a:bodyPr>
          <a:lstStyle/>
          <a:p>
            <a:pPr algn="ctr" fontAlgn="base"/>
            <a:r>
              <a:rPr lang="en-US" sz="3200" dirty="0"/>
              <a:t>Allows asynchronous operations to happen; Caller can proceed ahead with program execution if </a:t>
            </a:r>
            <a:r>
              <a:rPr lang="en-US" sz="3200" dirty="0" err="1"/>
              <a:t>callee</a:t>
            </a:r>
            <a:r>
              <a:rPr lang="en-US" sz="3200" dirty="0"/>
              <a:t> function returned a promise object.</a:t>
            </a:r>
          </a:p>
        </p:txBody>
      </p:sp>
    </p:spTree>
    <p:extLst>
      <p:ext uri="{BB962C8B-B14F-4D97-AF65-F5344CB8AC3E}">
        <p14:creationId xmlns:p14="http://schemas.microsoft.com/office/powerpoint/2010/main" val="2550249307"/>
      </p:ext>
    </p:extLst>
  </p:cSld>
  <p:clrMapOvr>
    <a:masterClrMapping/>
  </p:clrMapOvr>
  <p:transition spd="slow">
    <p:push/>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Why Promise. In Action</a:t>
            </a:r>
            <a:endParaRPr lang="en-US" dirty="0">
              <a:solidFill>
                <a:srgbClr val="FF0000"/>
              </a:solidFill>
            </a:endParaRP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5" name="Rectangle: Rounded Corners 4">
            <a:extLst>
              <a:ext uri="{FF2B5EF4-FFF2-40B4-BE49-F238E27FC236}">
                <a16:creationId xmlns:a16="http://schemas.microsoft.com/office/drawing/2014/main" id="{7142DF27-2692-422F-BB3B-B572242D4ACF}"/>
              </a:ext>
            </a:extLst>
          </p:cNvPr>
          <p:cNvSpPr/>
          <p:nvPr/>
        </p:nvSpPr>
        <p:spPr>
          <a:xfrm>
            <a:off x="304800" y="762000"/>
            <a:ext cx="11258747" cy="2133600"/>
          </a:xfrm>
          <a:prstGeom prst="roundRect">
            <a:avLst>
              <a:gd name="adj" fmla="val 694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2060"/>
                </a:solidFill>
              </a:rPr>
              <a:t>&lt;div&gt;</a:t>
            </a:r>
          </a:p>
          <a:p>
            <a:r>
              <a:rPr lang="en-US" sz="1600" dirty="0">
                <a:solidFill>
                  <a:srgbClr val="002060"/>
                </a:solidFill>
              </a:rPr>
              <a:t>  &lt;h2&gt;Star Wars Character Search&lt;/h2&gt;</a:t>
            </a:r>
          </a:p>
          <a:p>
            <a:r>
              <a:rPr lang="en-US" sz="1600" dirty="0">
                <a:solidFill>
                  <a:srgbClr val="002060"/>
                </a:solidFill>
              </a:rPr>
              <a:t>  &lt;input #term type="text" (</a:t>
            </a:r>
            <a:r>
              <a:rPr lang="en-US" sz="1600" dirty="0" err="1">
                <a:solidFill>
                  <a:srgbClr val="002060"/>
                </a:solidFill>
              </a:rPr>
              <a:t>keyup</a:t>
            </a:r>
            <a:r>
              <a:rPr lang="en-US" sz="1600" dirty="0">
                <a:solidFill>
                  <a:srgbClr val="002060"/>
                </a:solidFill>
              </a:rPr>
              <a:t>)="search(</a:t>
            </a:r>
            <a:r>
              <a:rPr lang="en-US" sz="1600" dirty="0" err="1">
                <a:solidFill>
                  <a:srgbClr val="002060"/>
                </a:solidFill>
              </a:rPr>
              <a:t>term.value</a:t>
            </a:r>
            <a:r>
              <a:rPr lang="en-US" sz="1600" dirty="0">
                <a:solidFill>
                  <a:srgbClr val="002060"/>
                </a:solidFill>
              </a:rPr>
              <a:t>)"&gt;</a:t>
            </a:r>
          </a:p>
          <a:p>
            <a:r>
              <a:rPr lang="en-US" sz="1600" dirty="0">
                <a:solidFill>
                  <a:srgbClr val="002060"/>
                </a:solidFill>
              </a:rPr>
              <a:t>  &lt;</a:t>
            </a:r>
            <a:r>
              <a:rPr lang="en-US" sz="1600" dirty="0" err="1">
                <a:solidFill>
                  <a:srgbClr val="002060"/>
                </a:solidFill>
              </a:rPr>
              <a:t>hr</a:t>
            </a:r>
            <a:r>
              <a:rPr lang="en-US" sz="1600" dirty="0">
                <a:solidFill>
                  <a:srgbClr val="002060"/>
                </a:solidFill>
              </a:rPr>
              <a:t>&gt;</a:t>
            </a:r>
          </a:p>
          <a:p>
            <a:r>
              <a:rPr lang="en-US" sz="1600" dirty="0">
                <a:solidFill>
                  <a:srgbClr val="002060"/>
                </a:solidFill>
              </a:rPr>
              <a:t>  &lt;div *</a:t>
            </a:r>
            <a:r>
              <a:rPr lang="en-US" sz="1600" dirty="0" err="1">
                <a:solidFill>
                  <a:srgbClr val="002060"/>
                </a:solidFill>
              </a:rPr>
              <a:t>ngIf</a:t>
            </a:r>
            <a:r>
              <a:rPr lang="en-US" sz="1600" dirty="0">
                <a:solidFill>
                  <a:srgbClr val="002060"/>
                </a:solidFill>
              </a:rPr>
              <a:t>="</a:t>
            </a:r>
            <a:r>
              <a:rPr lang="en-US" sz="1600" dirty="0" err="1">
                <a:solidFill>
                  <a:srgbClr val="002060"/>
                </a:solidFill>
              </a:rPr>
              <a:t>results.length</a:t>
            </a:r>
            <a:r>
              <a:rPr lang="en-US" sz="1600" dirty="0">
                <a:solidFill>
                  <a:srgbClr val="002060"/>
                </a:solidFill>
              </a:rPr>
              <a:t> &gt; 0"&gt;</a:t>
            </a:r>
          </a:p>
          <a:p>
            <a:r>
              <a:rPr lang="en-US" sz="1600" dirty="0">
                <a:solidFill>
                  <a:srgbClr val="002060"/>
                </a:solidFill>
              </a:rPr>
              <a:t>    &lt;li *</a:t>
            </a:r>
            <a:r>
              <a:rPr lang="en-US" sz="1600" dirty="0" err="1">
                <a:solidFill>
                  <a:srgbClr val="002060"/>
                </a:solidFill>
              </a:rPr>
              <a:t>ngFor</a:t>
            </a:r>
            <a:r>
              <a:rPr lang="en-US" sz="1600" dirty="0">
                <a:solidFill>
                  <a:srgbClr val="002060"/>
                </a:solidFill>
              </a:rPr>
              <a:t>="let result of results"&gt;{{ result.name }} is a character with a height of {{ </a:t>
            </a:r>
            <a:r>
              <a:rPr lang="en-US" sz="1600" dirty="0" err="1">
                <a:solidFill>
                  <a:srgbClr val="002060"/>
                </a:solidFill>
              </a:rPr>
              <a:t>result.height</a:t>
            </a:r>
            <a:r>
              <a:rPr lang="en-US" sz="1600" dirty="0">
                <a:solidFill>
                  <a:srgbClr val="002060"/>
                </a:solidFill>
              </a:rPr>
              <a:t> }}.&lt;/li&gt;</a:t>
            </a:r>
          </a:p>
          <a:p>
            <a:r>
              <a:rPr lang="en-US" sz="1600" dirty="0">
                <a:solidFill>
                  <a:srgbClr val="002060"/>
                </a:solidFill>
              </a:rPr>
              <a:t>  &lt;/div&gt;</a:t>
            </a:r>
          </a:p>
          <a:p>
            <a:r>
              <a:rPr lang="en-US" sz="1600" dirty="0">
                <a:solidFill>
                  <a:srgbClr val="002060"/>
                </a:solidFill>
              </a:rPr>
              <a:t>&lt;/div&gt;</a:t>
            </a:r>
          </a:p>
        </p:txBody>
      </p:sp>
      <p:sp>
        <p:nvSpPr>
          <p:cNvPr id="7" name="Rectangle: Rounded Corners 6">
            <a:extLst>
              <a:ext uri="{FF2B5EF4-FFF2-40B4-BE49-F238E27FC236}">
                <a16:creationId xmlns:a16="http://schemas.microsoft.com/office/drawing/2014/main" id="{6AE5F090-87F9-41DC-93CE-C20B3D33D72C}"/>
              </a:ext>
            </a:extLst>
          </p:cNvPr>
          <p:cNvSpPr/>
          <p:nvPr/>
        </p:nvSpPr>
        <p:spPr>
          <a:xfrm>
            <a:off x="296159" y="3048000"/>
            <a:ext cx="7933441" cy="3581400"/>
          </a:xfrm>
          <a:prstGeom prst="roundRect">
            <a:avLst>
              <a:gd name="adj" fmla="val 69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2060"/>
                </a:solidFill>
              </a:rPr>
              <a:t>constructor(private http: </a:t>
            </a:r>
            <a:r>
              <a:rPr lang="en-US" sz="1600" dirty="0" err="1">
                <a:solidFill>
                  <a:srgbClr val="002060"/>
                </a:solidFill>
              </a:rPr>
              <a:t>HttpClient</a:t>
            </a:r>
            <a:r>
              <a:rPr lang="en-US" sz="1600" dirty="0">
                <a:solidFill>
                  <a:srgbClr val="002060"/>
                </a:solidFill>
              </a:rPr>
              <a:t>) { }</a:t>
            </a:r>
          </a:p>
          <a:p>
            <a:endParaRPr lang="en-US" sz="1600" dirty="0">
              <a:solidFill>
                <a:srgbClr val="002060"/>
              </a:solidFill>
            </a:endParaRPr>
          </a:p>
          <a:p>
            <a:r>
              <a:rPr lang="en-US" sz="1600" dirty="0">
                <a:solidFill>
                  <a:srgbClr val="002060"/>
                </a:solidFill>
              </a:rPr>
              <a:t>  private search(term) {</a:t>
            </a:r>
          </a:p>
          <a:p>
            <a:r>
              <a:rPr lang="en-US" sz="1600" dirty="0">
                <a:solidFill>
                  <a:srgbClr val="002060"/>
                </a:solidFill>
              </a:rPr>
              <a:t>    console.log(term);</a:t>
            </a:r>
          </a:p>
          <a:p>
            <a:r>
              <a:rPr lang="en-US" sz="1600" dirty="0">
                <a:solidFill>
                  <a:srgbClr val="002060"/>
                </a:solidFill>
              </a:rPr>
              <a:t>    </a:t>
            </a:r>
            <a:r>
              <a:rPr lang="en-US" sz="1600" dirty="0" err="1">
                <a:solidFill>
                  <a:srgbClr val="002060"/>
                </a:solidFill>
              </a:rPr>
              <a:t>this.http.</a:t>
            </a:r>
            <a:r>
              <a:rPr lang="en-US" sz="1600" dirty="0" err="1">
                <a:solidFill>
                  <a:srgbClr val="FF0000"/>
                </a:solidFill>
              </a:rPr>
              <a:t>get</a:t>
            </a:r>
            <a:r>
              <a:rPr lang="en-US" sz="1600" dirty="0">
                <a:solidFill>
                  <a:srgbClr val="002060"/>
                </a:solidFill>
              </a:rPr>
              <a:t>(`https://swapi.co/</a:t>
            </a:r>
            <a:r>
              <a:rPr lang="en-US" sz="1600" dirty="0" err="1">
                <a:solidFill>
                  <a:srgbClr val="002060"/>
                </a:solidFill>
              </a:rPr>
              <a:t>api</a:t>
            </a:r>
            <a:r>
              <a:rPr lang="en-US" sz="1600" dirty="0">
                <a:solidFill>
                  <a:srgbClr val="002060"/>
                </a:solidFill>
              </a:rPr>
              <a:t>/people/?search=${term}`).</a:t>
            </a:r>
            <a:r>
              <a:rPr lang="en-US" sz="1600" dirty="0" err="1">
                <a:solidFill>
                  <a:srgbClr val="FF0000"/>
                </a:solidFill>
              </a:rPr>
              <a:t>toPromise</a:t>
            </a:r>
            <a:r>
              <a:rPr lang="en-US" sz="1600" dirty="0">
                <a:solidFill>
                  <a:srgbClr val="002060"/>
                </a:solidFill>
              </a:rPr>
              <a:t>()</a:t>
            </a:r>
          </a:p>
          <a:p>
            <a:r>
              <a:rPr lang="en-US" sz="1600" dirty="0">
                <a:solidFill>
                  <a:srgbClr val="002060"/>
                </a:solidFill>
              </a:rPr>
              <a:t>    .</a:t>
            </a:r>
            <a:r>
              <a:rPr lang="en-US" sz="1600" dirty="0">
                <a:solidFill>
                  <a:srgbClr val="FF0000"/>
                </a:solidFill>
              </a:rPr>
              <a:t>then</a:t>
            </a:r>
            <a:r>
              <a:rPr lang="en-US" sz="1600" dirty="0">
                <a:solidFill>
                  <a:srgbClr val="002060"/>
                </a:solidFill>
              </a:rPr>
              <a:t>((</a:t>
            </a:r>
            <a:r>
              <a:rPr lang="en-US" sz="1600" dirty="0">
                <a:solidFill>
                  <a:srgbClr val="00B050"/>
                </a:solidFill>
              </a:rPr>
              <a:t>data</a:t>
            </a:r>
            <a:r>
              <a:rPr lang="en-US" sz="1600" dirty="0">
                <a:solidFill>
                  <a:srgbClr val="002060"/>
                </a:solidFill>
              </a:rPr>
              <a:t>: any) =&gt; {</a:t>
            </a:r>
          </a:p>
          <a:p>
            <a:r>
              <a:rPr lang="en-US" sz="1600" dirty="0">
                <a:solidFill>
                  <a:srgbClr val="002060"/>
                </a:solidFill>
              </a:rPr>
              <a:t>      /* </a:t>
            </a:r>
            <a:r>
              <a:rPr lang="en-US" sz="1600" dirty="0" err="1">
                <a:solidFill>
                  <a:srgbClr val="002060"/>
                </a:solidFill>
              </a:rPr>
              <a:t>tslint:disable:no-console</a:t>
            </a:r>
            <a:r>
              <a:rPr lang="en-US" sz="1600" dirty="0">
                <a:solidFill>
                  <a:srgbClr val="002060"/>
                </a:solidFill>
              </a:rPr>
              <a:t> */</a:t>
            </a:r>
          </a:p>
          <a:p>
            <a:r>
              <a:rPr lang="en-US" sz="1600" dirty="0">
                <a:solidFill>
                  <a:srgbClr val="002060"/>
                </a:solidFill>
              </a:rPr>
              <a:t>      </a:t>
            </a:r>
            <a:r>
              <a:rPr lang="en-US" sz="1600" dirty="0" err="1">
                <a:solidFill>
                  <a:srgbClr val="002060"/>
                </a:solidFill>
              </a:rPr>
              <a:t>console.time</a:t>
            </a:r>
            <a:r>
              <a:rPr lang="en-US" sz="1600" dirty="0">
                <a:solidFill>
                  <a:srgbClr val="002060"/>
                </a:solidFill>
              </a:rPr>
              <a:t>('request-length');</a:t>
            </a:r>
          </a:p>
          <a:p>
            <a:r>
              <a:rPr lang="en-US" sz="1600" dirty="0">
                <a:solidFill>
                  <a:srgbClr val="002060"/>
                </a:solidFill>
              </a:rPr>
              <a:t>      console.log(data);</a:t>
            </a:r>
          </a:p>
          <a:p>
            <a:r>
              <a:rPr lang="en-US" sz="1600" dirty="0">
                <a:solidFill>
                  <a:srgbClr val="002060"/>
                </a:solidFill>
              </a:rPr>
              <a:t>      </a:t>
            </a:r>
            <a:r>
              <a:rPr lang="en-US" sz="1600" dirty="0" err="1">
                <a:solidFill>
                  <a:srgbClr val="002060"/>
                </a:solidFill>
              </a:rPr>
              <a:t>console.timeEnd</a:t>
            </a:r>
            <a:r>
              <a:rPr lang="en-US" sz="1600" dirty="0">
                <a:solidFill>
                  <a:srgbClr val="002060"/>
                </a:solidFill>
              </a:rPr>
              <a:t>('request-length');</a:t>
            </a:r>
          </a:p>
          <a:p>
            <a:r>
              <a:rPr lang="en-US" sz="1600" dirty="0">
                <a:solidFill>
                  <a:srgbClr val="002060"/>
                </a:solidFill>
              </a:rPr>
              <a:t>      </a:t>
            </a:r>
            <a:r>
              <a:rPr lang="en-US" sz="1600" dirty="0" err="1">
                <a:solidFill>
                  <a:srgbClr val="002060"/>
                </a:solidFill>
              </a:rPr>
              <a:t>this.results</a:t>
            </a:r>
            <a:r>
              <a:rPr lang="en-US" sz="1600" dirty="0">
                <a:solidFill>
                  <a:srgbClr val="002060"/>
                </a:solidFill>
              </a:rPr>
              <a:t> = </a:t>
            </a:r>
            <a:r>
              <a:rPr lang="en-US" sz="1600" dirty="0" err="1">
                <a:solidFill>
                  <a:srgbClr val="002060"/>
                </a:solidFill>
              </a:rPr>
              <a:t>data.results</a:t>
            </a:r>
            <a:r>
              <a:rPr lang="en-US" sz="1600" dirty="0">
                <a:solidFill>
                  <a:srgbClr val="002060"/>
                </a:solidFill>
              </a:rPr>
              <a:t>;</a:t>
            </a:r>
          </a:p>
          <a:p>
            <a:r>
              <a:rPr lang="en-US" sz="1600" dirty="0">
                <a:solidFill>
                  <a:srgbClr val="002060"/>
                </a:solidFill>
              </a:rPr>
              <a:t>    }) </a:t>
            </a:r>
          </a:p>
          <a:p>
            <a:r>
              <a:rPr lang="en-US" sz="1600" dirty="0">
                <a:solidFill>
                  <a:srgbClr val="002060"/>
                </a:solidFill>
              </a:rPr>
              <a:t>    .catch(</a:t>
            </a:r>
            <a:r>
              <a:rPr lang="en-US" sz="1600" dirty="0" err="1">
                <a:solidFill>
                  <a:srgbClr val="002060"/>
                </a:solidFill>
              </a:rPr>
              <a:t>this.handleError</a:t>
            </a:r>
            <a:r>
              <a:rPr lang="en-US" sz="1600" dirty="0">
                <a:solidFill>
                  <a:srgbClr val="002060"/>
                </a:solidFill>
              </a:rPr>
              <a:t>);</a:t>
            </a:r>
          </a:p>
          <a:p>
            <a:r>
              <a:rPr lang="en-US" sz="1600" dirty="0">
                <a:solidFill>
                  <a:srgbClr val="002060"/>
                </a:solidFill>
              </a:rPr>
              <a:t>  }</a:t>
            </a:r>
          </a:p>
        </p:txBody>
      </p:sp>
      <p:pic>
        <p:nvPicPr>
          <p:cNvPr id="9" name="Picture 8">
            <a:extLst>
              <a:ext uri="{FF2B5EF4-FFF2-40B4-BE49-F238E27FC236}">
                <a16:creationId xmlns:a16="http://schemas.microsoft.com/office/drawing/2014/main" id="{ABD49F21-DA09-4344-870C-3D37686E8C3E}"/>
              </a:ext>
            </a:extLst>
          </p:cNvPr>
          <p:cNvPicPr>
            <a:picLocks noChangeAspect="1"/>
          </p:cNvPicPr>
          <p:nvPr/>
        </p:nvPicPr>
        <p:blipFill rotWithShape="1">
          <a:blip r:embed="rId2"/>
          <a:srcRect l="6875" t="36667" r="37500" b="18888"/>
          <a:stretch/>
        </p:blipFill>
        <p:spPr>
          <a:xfrm>
            <a:off x="6934200" y="4535570"/>
            <a:ext cx="4724401" cy="2123327"/>
          </a:xfrm>
          <a:prstGeom prst="rect">
            <a:avLst/>
          </a:prstGeom>
        </p:spPr>
      </p:pic>
      <p:sp>
        <p:nvSpPr>
          <p:cNvPr id="10" name="Arrow: Bent-Up 9">
            <a:extLst>
              <a:ext uri="{FF2B5EF4-FFF2-40B4-BE49-F238E27FC236}">
                <a16:creationId xmlns:a16="http://schemas.microsoft.com/office/drawing/2014/main" id="{5A654D2E-2DF6-41E7-A79F-8FFDC385E12E}"/>
              </a:ext>
            </a:extLst>
          </p:cNvPr>
          <p:cNvSpPr/>
          <p:nvPr/>
        </p:nvSpPr>
        <p:spPr>
          <a:xfrm rot="5400000">
            <a:off x="5715000" y="4876800"/>
            <a:ext cx="990600" cy="990600"/>
          </a:xfrm>
          <a:prstGeom prst="bentUp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21329151"/>
      </p:ext>
    </p:extLst>
  </p:cSld>
  <p:clrMapOvr>
    <a:masterClrMapping/>
  </p:clrMapOvr>
  <p:transition spd="slow">
    <p:push/>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Promise</a:t>
            </a:r>
            <a:endParaRPr lang="en-US" dirty="0">
              <a:solidFill>
                <a:srgbClr val="FF0000"/>
              </a:solidFill>
            </a:endParaRP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5" name="Rectangle: Rounded Corners 4">
            <a:extLst>
              <a:ext uri="{FF2B5EF4-FFF2-40B4-BE49-F238E27FC236}">
                <a16:creationId xmlns:a16="http://schemas.microsoft.com/office/drawing/2014/main" id="{7142DF27-2692-422F-BB3B-B572242D4ACF}"/>
              </a:ext>
            </a:extLst>
          </p:cNvPr>
          <p:cNvSpPr/>
          <p:nvPr/>
        </p:nvSpPr>
        <p:spPr>
          <a:xfrm>
            <a:off x="337794" y="1905000"/>
            <a:ext cx="11258747" cy="1143000"/>
          </a:xfrm>
          <a:prstGeom prst="roundRect">
            <a:avLst>
              <a:gd name="adj" fmla="val 694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2060"/>
                </a:solidFill>
              </a:rPr>
              <a:t>promises is that a request initiated from a promise is not cancellable</a:t>
            </a:r>
          </a:p>
        </p:txBody>
      </p:sp>
    </p:spTree>
    <p:extLst>
      <p:ext uri="{BB962C8B-B14F-4D97-AF65-F5344CB8AC3E}">
        <p14:creationId xmlns:p14="http://schemas.microsoft.com/office/powerpoint/2010/main" val="3036042220"/>
      </p:ext>
    </p:extLst>
  </p:cSld>
  <p:clrMapOvr>
    <a:masterClrMapping/>
  </p:clrMapOvr>
  <p:transition spd="slow">
    <p:push/>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Observables</a:t>
            </a:r>
            <a:endParaRPr lang="en-US" dirty="0">
              <a:solidFill>
                <a:srgbClr val="FF0000"/>
              </a:solidFill>
            </a:endParaRP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5" name="Rectangle: Rounded Corners 4">
            <a:extLst>
              <a:ext uri="{FF2B5EF4-FFF2-40B4-BE49-F238E27FC236}">
                <a16:creationId xmlns:a16="http://schemas.microsoft.com/office/drawing/2014/main" id="{7142DF27-2692-422F-BB3B-B572242D4ACF}"/>
              </a:ext>
            </a:extLst>
          </p:cNvPr>
          <p:cNvSpPr/>
          <p:nvPr/>
        </p:nvSpPr>
        <p:spPr>
          <a:xfrm>
            <a:off x="314227" y="1143000"/>
            <a:ext cx="11506200" cy="1295400"/>
          </a:xfrm>
          <a:prstGeom prst="roundRect">
            <a:avLst>
              <a:gd name="adj" fmla="val 694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2060"/>
                </a:solidFill>
              </a:rPr>
              <a:t>An observable is essentially a stream (a stream of events, or data) and compared to a Promise, </a:t>
            </a:r>
          </a:p>
          <a:p>
            <a:endParaRPr lang="en-US" sz="1600" dirty="0">
              <a:solidFill>
                <a:srgbClr val="002060"/>
              </a:solidFill>
            </a:endParaRPr>
          </a:p>
          <a:p>
            <a:r>
              <a:rPr lang="en-US" sz="1600" dirty="0">
                <a:solidFill>
                  <a:srgbClr val="002060"/>
                </a:solidFill>
              </a:rPr>
              <a:t>an Observable can be cancelled. It out of the box supports operators such as map() and filter()</a:t>
            </a:r>
          </a:p>
        </p:txBody>
      </p:sp>
      <p:pic>
        <p:nvPicPr>
          <p:cNvPr id="11266" name="Picture 2" descr="angular Observables à®à¯à®à®¾à®© à®ªà® à®®à¯à®à®¿à®µà¯">
            <a:extLst>
              <a:ext uri="{FF2B5EF4-FFF2-40B4-BE49-F238E27FC236}">
                <a16:creationId xmlns:a16="http://schemas.microsoft.com/office/drawing/2014/main" id="{2FCAC7C6-1967-4A15-872B-210A5C64D0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627" y="2819400"/>
            <a:ext cx="8915400" cy="3878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642381"/>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5"/>
          </p:nvPr>
        </p:nvSpPr>
        <p:spPr/>
        <p:txBody>
          <a:bodyPr/>
          <a:lstStyle/>
          <a:p>
            <a:r>
              <a:rPr lang="en-US" dirty="0"/>
              <a:t>Micro Services</a:t>
            </a:r>
          </a:p>
        </p:txBody>
      </p:sp>
      <p:sp>
        <p:nvSpPr>
          <p:cNvPr id="5" name="Content Placeholder 13">
            <a:extLst>
              <a:ext uri="{FF2B5EF4-FFF2-40B4-BE49-F238E27FC236}">
                <a16:creationId xmlns:a16="http://schemas.microsoft.com/office/drawing/2014/main" id="{333E97E2-0BC2-4CBC-98F4-FD560A04D035}"/>
              </a:ext>
            </a:extLst>
          </p:cNvPr>
          <p:cNvSpPr>
            <a:spLocks noGrp="1"/>
          </p:cNvSpPr>
          <p:nvPr>
            <p:ph idx="1"/>
          </p:nvPr>
        </p:nvSpPr>
        <p:spPr>
          <a:xfrm>
            <a:off x="1065490" y="1828800"/>
            <a:ext cx="8689064" cy="4191000"/>
          </a:xfrm>
        </p:spPr>
        <p:txBody>
          <a:bodyPr/>
          <a:lstStyle/>
          <a:p>
            <a:r>
              <a:rPr lang="en-US" sz="5400" dirty="0">
                <a:solidFill>
                  <a:srgbClr val="002060"/>
                </a:solidFill>
                <a:latin typeface="Agency FB" panose="020B0503020202020204" pitchFamily="34" charset="0"/>
              </a:rPr>
              <a:t>Pause for TypeScript</a:t>
            </a:r>
            <a:endParaRPr lang="en-US" dirty="0">
              <a:solidFill>
                <a:srgbClr val="002060"/>
              </a:solidFill>
              <a:latin typeface="Agency FB" panose="020B0503020202020204" pitchFamily="34" charset="0"/>
            </a:endParaRPr>
          </a:p>
        </p:txBody>
      </p:sp>
    </p:spTree>
    <p:extLst>
      <p:ext uri="{BB962C8B-B14F-4D97-AF65-F5344CB8AC3E}">
        <p14:creationId xmlns:p14="http://schemas.microsoft.com/office/powerpoint/2010/main" val="1443496273"/>
      </p:ext>
    </p:extLst>
  </p:cSld>
  <p:clrMapOvr>
    <a:masterClrMapping/>
  </p:clrMapOvr>
  <p:transition spd="slow">
    <p:push/>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Observables</a:t>
            </a:r>
            <a:endParaRPr lang="en-US" dirty="0">
              <a:solidFill>
                <a:srgbClr val="FF0000"/>
              </a:solidFill>
            </a:endParaRP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5" name="Rectangle: Rounded Corners 4">
            <a:extLst>
              <a:ext uri="{FF2B5EF4-FFF2-40B4-BE49-F238E27FC236}">
                <a16:creationId xmlns:a16="http://schemas.microsoft.com/office/drawing/2014/main" id="{7142DF27-2692-422F-BB3B-B572242D4ACF}"/>
              </a:ext>
            </a:extLst>
          </p:cNvPr>
          <p:cNvSpPr/>
          <p:nvPr/>
        </p:nvSpPr>
        <p:spPr>
          <a:xfrm>
            <a:off x="314227" y="1143000"/>
            <a:ext cx="11506200" cy="4419600"/>
          </a:xfrm>
          <a:prstGeom prst="roundRect">
            <a:avLst>
              <a:gd name="adj" fmla="val 694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2060"/>
                </a:solidFill>
              </a:rPr>
              <a:t> </a:t>
            </a:r>
            <a:r>
              <a:rPr lang="en-US" sz="1600" dirty="0" err="1">
                <a:solidFill>
                  <a:srgbClr val="002060"/>
                </a:solidFill>
              </a:rPr>
              <a:t>ngOnInit</a:t>
            </a:r>
            <a:r>
              <a:rPr lang="en-US" sz="1600" dirty="0">
                <a:solidFill>
                  <a:srgbClr val="002060"/>
                </a:solidFill>
              </a:rPr>
              <a:t>() {</a:t>
            </a:r>
          </a:p>
          <a:p>
            <a:r>
              <a:rPr lang="en-US" sz="1600" dirty="0">
                <a:solidFill>
                  <a:srgbClr val="002060"/>
                </a:solidFill>
              </a:rPr>
              <a:t>    </a:t>
            </a:r>
            <a:r>
              <a:rPr lang="en-US" sz="1600" dirty="0" err="1">
                <a:solidFill>
                  <a:srgbClr val="002060"/>
                </a:solidFill>
              </a:rPr>
              <a:t>this.term.valueChanges</a:t>
            </a:r>
            <a:endParaRPr lang="en-US" sz="1600" dirty="0">
              <a:solidFill>
                <a:srgbClr val="002060"/>
              </a:solidFill>
            </a:endParaRPr>
          </a:p>
          <a:p>
            <a:r>
              <a:rPr lang="en-US" sz="1600" dirty="0">
                <a:solidFill>
                  <a:srgbClr val="002060"/>
                </a:solidFill>
              </a:rPr>
              <a:t>      .</a:t>
            </a:r>
            <a:r>
              <a:rPr lang="en-US" sz="1600" dirty="0" err="1">
                <a:solidFill>
                  <a:srgbClr val="002060"/>
                </a:solidFill>
              </a:rPr>
              <a:t>debounceTime</a:t>
            </a:r>
            <a:r>
              <a:rPr lang="en-US" sz="1600" dirty="0">
                <a:solidFill>
                  <a:srgbClr val="002060"/>
                </a:solidFill>
              </a:rPr>
              <a:t>(400)</a:t>
            </a:r>
          </a:p>
          <a:p>
            <a:r>
              <a:rPr lang="en-US" sz="1600" dirty="0">
                <a:solidFill>
                  <a:srgbClr val="002060"/>
                </a:solidFill>
              </a:rPr>
              <a:t>      .</a:t>
            </a:r>
            <a:r>
              <a:rPr lang="en-US" sz="1600" dirty="0" err="1">
                <a:solidFill>
                  <a:srgbClr val="002060"/>
                </a:solidFill>
              </a:rPr>
              <a:t>distinctUntilChanged</a:t>
            </a:r>
            <a:r>
              <a:rPr lang="en-US" sz="1600" dirty="0">
                <a:solidFill>
                  <a:srgbClr val="002060"/>
                </a:solidFill>
              </a:rPr>
              <a:t>()</a:t>
            </a:r>
          </a:p>
          <a:p>
            <a:r>
              <a:rPr lang="en-US" sz="1600" dirty="0">
                <a:solidFill>
                  <a:srgbClr val="002060"/>
                </a:solidFill>
              </a:rPr>
              <a:t>      .subscribe(</a:t>
            </a:r>
            <a:r>
              <a:rPr lang="en-US" sz="1600" dirty="0" err="1">
                <a:solidFill>
                  <a:srgbClr val="002060"/>
                </a:solidFill>
              </a:rPr>
              <a:t>searchTerm</a:t>
            </a:r>
            <a:r>
              <a:rPr lang="en-US" sz="1600" dirty="0">
                <a:solidFill>
                  <a:srgbClr val="002060"/>
                </a:solidFill>
              </a:rPr>
              <a:t> =&gt; {</a:t>
            </a:r>
          </a:p>
          <a:p>
            <a:r>
              <a:rPr lang="en-US" sz="1600" dirty="0">
                <a:solidFill>
                  <a:srgbClr val="002060"/>
                </a:solidFill>
              </a:rPr>
              <a:t>        </a:t>
            </a:r>
            <a:r>
              <a:rPr lang="en-US" sz="1600" dirty="0" err="1">
                <a:solidFill>
                  <a:srgbClr val="002060"/>
                </a:solidFill>
              </a:rPr>
              <a:t>this.http.get</a:t>
            </a:r>
            <a:r>
              <a:rPr lang="en-US" sz="1600" dirty="0">
                <a:solidFill>
                  <a:srgbClr val="002060"/>
                </a:solidFill>
              </a:rPr>
              <a:t>(`https://swapi.co/</a:t>
            </a:r>
            <a:r>
              <a:rPr lang="en-US" sz="1600" dirty="0" err="1">
                <a:solidFill>
                  <a:srgbClr val="002060"/>
                </a:solidFill>
              </a:rPr>
              <a:t>api</a:t>
            </a:r>
            <a:r>
              <a:rPr lang="en-US" sz="1600" dirty="0">
                <a:solidFill>
                  <a:srgbClr val="002060"/>
                </a:solidFill>
              </a:rPr>
              <a:t>/people/?search=${</a:t>
            </a:r>
            <a:r>
              <a:rPr lang="en-US" sz="1600" dirty="0" err="1">
                <a:solidFill>
                  <a:srgbClr val="002060"/>
                </a:solidFill>
              </a:rPr>
              <a:t>searchTerm</a:t>
            </a:r>
            <a:r>
              <a:rPr lang="en-US" sz="1600" dirty="0">
                <a:solidFill>
                  <a:srgbClr val="002060"/>
                </a:solidFill>
              </a:rPr>
              <a:t>}`).</a:t>
            </a:r>
            <a:r>
              <a:rPr lang="en-US" sz="1600" dirty="0">
                <a:solidFill>
                  <a:srgbClr val="FF0000"/>
                </a:solidFill>
              </a:rPr>
              <a:t>subscribe</a:t>
            </a:r>
            <a:r>
              <a:rPr lang="en-US" sz="1600" dirty="0">
                <a:solidFill>
                  <a:srgbClr val="002060"/>
                </a:solidFill>
              </a:rPr>
              <a:t>((data: any) =&gt; {</a:t>
            </a:r>
          </a:p>
          <a:p>
            <a:r>
              <a:rPr lang="en-US" sz="1600" dirty="0">
                <a:solidFill>
                  <a:srgbClr val="002060"/>
                </a:solidFill>
              </a:rPr>
              <a:t>          /* </a:t>
            </a:r>
            <a:r>
              <a:rPr lang="en-US" sz="1600" dirty="0" err="1">
                <a:solidFill>
                  <a:srgbClr val="002060"/>
                </a:solidFill>
              </a:rPr>
              <a:t>tslint:disable:no-console</a:t>
            </a:r>
            <a:r>
              <a:rPr lang="en-US" sz="1600" dirty="0">
                <a:solidFill>
                  <a:srgbClr val="002060"/>
                </a:solidFill>
              </a:rPr>
              <a:t> */</a:t>
            </a:r>
          </a:p>
          <a:p>
            <a:r>
              <a:rPr lang="en-US" sz="1600" dirty="0">
                <a:solidFill>
                  <a:srgbClr val="002060"/>
                </a:solidFill>
              </a:rPr>
              <a:t>          </a:t>
            </a:r>
            <a:r>
              <a:rPr lang="en-US" sz="1600" dirty="0" err="1">
                <a:solidFill>
                  <a:srgbClr val="002060"/>
                </a:solidFill>
              </a:rPr>
              <a:t>console.time</a:t>
            </a:r>
            <a:r>
              <a:rPr lang="en-US" sz="1600" dirty="0">
                <a:solidFill>
                  <a:srgbClr val="002060"/>
                </a:solidFill>
              </a:rPr>
              <a:t>('request-length');</a:t>
            </a:r>
          </a:p>
          <a:p>
            <a:r>
              <a:rPr lang="en-US" sz="1600" dirty="0">
                <a:solidFill>
                  <a:srgbClr val="002060"/>
                </a:solidFill>
              </a:rPr>
              <a:t>          console.log(data);</a:t>
            </a:r>
          </a:p>
          <a:p>
            <a:r>
              <a:rPr lang="en-US" sz="1600" dirty="0">
                <a:solidFill>
                  <a:srgbClr val="002060"/>
                </a:solidFill>
              </a:rPr>
              <a:t>          </a:t>
            </a:r>
            <a:r>
              <a:rPr lang="en-US" sz="1600" dirty="0" err="1">
                <a:solidFill>
                  <a:srgbClr val="002060"/>
                </a:solidFill>
              </a:rPr>
              <a:t>console.timeEnd</a:t>
            </a:r>
            <a:r>
              <a:rPr lang="en-US" sz="1600" dirty="0">
                <a:solidFill>
                  <a:srgbClr val="002060"/>
                </a:solidFill>
              </a:rPr>
              <a:t>('request-length');</a:t>
            </a:r>
          </a:p>
          <a:p>
            <a:r>
              <a:rPr lang="en-US" sz="1600" dirty="0">
                <a:solidFill>
                  <a:srgbClr val="002060"/>
                </a:solidFill>
              </a:rPr>
              <a:t>          </a:t>
            </a:r>
            <a:r>
              <a:rPr lang="en-US" sz="1600" dirty="0" err="1">
                <a:solidFill>
                  <a:srgbClr val="002060"/>
                </a:solidFill>
              </a:rPr>
              <a:t>this.results</a:t>
            </a:r>
            <a:r>
              <a:rPr lang="en-US" sz="1600" dirty="0">
                <a:solidFill>
                  <a:srgbClr val="002060"/>
                </a:solidFill>
              </a:rPr>
              <a:t> = </a:t>
            </a:r>
            <a:r>
              <a:rPr lang="en-US" sz="1600" dirty="0" err="1">
                <a:solidFill>
                  <a:srgbClr val="002060"/>
                </a:solidFill>
              </a:rPr>
              <a:t>data.results</a:t>
            </a:r>
            <a:r>
              <a:rPr lang="en-US" sz="1600" dirty="0">
                <a:solidFill>
                  <a:srgbClr val="002060"/>
                </a:solidFill>
              </a:rPr>
              <a:t>;</a:t>
            </a:r>
          </a:p>
          <a:p>
            <a:r>
              <a:rPr lang="en-US" sz="1600" dirty="0">
                <a:solidFill>
                  <a:srgbClr val="002060"/>
                </a:solidFill>
              </a:rPr>
              <a:t>        });</a:t>
            </a:r>
          </a:p>
          <a:p>
            <a:r>
              <a:rPr lang="en-US" sz="1600" dirty="0">
                <a:solidFill>
                  <a:srgbClr val="002060"/>
                </a:solidFill>
              </a:rPr>
              <a:t>      });</a:t>
            </a:r>
          </a:p>
          <a:p>
            <a:r>
              <a:rPr lang="en-US" sz="1600" dirty="0">
                <a:solidFill>
                  <a:srgbClr val="002060"/>
                </a:solidFill>
              </a:rPr>
              <a:t>  }</a:t>
            </a:r>
          </a:p>
        </p:txBody>
      </p:sp>
    </p:spTree>
    <p:extLst>
      <p:ext uri="{BB962C8B-B14F-4D97-AF65-F5344CB8AC3E}">
        <p14:creationId xmlns:p14="http://schemas.microsoft.com/office/powerpoint/2010/main" val="1645691001"/>
      </p:ext>
    </p:extLst>
  </p:cSld>
  <p:clrMapOvr>
    <a:masterClrMapping/>
  </p:clrMapOvr>
  <p:transition spd="slow">
    <p:push/>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Observables</a:t>
            </a:r>
            <a:endParaRPr lang="en-US" dirty="0">
              <a:solidFill>
                <a:srgbClr val="FF0000"/>
              </a:solidFill>
            </a:endParaRP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graphicFrame>
        <p:nvGraphicFramePr>
          <p:cNvPr id="3" name="Table 2">
            <a:extLst>
              <a:ext uri="{FF2B5EF4-FFF2-40B4-BE49-F238E27FC236}">
                <a16:creationId xmlns:a16="http://schemas.microsoft.com/office/drawing/2014/main" id="{A235BACA-4369-428F-A946-A865B8786C0A}"/>
              </a:ext>
            </a:extLst>
          </p:cNvPr>
          <p:cNvGraphicFramePr>
            <a:graphicFrameLocks noGrp="1"/>
          </p:cNvGraphicFramePr>
          <p:nvPr>
            <p:extLst>
              <p:ext uri="{D42A27DB-BD31-4B8C-83A1-F6EECF244321}">
                <p14:modId xmlns:p14="http://schemas.microsoft.com/office/powerpoint/2010/main" val="51693729"/>
              </p:ext>
            </p:extLst>
          </p:nvPr>
        </p:nvGraphicFramePr>
        <p:xfrm>
          <a:off x="304800" y="762000"/>
          <a:ext cx="11582400" cy="5095943"/>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3841811149"/>
                    </a:ext>
                  </a:extLst>
                </a:gridCol>
                <a:gridCol w="10134600">
                  <a:extLst>
                    <a:ext uri="{9D8B030D-6E8A-4147-A177-3AD203B41FA5}">
                      <a16:colId xmlns:a16="http://schemas.microsoft.com/office/drawing/2014/main" val="2007631189"/>
                    </a:ext>
                  </a:extLst>
                </a:gridCol>
              </a:tblGrid>
              <a:tr h="457200">
                <a:tc>
                  <a:txBody>
                    <a:bodyPr/>
                    <a:lstStyle/>
                    <a:p>
                      <a:r>
                        <a:rPr lang="en-IN" sz="1400" dirty="0"/>
                        <a:t>Map</a:t>
                      </a:r>
                    </a:p>
                  </a:txBody>
                  <a:tcPr/>
                </a:tc>
                <a:tc>
                  <a:txBody>
                    <a:bodyPr/>
                    <a:lstStyle/>
                    <a:p>
                      <a:r>
                        <a:rPr lang="en-IN" sz="1400" dirty="0" err="1"/>
                        <a:t>Http.get</a:t>
                      </a:r>
                      <a:r>
                        <a:rPr lang="en-IN" sz="1400" dirty="0"/>
                        <a:t>('/</a:t>
                      </a:r>
                      <a:r>
                        <a:rPr lang="en-IN" sz="1400" dirty="0" err="1"/>
                        <a:t>someUrl</a:t>
                      </a:r>
                      <a:r>
                        <a:rPr lang="en-IN" sz="1400" dirty="0"/>
                        <a:t>')</a:t>
                      </a:r>
                    </a:p>
                    <a:p>
                      <a:r>
                        <a:rPr lang="en-IN" sz="1400" dirty="0"/>
                        <a:t>    .map(rese =&gt; </a:t>
                      </a:r>
                      <a:r>
                        <a:rPr lang="en-IN" sz="1400" dirty="0" err="1"/>
                        <a:t>res.json</a:t>
                      </a:r>
                      <a:r>
                        <a:rPr lang="en-IN" sz="1400" dirty="0"/>
                        <a:t>().data)</a:t>
                      </a:r>
                    </a:p>
                    <a:p>
                      <a:r>
                        <a:rPr lang="en-IN" sz="1400" dirty="0"/>
                        <a:t>    .map(data =&gt; ({data: </a:t>
                      </a:r>
                      <a:r>
                        <a:rPr lang="en-IN" sz="1400" dirty="0" err="1"/>
                        <a:t>data.value</a:t>
                      </a:r>
                      <a:r>
                        <a:rPr lang="en-IN" sz="1400" dirty="0"/>
                        <a:t>*10})</a:t>
                      </a:r>
                    </a:p>
                    <a:p>
                      <a:r>
                        <a:rPr lang="en-IN" sz="1400" dirty="0"/>
                        <a:t>    .subscribe(result =&gt; {</a:t>
                      </a:r>
                      <a:r>
                        <a:rPr lang="en-IN" sz="1400" dirty="0" err="1"/>
                        <a:t>this.view</a:t>
                      </a:r>
                      <a:r>
                        <a:rPr lang="en-IN" sz="1400" dirty="0"/>
                        <a:t> = result;});</a:t>
                      </a:r>
                    </a:p>
                    <a:p>
                      <a:endParaRPr lang="en-IN" i="1" dirty="0">
                        <a:effectLst/>
                      </a:endParaRPr>
                    </a:p>
                    <a:p>
                      <a:r>
                        <a:rPr lang="en-US" sz="1600" b="0" i="0" kern="1200" dirty="0">
                          <a:solidFill>
                            <a:schemeClr val="lt1"/>
                          </a:solidFill>
                          <a:effectLst/>
                          <a:latin typeface="+mn-lt"/>
                          <a:ea typeface="+mn-ea"/>
                          <a:cs typeface="+mn-cs"/>
                        </a:rPr>
                        <a:t>The first chain uses one http call, after multiple the response to 10 and assign the result to a view variable that is used to render</a:t>
                      </a:r>
                      <a:endParaRPr lang="en-IN" sz="1600" dirty="0"/>
                    </a:p>
                  </a:txBody>
                  <a:tcPr/>
                </a:tc>
                <a:extLst>
                  <a:ext uri="{0D108BD9-81ED-4DB2-BD59-A6C34878D82A}">
                    <a16:rowId xmlns:a16="http://schemas.microsoft.com/office/drawing/2014/main" val="1330621402"/>
                  </a:ext>
                </a:extLst>
              </a:tr>
              <a:tr h="340936">
                <a:tc>
                  <a:txBody>
                    <a:bodyPr/>
                    <a:lstStyle/>
                    <a:p>
                      <a:r>
                        <a:rPr lang="en-IN" sz="1400" b="1" i="0" kern="1200" dirty="0" err="1">
                          <a:solidFill>
                            <a:schemeClr val="dk1"/>
                          </a:solidFill>
                          <a:effectLst/>
                          <a:latin typeface="+mn-lt"/>
                          <a:ea typeface="+mn-ea"/>
                          <a:cs typeface="+mn-cs"/>
                        </a:rPr>
                        <a:t>SwitchMap</a:t>
                      </a:r>
                      <a:endParaRPr lang="en-IN" sz="1400" dirty="0"/>
                    </a:p>
                  </a:txBody>
                  <a:tcPr/>
                </a:tc>
                <a:tc>
                  <a:txBody>
                    <a:bodyPr/>
                    <a:lstStyle/>
                    <a:p>
                      <a:r>
                        <a:rPr lang="en-IN" sz="1400" dirty="0" err="1"/>
                        <a:t>Http.get</a:t>
                      </a:r>
                      <a:r>
                        <a:rPr lang="en-IN" sz="1400" dirty="0"/>
                        <a:t>('/</a:t>
                      </a:r>
                      <a:r>
                        <a:rPr lang="en-IN" sz="1400" dirty="0" err="1"/>
                        <a:t>someUrl</a:t>
                      </a:r>
                      <a:r>
                        <a:rPr lang="en-IN" sz="1400" dirty="0"/>
                        <a:t>')</a:t>
                      </a:r>
                    </a:p>
                    <a:p>
                      <a:r>
                        <a:rPr lang="en-IN" sz="1400" dirty="0"/>
                        <a:t>    .map(rese =&gt; </a:t>
                      </a:r>
                      <a:r>
                        <a:rPr lang="en-IN" sz="1400" dirty="0" err="1"/>
                        <a:t>res.json</a:t>
                      </a:r>
                      <a:r>
                        <a:rPr lang="en-IN" sz="1400" dirty="0"/>
                        <a:t>().data)</a:t>
                      </a:r>
                    </a:p>
                    <a:p>
                      <a:r>
                        <a:rPr lang="en-IN" sz="1400" dirty="0"/>
                        <a:t>    .</a:t>
                      </a:r>
                      <a:r>
                        <a:rPr lang="en-IN" sz="1400" dirty="0" err="1"/>
                        <a:t>switchMap</a:t>
                      </a:r>
                      <a:r>
                        <a:rPr lang="en-IN" sz="1400" dirty="0"/>
                        <a:t>(data =&gt; </a:t>
                      </a:r>
                      <a:r>
                        <a:rPr lang="en-IN" sz="1400" dirty="0" err="1"/>
                        <a:t>Http.get</a:t>
                      </a:r>
                      <a:r>
                        <a:rPr lang="en-IN" sz="1400" dirty="0"/>
                        <a:t>(`/</a:t>
                      </a:r>
                      <a:r>
                        <a:rPr lang="en-IN" sz="1400" dirty="0" err="1"/>
                        <a:t>otherUrl</a:t>
                      </a:r>
                      <a:r>
                        <a:rPr lang="en-IN" sz="1400" dirty="0"/>
                        <a:t>/${</a:t>
                      </a:r>
                      <a:r>
                        <a:rPr lang="en-IN" sz="1400" dirty="0" err="1"/>
                        <a:t>data.value</a:t>
                      </a:r>
                      <a:r>
                        <a:rPr lang="en-IN" sz="1400" dirty="0"/>
                        <a:t>}`))</a:t>
                      </a:r>
                    </a:p>
                    <a:p>
                      <a:r>
                        <a:rPr lang="en-IN" sz="1400" dirty="0"/>
                        <a:t>    .subscribe(result =&gt; {</a:t>
                      </a:r>
                      <a:r>
                        <a:rPr lang="en-IN" sz="1400" dirty="0" err="1"/>
                        <a:t>this.view</a:t>
                      </a:r>
                      <a:r>
                        <a:rPr lang="en-IN" sz="1400" dirty="0"/>
                        <a:t> = result;});</a:t>
                      </a:r>
                    </a:p>
                  </a:txBody>
                  <a:tcPr/>
                </a:tc>
                <a:extLst>
                  <a:ext uri="{0D108BD9-81ED-4DB2-BD59-A6C34878D82A}">
                    <a16:rowId xmlns:a16="http://schemas.microsoft.com/office/drawing/2014/main" val="2455599608"/>
                  </a:ext>
                </a:extLst>
              </a:tr>
              <a:tr h="340936">
                <a:tc>
                  <a:txBody>
                    <a:bodyPr/>
                    <a:lstStyle/>
                    <a:p>
                      <a:r>
                        <a:rPr lang="en-IN" sz="1400" dirty="0" err="1"/>
                        <a:t>ForkJoin</a:t>
                      </a:r>
                      <a:endParaRPr lang="en-IN" sz="1400" dirty="0"/>
                    </a:p>
                  </a:txBody>
                  <a:tcPr/>
                </a:tc>
                <a:tc>
                  <a:txBody>
                    <a:bodyPr/>
                    <a:lstStyle/>
                    <a:p>
                      <a:r>
                        <a:rPr lang="en-IN" sz="1400" dirty="0" err="1"/>
                        <a:t>Observable.forkJoin</a:t>
                      </a:r>
                      <a:r>
                        <a:rPr lang="en-IN" sz="1400" dirty="0"/>
                        <a:t>(</a:t>
                      </a:r>
                    </a:p>
                    <a:p>
                      <a:r>
                        <a:rPr lang="en-IN" sz="1400" dirty="0"/>
                        <a:t>     </a:t>
                      </a:r>
                      <a:r>
                        <a:rPr lang="en-IN" sz="1400" dirty="0" err="1"/>
                        <a:t>Http.get</a:t>
                      </a:r>
                      <a:r>
                        <a:rPr lang="en-IN" sz="1400" dirty="0"/>
                        <a:t>('/</a:t>
                      </a:r>
                      <a:r>
                        <a:rPr lang="en-IN" sz="1400" dirty="0" err="1"/>
                        <a:t>someUrl</a:t>
                      </a:r>
                      <a:r>
                        <a:rPr lang="en-IN" sz="1400" dirty="0"/>
                        <a:t>').map(res =&gt; </a:t>
                      </a:r>
                      <a:r>
                        <a:rPr lang="en-IN" sz="1400" dirty="0" err="1"/>
                        <a:t>res.json</a:t>
                      </a:r>
                      <a:r>
                        <a:rPr lang="en-IN" sz="1400" dirty="0"/>
                        <a:t>().data),</a:t>
                      </a:r>
                    </a:p>
                    <a:p>
                      <a:r>
                        <a:rPr lang="en-IN" sz="1400" dirty="0"/>
                        <a:t>     </a:t>
                      </a:r>
                      <a:r>
                        <a:rPr lang="en-IN" sz="1400" dirty="0" err="1"/>
                        <a:t>Http.get</a:t>
                      </a:r>
                      <a:r>
                        <a:rPr lang="en-IN" sz="1400" dirty="0"/>
                        <a:t>('/</a:t>
                      </a:r>
                      <a:r>
                        <a:rPr lang="en-IN" sz="1400" dirty="0" err="1"/>
                        <a:t>otherUrl</a:t>
                      </a:r>
                      <a:r>
                        <a:rPr lang="en-IN" sz="1400" dirty="0"/>
                        <a:t>').map(res =&gt; </a:t>
                      </a:r>
                      <a:r>
                        <a:rPr lang="en-IN" sz="1400" dirty="0" err="1"/>
                        <a:t>res.json</a:t>
                      </a:r>
                      <a:r>
                        <a:rPr lang="en-IN" sz="1400" dirty="0"/>
                        <a:t>().data),    </a:t>
                      </a:r>
                    </a:p>
                    <a:p>
                      <a:r>
                        <a:rPr lang="en-IN" sz="1400" dirty="0"/>
                        <a:t>     (data1, data2) =&gt; ({data1, data2})</a:t>
                      </a:r>
                    </a:p>
                    <a:p>
                      <a:r>
                        <a:rPr lang="en-IN" sz="1400" dirty="0"/>
                        <a:t>).subscribe(data =&gt; {</a:t>
                      </a:r>
                      <a:r>
                        <a:rPr lang="en-IN" sz="1400" dirty="0" err="1"/>
                        <a:t>this.view</a:t>
                      </a:r>
                      <a:r>
                        <a:rPr lang="en-IN" sz="1400" dirty="0"/>
                        <a:t> = `${data.data1} - ${data.data2}`;});</a:t>
                      </a:r>
                    </a:p>
                  </a:txBody>
                  <a:tcPr/>
                </a:tc>
                <a:extLst>
                  <a:ext uri="{0D108BD9-81ED-4DB2-BD59-A6C34878D82A}">
                    <a16:rowId xmlns:a16="http://schemas.microsoft.com/office/drawing/2014/main" val="939860858"/>
                  </a:ext>
                </a:extLst>
              </a:tr>
              <a:tr h="340936">
                <a:tc>
                  <a:txBody>
                    <a:bodyPr/>
                    <a:lstStyle/>
                    <a:p>
                      <a:r>
                        <a:rPr lang="en-IN" sz="1400" dirty="0"/>
                        <a:t>Empty</a:t>
                      </a:r>
                    </a:p>
                  </a:txBody>
                  <a:tcPr/>
                </a:tc>
                <a:tc>
                  <a:txBody>
                    <a:bodyPr/>
                    <a:lstStyle/>
                    <a:p>
                      <a:r>
                        <a:rPr lang="en-IN" sz="1400" dirty="0" err="1"/>
                        <a:t>Http.get</a:t>
                      </a:r>
                      <a:r>
                        <a:rPr lang="en-IN" sz="1400" dirty="0"/>
                        <a:t>('/</a:t>
                      </a:r>
                      <a:r>
                        <a:rPr lang="en-IN" sz="1400" dirty="0" err="1"/>
                        <a:t>someUrl</a:t>
                      </a:r>
                      <a:r>
                        <a:rPr lang="en-IN" sz="1400" dirty="0"/>
                        <a:t>').map(res =&gt; </a:t>
                      </a:r>
                      <a:r>
                        <a:rPr lang="en-IN" sz="1400" dirty="0" err="1"/>
                        <a:t>res.json</a:t>
                      </a:r>
                      <a:r>
                        <a:rPr lang="en-IN" sz="1400" dirty="0"/>
                        <a:t>().data)</a:t>
                      </a:r>
                    </a:p>
                    <a:p>
                      <a:r>
                        <a:rPr lang="en-IN" sz="1400" dirty="0"/>
                        <a:t>.</a:t>
                      </a:r>
                      <a:r>
                        <a:rPr lang="en-IN" sz="1400" dirty="0" err="1"/>
                        <a:t>switchMap</a:t>
                      </a:r>
                      <a:r>
                        <a:rPr lang="en-IN" sz="1400" dirty="0"/>
                        <a:t>(result =&gt; </a:t>
                      </a:r>
                      <a:r>
                        <a:rPr lang="en-IN" sz="1400" dirty="0" err="1"/>
                        <a:t>result.value</a:t>
                      </a:r>
                      <a:r>
                        <a:rPr lang="en-IN" sz="1400" dirty="0"/>
                        <a:t> &gt;0 ? </a:t>
                      </a:r>
                    </a:p>
                    <a:p>
                      <a:r>
                        <a:rPr lang="en-IN" sz="1400" dirty="0"/>
                        <a:t>                     </a:t>
                      </a:r>
                      <a:r>
                        <a:rPr lang="en-IN" sz="1400" dirty="0" err="1"/>
                        <a:t>Observable.of</a:t>
                      </a:r>
                      <a:r>
                        <a:rPr lang="en-IN" sz="1400" dirty="0"/>
                        <a:t>(result) : </a:t>
                      </a:r>
                      <a:r>
                        <a:rPr lang="en-IN" sz="1400" dirty="0" err="1"/>
                        <a:t>Observable.empty</a:t>
                      </a:r>
                      <a:r>
                        <a:rPr lang="en-IN" sz="1400" dirty="0"/>
                        <a:t>()</a:t>
                      </a:r>
                    </a:p>
                    <a:p>
                      <a:r>
                        <a:rPr lang="en-IN" sz="1400" dirty="0"/>
                        <a:t>).</a:t>
                      </a:r>
                      <a:r>
                        <a:rPr lang="en-IN" sz="1400" dirty="0" err="1"/>
                        <a:t>switchMap</a:t>
                      </a:r>
                      <a:r>
                        <a:rPr lang="en-IN" sz="1400" dirty="0"/>
                        <a:t>(() =&gt; </a:t>
                      </a:r>
                      <a:r>
                        <a:rPr lang="en-IN" sz="1400" dirty="0" err="1"/>
                        <a:t>Http.get</a:t>
                      </a:r>
                      <a:r>
                        <a:rPr lang="en-IN" sz="1400" dirty="0"/>
                        <a:t>('/</a:t>
                      </a:r>
                      <a:r>
                        <a:rPr lang="en-IN" sz="1400" dirty="0" err="1"/>
                        <a:t>otherUrl</a:t>
                      </a:r>
                      <a:r>
                        <a:rPr lang="en-IN" sz="1400" dirty="0"/>
                        <a:t>').map(res =&gt; </a:t>
                      </a:r>
                      <a:r>
                        <a:rPr lang="en-IN" sz="1400" dirty="0" err="1"/>
                        <a:t>res.json</a:t>
                      </a:r>
                      <a:r>
                        <a:rPr lang="en-IN" sz="1400" dirty="0"/>
                        <a:t>().data)};</a:t>
                      </a:r>
                    </a:p>
                  </a:txBody>
                  <a:tcPr/>
                </a:tc>
                <a:extLst>
                  <a:ext uri="{0D108BD9-81ED-4DB2-BD59-A6C34878D82A}">
                    <a16:rowId xmlns:a16="http://schemas.microsoft.com/office/drawing/2014/main" val="1307881374"/>
                  </a:ext>
                </a:extLst>
              </a:tr>
              <a:tr h="340936">
                <a:tc>
                  <a:txBody>
                    <a:bodyPr/>
                    <a:lstStyle/>
                    <a:p>
                      <a:r>
                        <a:rPr lang="en-IN" sz="1400" dirty="0"/>
                        <a:t>Reject</a:t>
                      </a:r>
                    </a:p>
                  </a:txBody>
                  <a:tcPr/>
                </a:tc>
                <a:tc>
                  <a:txBody>
                    <a:bodyPr/>
                    <a:lstStyle/>
                    <a:p>
                      <a:r>
                        <a:rPr lang="en-IN" sz="1400" dirty="0" err="1"/>
                        <a:t>Observable.throw</a:t>
                      </a:r>
                      <a:r>
                        <a:rPr lang="en-IN" sz="1400" dirty="0"/>
                        <a:t>('Error')</a:t>
                      </a:r>
                    </a:p>
                  </a:txBody>
                  <a:tcPr/>
                </a:tc>
                <a:extLst>
                  <a:ext uri="{0D108BD9-81ED-4DB2-BD59-A6C34878D82A}">
                    <a16:rowId xmlns:a16="http://schemas.microsoft.com/office/drawing/2014/main" val="2967406059"/>
                  </a:ext>
                </a:extLst>
              </a:tr>
            </a:tbl>
          </a:graphicData>
        </a:graphic>
      </p:graphicFrame>
    </p:spTree>
    <p:extLst>
      <p:ext uri="{BB962C8B-B14F-4D97-AF65-F5344CB8AC3E}">
        <p14:creationId xmlns:p14="http://schemas.microsoft.com/office/powerpoint/2010/main" val="2696966292"/>
      </p:ext>
    </p:extLst>
  </p:cSld>
  <p:clrMapOvr>
    <a:masterClrMapping/>
  </p:clrMapOvr>
  <p:transition spd="slow">
    <p:push/>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Observables</a:t>
            </a:r>
            <a:endParaRPr lang="en-US" dirty="0">
              <a:solidFill>
                <a:srgbClr val="FF0000"/>
              </a:solidFill>
            </a:endParaRP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graphicFrame>
        <p:nvGraphicFramePr>
          <p:cNvPr id="3" name="Table 2">
            <a:extLst>
              <a:ext uri="{FF2B5EF4-FFF2-40B4-BE49-F238E27FC236}">
                <a16:creationId xmlns:a16="http://schemas.microsoft.com/office/drawing/2014/main" id="{A235BACA-4369-428F-A946-A865B8786C0A}"/>
              </a:ext>
            </a:extLst>
          </p:cNvPr>
          <p:cNvGraphicFramePr>
            <a:graphicFrameLocks noGrp="1"/>
          </p:cNvGraphicFramePr>
          <p:nvPr>
            <p:extLst>
              <p:ext uri="{D42A27DB-BD31-4B8C-83A1-F6EECF244321}">
                <p14:modId xmlns:p14="http://schemas.microsoft.com/office/powerpoint/2010/main" val="996241252"/>
              </p:ext>
            </p:extLst>
          </p:nvPr>
        </p:nvGraphicFramePr>
        <p:xfrm>
          <a:off x="304800" y="762000"/>
          <a:ext cx="11582400" cy="2383096"/>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3841811149"/>
                    </a:ext>
                  </a:extLst>
                </a:gridCol>
                <a:gridCol w="10134600">
                  <a:extLst>
                    <a:ext uri="{9D8B030D-6E8A-4147-A177-3AD203B41FA5}">
                      <a16:colId xmlns:a16="http://schemas.microsoft.com/office/drawing/2014/main" val="2007631189"/>
                    </a:ext>
                  </a:extLst>
                </a:gridCol>
              </a:tblGrid>
              <a:tr h="340936">
                <a:tc>
                  <a:txBody>
                    <a:bodyPr/>
                    <a:lstStyle/>
                    <a:p>
                      <a:r>
                        <a:rPr lang="en-IN" sz="1400" dirty="0"/>
                        <a:t>Catch</a:t>
                      </a:r>
                    </a:p>
                  </a:txBody>
                  <a:tcPr/>
                </a:tc>
                <a:tc>
                  <a:txBody>
                    <a:bodyPr/>
                    <a:lstStyle/>
                    <a:p>
                      <a:r>
                        <a:rPr lang="en-IN" sz="1600" dirty="0" err="1"/>
                        <a:t>Observable.throw</a:t>
                      </a:r>
                      <a:r>
                        <a:rPr lang="en-IN" sz="1600" dirty="0"/>
                        <a:t>('Error')</a:t>
                      </a:r>
                      <a:br>
                        <a:rPr lang="en-IN" sz="1600" dirty="0"/>
                      </a:br>
                      <a:r>
                        <a:rPr lang="en-IN" sz="1600" dirty="0"/>
                        <a:t>.</a:t>
                      </a:r>
                      <a:r>
                        <a:rPr lang="en-IN" sz="1600" b="1" dirty="0">
                          <a:effectLst/>
                        </a:rPr>
                        <a:t>catch</a:t>
                      </a:r>
                      <a:r>
                        <a:rPr lang="en-IN" sz="1600" dirty="0"/>
                        <a:t>(err =&gt; {</a:t>
                      </a:r>
                      <a:br>
                        <a:rPr lang="en-IN" sz="1600" dirty="0"/>
                      </a:br>
                      <a:r>
                        <a:rPr lang="en-IN" sz="1600" i="1" dirty="0">
                          <a:effectLst/>
                        </a:rPr>
                        <a:t>console.log(err);</a:t>
                      </a:r>
                      <a:br>
                        <a:rPr lang="en-IN" sz="1600" i="1" dirty="0">
                          <a:effectLst/>
                        </a:rPr>
                      </a:br>
                      <a:r>
                        <a:rPr lang="en-IN" sz="1600" i="1" dirty="0">
                          <a:effectLst/>
                        </a:rPr>
                        <a:t>return </a:t>
                      </a:r>
                      <a:r>
                        <a:rPr lang="en-IN" sz="1600" dirty="0" err="1"/>
                        <a:t>Observable.empty</a:t>
                      </a:r>
                      <a:r>
                        <a:rPr lang="en-IN" sz="1600" dirty="0"/>
                        <a:t>();</a:t>
                      </a:r>
                      <a:br>
                        <a:rPr lang="en-IN" sz="1600" dirty="0"/>
                      </a:br>
                      <a:r>
                        <a:rPr lang="en-IN" sz="1600" dirty="0"/>
                        <a:t>});</a:t>
                      </a:r>
                      <a:endParaRPr lang="en-IN" sz="1400" dirty="0"/>
                    </a:p>
                  </a:txBody>
                  <a:tcPr/>
                </a:tc>
                <a:extLst>
                  <a:ext uri="{0D108BD9-81ED-4DB2-BD59-A6C34878D82A}">
                    <a16:rowId xmlns:a16="http://schemas.microsoft.com/office/drawing/2014/main" val="3796795694"/>
                  </a:ext>
                </a:extLst>
              </a:tr>
              <a:tr h="340936">
                <a:tc>
                  <a:txBody>
                    <a:bodyPr/>
                    <a:lstStyle/>
                    <a:p>
                      <a:r>
                        <a:rPr lang="en-IN" sz="1400" dirty="0"/>
                        <a:t>Finally</a:t>
                      </a:r>
                    </a:p>
                  </a:txBody>
                  <a:tcPr/>
                </a:tc>
                <a:tc>
                  <a:txBody>
                    <a:bodyPr/>
                    <a:lstStyle/>
                    <a:p>
                      <a:r>
                        <a:rPr lang="en-IN" sz="1400" dirty="0" err="1"/>
                        <a:t>Http.get</a:t>
                      </a:r>
                      <a:r>
                        <a:rPr lang="en-IN" sz="1400" dirty="0"/>
                        <a:t>('/</a:t>
                      </a:r>
                      <a:r>
                        <a:rPr lang="en-IN" sz="1400" dirty="0" err="1"/>
                        <a:t>someUrl</a:t>
                      </a:r>
                      <a:r>
                        <a:rPr lang="en-IN" sz="1400" dirty="0"/>
                        <a:t>').map(res =&gt; </a:t>
                      </a:r>
                      <a:r>
                        <a:rPr lang="en-IN" sz="1400" dirty="0" err="1"/>
                        <a:t>res.json</a:t>
                      </a:r>
                      <a:r>
                        <a:rPr lang="en-IN" sz="1400" dirty="0"/>
                        <a:t>().data)</a:t>
                      </a:r>
                    </a:p>
                    <a:p>
                      <a:r>
                        <a:rPr lang="en-IN" sz="1400" dirty="0"/>
                        <a:t>   .catch(err = &gt; { console.log(err);})</a:t>
                      </a:r>
                    </a:p>
                    <a:p>
                      <a:r>
                        <a:rPr lang="en-IN" sz="1400" dirty="0"/>
                        <a:t>   .finally(()=&gt; </a:t>
                      </a:r>
                      <a:r>
                        <a:rPr lang="en-IN" sz="1400" dirty="0" err="1"/>
                        <a:t>stopLoader</a:t>
                      </a:r>
                      <a:r>
                        <a:rPr lang="en-IN" sz="1400" dirty="0"/>
                        <a:t>());</a:t>
                      </a:r>
                    </a:p>
                  </a:txBody>
                  <a:tcPr/>
                </a:tc>
                <a:extLst>
                  <a:ext uri="{0D108BD9-81ED-4DB2-BD59-A6C34878D82A}">
                    <a16:rowId xmlns:a16="http://schemas.microsoft.com/office/drawing/2014/main" val="3613709943"/>
                  </a:ext>
                </a:extLst>
              </a:tr>
              <a:tr h="340936">
                <a:tc>
                  <a:txBody>
                    <a:bodyPr/>
                    <a:lstStyle/>
                    <a:p>
                      <a:endParaRPr lang="en-IN" sz="1400" dirty="0"/>
                    </a:p>
                  </a:txBody>
                  <a:tcPr/>
                </a:tc>
                <a:tc>
                  <a:txBody>
                    <a:bodyPr/>
                    <a:lstStyle/>
                    <a:p>
                      <a:endParaRPr lang="en-IN" sz="1400" dirty="0"/>
                    </a:p>
                  </a:txBody>
                  <a:tcPr/>
                </a:tc>
                <a:extLst>
                  <a:ext uri="{0D108BD9-81ED-4DB2-BD59-A6C34878D82A}">
                    <a16:rowId xmlns:a16="http://schemas.microsoft.com/office/drawing/2014/main" val="2474226988"/>
                  </a:ext>
                </a:extLst>
              </a:tr>
            </a:tbl>
          </a:graphicData>
        </a:graphic>
      </p:graphicFrame>
    </p:spTree>
    <p:extLst>
      <p:ext uri="{BB962C8B-B14F-4D97-AF65-F5344CB8AC3E}">
        <p14:creationId xmlns:p14="http://schemas.microsoft.com/office/powerpoint/2010/main" val="819932683"/>
      </p:ext>
    </p:extLst>
  </p:cSld>
  <p:clrMapOvr>
    <a:masterClrMapping/>
  </p:clrMapOvr>
  <p:transition spd="slow">
    <p:push/>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5"/>
          </p:nvPr>
        </p:nvSpPr>
        <p:spPr/>
        <p:txBody>
          <a:bodyPr/>
          <a:lstStyle/>
          <a:p>
            <a:r>
              <a:rPr lang="en-US" dirty="0"/>
              <a:t>Micro Services</a:t>
            </a:r>
          </a:p>
        </p:txBody>
      </p:sp>
      <p:sp>
        <p:nvSpPr>
          <p:cNvPr id="5" name="Content Placeholder 13">
            <a:extLst>
              <a:ext uri="{FF2B5EF4-FFF2-40B4-BE49-F238E27FC236}">
                <a16:creationId xmlns:a16="http://schemas.microsoft.com/office/drawing/2014/main" id="{333E97E2-0BC2-4CBC-98F4-FD560A04D035}"/>
              </a:ext>
            </a:extLst>
          </p:cNvPr>
          <p:cNvSpPr>
            <a:spLocks noGrp="1"/>
          </p:cNvSpPr>
          <p:nvPr>
            <p:ph idx="1"/>
          </p:nvPr>
        </p:nvSpPr>
        <p:spPr>
          <a:xfrm>
            <a:off x="0" y="2743200"/>
            <a:ext cx="12192000" cy="914400"/>
          </a:xfrm>
        </p:spPr>
        <p:txBody>
          <a:bodyPr/>
          <a:lstStyle/>
          <a:p>
            <a:pPr algn="ctr"/>
            <a:r>
              <a:rPr lang="en-US" sz="5400" dirty="0">
                <a:solidFill>
                  <a:srgbClr val="002060"/>
                </a:solidFill>
                <a:latin typeface="Agency FB" panose="020B0503020202020204" pitchFamily="34" charset="0"/>
              </a:rPr>
              <a:t>Routes and Navigation</a:t>
            </a:r>
            <a:endParaRPr lang="en-US" dirty="0">
              <a:solidFill>
                <a:srgbClr val="002060"/>
              </a:solidFill>
              <a:latin typeface="Agency FB" panose="020B0503020202020204" pitchFamily="34" charset="0"/>
            </a:endParaRPr>
          </a:p>
        </p:txBody>
      </p:sp>
    </p:spTree>
    <p:extLst>
      <p:ext uri="{BB962C8B-B14F-4D97-AF65-F5344CB8AC3E}">
        <p14:creationId xmlns:p14="http://schemas.microsoft.com/office/powerpoint/2010/main" val="1265736377"/>
      </p:ext>
    </p:extLst>
  </p:cSld>
  <p:clrMapOvr>
    <a:masterClrMapping/>
  </p:clrMapOvr>
  <p:transition spd="slow">
    <p:push/>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Routes and Navigation</a:t>
            </a:r>
            <a:endParaRPr lang="en-US" dirty="0">
              <a:solidFill>
                <a:srgbClr val="FF0000"/>
              </a:solidFill>
            </a:endParaRP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6" name="Rectangle 5">
            <a:extLst>
              <a:ext uri="{FF2B5EF4-FFF2-40B4-BE49-F238E27FC236}">
                <a16:creationId xmlns:a16="http://schemas.microsoft.com/office/drawing/2014/main" id="{C37057F7-EB18-4779-9B11-5916BE37D5A6}"/>
              </a:ext>
            </a:extLst>
          </p:cNvPr>
          <p:cNvSpPr/>
          <p:nvPr/>
        </p:nvSpPr>
        <p:spPr>
          <a:xfrm>
            <a:off x="304799" y="914400"/>
            <a:ext cx="11582401" cy="369332"/>
          </a:xfrm>
          <a:prstGeom prst="rect">
            <a:avLst/>
          </a:prstGeom>
        </p:spPr>
        <p:txBody>
          <a:bodyPr wrap="square">
            <a:spAutoFit/>
          </a:bodyPr>
          <a:lstStyle/>
          <a:p>
            <a:pPr algn="ctr"/>
            <a:r>
              <a:rPr lang="en-US" dirty="0"/>
              <a:t>Angular Router enables navigation from one view to the next as users perform application tasks</a:t>
            </a:r>
          </a:p>
        </p:txBody>
      </p:sp>
      <p:graphicFrame>
        <p:nvGraphicFramePr>
          <p:cNvPr id="9" name="Table 8">
            <a:extLst>
              <a:ext uri="{FF2B5EF4-FFF2-40B4-BE49-F238E27FC236}">
                <a16:creationId xmlns:a16="http://schemas.microsoft.com/office/drawing/2014/main" id="{67388CE1-7DD7-4A6F-B4B3-BDD6FF3470A5}"/>
              </a:ext>
            </a:extLst>
          </p:cNvPr>
          <p:cNvGraphicFramePr>
            <a:graphicFrameLocks noGrp="1"/>
          </p:cNvGraphicFramePr>
          <p:nvPr>
            <p:extLst>
              <p:ext uri="{D42A27DB-BD31-4B8C-83A1-F6EECF244321}">
                <p14:modId xmlns:p14="http://schemas.microsoft.com/office/powerpoint/2010/main" val="3093189701"/>
              </p:ext>
            </p:extLst>
          </p:nvPr>
        </p:nvGraphicFramePr>
        <p:xfrm>
          <a:off x="990600" y="1447800"/>
          <a:ext cx="10287000" cy="2209800"/>
        </p:xfrm>
        <a:graphic>
          <a:graphicData uri="http://schemas.openxmlformats.org/drawingml/2006/table">
            <a:tbl>
              <a:tblPr firstRow="1" bandRow="1">
                <a:tableStyleId>{5C22544A-7EE6-4342-B048-85BDC9FD1C3A}</a:tableStyleId>
              </a:tblPr>
              <a:tblGrid>
                <a:gridCol w="3429000">
                  <a:extLst>
                    <a:ext uri="{9D8B030D-6E8A-4147-A177-3AD203B41FA5}">
                      <a16:colId xmlns:a16="http://schemas.microsoft.com/office/drawing/2014/main" val="394589584"/>
                    </a:ext>
                  </a:extLst>
                </a:gridCol>
                <a:gridCol w="3429000">
                  <a:extLst>
                    <a:ext uri="{9D8B030D-6E8A-4147-A177-3AD203B41FA5}">
                      <a16:colId xmlns:a16="http://schemas.microsoft.com/office/drawing/2014/main" val="2447111687"/>
                    </a:ext>
                  </a:extLst>
                </a:gridCol>
                <a:gridCol w="3429000">
                  <a:extLst>
                    <a:ext uri="{9D8B030D-6E8A-4147-A177-3AD203B41FA5}">
                      <a16:colId xmlns:a16="http://schemas.microsoft.com/office/drawing/2014/main" val="309584818"/>
                    </a:ext>
                  </a:extLst>
                </a:gridCol>
              </a:tblGrid>
              <a:tr h="2209800">
                <a:tc>
                  <a:txBody>
                    <a:bodyPr/>
                    <a:lstStyle/>
                    <a:p>
                      <a:pPr algn="ctr"/>
                      <a:r>
                        <a:rPr lang="en-US" sz="1801" b="0" i="0" kern="1200" dirty="0">
                          <a:solidFill>
                            <a:schemeClr val="lt1"/>
                          </a:solidFill>
                          <a:effectLst/>
                          <a:latin typeface="+mn-lt"/>
                          <a:ea typeface="+mn-ea"/>
                          <a:cs typeface="+mn-cs"/>
                        </a:rPr>
                        <a:t>URL in the address bar</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674" rtl="0" eaLnBrk="1" fontAlgn="auto" latinLnBrk="0" hangingPunct="1">
                        <a:lnSpc>
                          <a:spcPct val="100000"/>
                        </a:lnSpc>
                        <a:spcBef>
                          <a:spcPts val="0"/>
                        </a:spcBef>
                        <a:spcAft>
                          <a:spcPts val="0"/>
                        </a:spcAft>
                        <a:buClrTx/>
                        <a:buSzTx/>
                        <a:buFontTx/>
                        <a:buNone/>
                        <a:tabLst/>
                        <a:defRPr/>
                      </a:pPr>
                      <a:r>
                        <a:rPr lang="en-US" sz="1801" b="0" i="0" kern="1200" dirty="0">
                          <a:solidFill>
                            <a:schemeClr val="lt1"/>
                          </a:solidFill>
                          <a:effectLst/>
                          <a:latin typeface="+mn-lt"/>
                          <a:ea typeface="+mn-ea"/>
                          <a:cs typeface="+mn-cs"/>
                        </a:rPr>
                        <a:t>Click links on the page</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marR="0" lvl="0" indent="0" algn="ctr" defTabSz="914674" rtl="0" eaLnBrk="1" fontAlgn="auto" latinLnBrk="0" hangingPunct="1">
                        <a:lnSpc>
                          <a:spcPct val="100000"/>
                        </a:lnSpc>
                        <a:spcBef>
                          <a:spcPts val="0"/>
                        </a:spcBef>
                        <a:spcAft>
                          <a:spcPts val="0"/>
                        </a:spcAft>
                        <a:buClrTx/>
                        <a:buSzTx/>
                        <a:buFontTx/>
                        <a:buNone/>
                        <a:tabLst/>
                        <a:defRPr/>
                      </a:pPr>
                      <a:r>
                        <a:rPr lang="en-US" sz="1801" b="0" i="0" kern="1200" dirty="0">
                          <a:solidFill>
                            <a:schemeClr val="lt1"/>
                          </a:solidFill>
                          <a:effectLst/>
                          <a:latin typeface="+mn-lt"/>
                          <a:ea typeface="+mn-ea"/>
                          <a:cs typeface="+mn-cs"/>
                        </a:rPr>
                        <a:t>Click the browser's back and forward buttons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2542754815"/>
                  </a:ext>
                </a:extLst>
              </a:tr>
            </a:tbl>
          </a:graphicData>
        </a:graphic>
      </p:graphicFrame>
      <p:pic>
        <p:nvPicPr>
          <p:cNvPr id="1026" name="Picture 2" descr="Image result for browser address bar icon">
            <a:extLst>
              <a:ext uri="{FF2B5EF4-FFF2-40B4-BE49-F238E27FC236}">
                <a16:creationId xmlns:a16="http://schemas.microsoft.com/office/drawing/2014/main" id="{C5B9BB29-790D-4B42-B8AC-6EE6C8BC4D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799" y="3848493"/>
            <a:ext cx="3233769" cy="181899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hyperlinks in html">
            <a:extLst>
              <a:ext uri="{FF2B5EF4-FFF2-40B4-BE49-F238E27FC236}">
                <a16:creationId xmlns:a16="http://schemas.microsoft.com/office/drawing/2014/main" id="{9C2DA800-A61A-48EB-B80D-70E1D3E1EF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2531" y="3886200"/>
            <a:ext cx="3186938" cy="181899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lated image">
            <a:extLst>
              <a:ext uri="{FF2B5EF4-FFF2-40B4-BE49-F238E27FC236}">
                <a16:creationId xmlns:a16="http://schemas.microsoft.com/office/drawing/2014/main" id="{A43E4AB1-E325-43A6-8577-A99A502C0A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1432" y="3848493"/>
            <a:ext cx="3386167" cy="1834543"/>
          </a:xfrm>
          <a:prstGeom prst="rect">
            <a:avLst/>
          </a:prstGeom>
          <a:noFill/>
          <a:extLst>
            <a:ext uri="{909E8E84-426E-40DD-AFC4-6F175D3DCCD1}">
              <a14:hiddenFill xmlns:a14="http://schemas.microsoft.com/office/drawing/2010/main">
                <a:solidFill>
                  <a:srgbClr val="FFFFFF"/>
                </a:solidFill>
              </a14:hiddenFill>
            </a:ext>
          </a:extLst>
        </p:spPr>
      </p:pic>
      <p:sp>
        <p:nvSpPr>
          <p:cNvPr id="3" name="Arrow: Up 2">
            <a:extLst>
              <a:ext uri="{FF2B5EF4-FFF2-40B4-BE49-F238E27FC236}">
                <a16:creationId xmlns:a16="http://schemas.microsoft.com/office/drawing/2014/main" id="{DE8F4111-E068-43C7-ADE4-D46724C7B912}"/>
              </a:ext>
            </a:extLst>
          </p:cNvPr>
          <p:cNvSpPr/>
          <p:nvPr/>
        </p:nvSpPr>
        <p:spPr>
          <a:xfrm rot="1035928">
            <a:off x="10075389" y="4232089"/>
            <a:ext cx="381000" cy="685800"/>
          </a:xfrm>
          <a:prstGeom prst="upArrow">
            <a:avLst/>
          </a:prstGeom>
          <a:solidFill>
            <a:srgbClr val="FFC000"/>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60007" dist="200025" dir="15000000" sy="30000" kx="-1800000" algn="bl" rotWithShape="0">
                  <a:prstClr val="black">
                    <a:alpha val="32000"/>
                  </a:prstClr>
                </a:outerShdw>
              </a:effectLst>
            </a:endParaRPr>
          </a:p>
        </p:txBody>
      </p:sp>
    </p:spTree>
    <p:extLst>
      <p:ext uri="{BB962C8B-B14F-4D97-AF65-F5344CB8AC3E}">
        <p14:creationId xmlns:p14="http://schemas.microsoft.com/office/powerpoint/2010/main" val="2226842533"/>
      </p:ext>
    </p:extLst>
  </p:cSld>
  <p:clrMapOvr>
    <a:masterClrMapping/>
  </p:clrMapOvr>
  <p:transition spd="slow">
    <p:push/>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Routes and Navigation</a:t>
            </a:r>
            <a:endParaRPr lang="en-US" dirty="0">
              <a:solidFill>
                <a:srgbClr val="FF0000"/>
              </a:solidFill>
            </a:endParaRP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11" name="Rectangle: Rounded Corners 10">
            <a:extLst>
              <a:ext uri="{FF2B5EF4-FFF2-40B4-BE49-F238E27FC236}">
                <a16:creationId xmlns:a16="http://schemas.microsoft.com/office/drawing/2014/main" id="{1EF1FC4B-6CC0-4C5C-B741-C83011B8D8D9}"/>
              </a:ext>
            </a:extLst>
          </p:cNvPr>
          <p:cNvSpPr/>
          <p:nvPr/>
        </p:nvSpPr>
        <p:spPr>
          <a:xfrm>
            <a:off x="323653" y="886120"/>
            <a:ext cx="6153348" cy="4143080"/>
          </a:xfrm>
          <a:prstGeom prst="roundRect">
            <a:avLst>
              <a:gd name="adj" fmla="val 694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rgbClr val="002060"/>
                </a:solidFill>
              </a:rPr>
              <a:t>const</a:t>
            </a:r>
            <a:r>
              <a:rPr lang="en-US" sz="1600" dirty="0">
                <a:solidFill>
                  <a:srgbClr val="002060"/>
                </a:solidFill>
              </a:rPr>
              <a:t> </a:t>
            </a:r>
            <a:r>
              <a:rPr lang="en-US" sz="1600" dirty="0" err="1">
                <a:solidFill>
                  <a:srgbClr val="FF0000"/>
                </a:solidFill>
              </a:rPr>
              <a:t>appRoutes</a:t>
            </a:r>
            <a:r>
              <a:rPr lang="en-US" sz="1600" dirty="0">
                <a:solidFill>
                  <a:srgbClr val="002060"/>
                </a:solidFill>
              </a:rPr>
              <a:t>: Routes = [</a:t>
            </a:r>
          </a:p>
          <a:p>
            <a:r>
              <a:rPr lang="en-US" sz="1600" dirty="0">
                <a:solidFill>
                  <a:srgbClr val="002060"/>
                </a:solidFill>
              </a:rPr>
              <a:t>  { path: 'crisis-center', component: </a:t>
            </a:r>
            <a:r>
              <a:rPr lang="en-US" sz="1600" dirty="0" err="1">
                <a:solidFill>
                  <a:srgbClr val="002060"/>
                </a:solidFill>
              </a:rPr>
              <a:t>CrisisListComponent</a:t>
            </a:r>
            <a:r>
              <a:rPr lang="en-US" sz="1600" dirty="0">
                <a:solidFill>
                  <a:srgbClr val="002060"/>
                </a:solidFill>
              </a:rPr>
              <a:t> },</a:t>
            </a:r>
          </a:p>
          <a:p>
            <a:r>
              <a:rPr lang="en-US" sz="1600" dirty="0">
                <a:solidFill>
                  <a:srgbClr val="002060"/>
                </a:solidFill>
              </a:rPr>
              <a:t>  { path: 'hero/:id',      component: </a:t>
            </a:r>
            <a:r>
              <a:rPr lang="en-US" sz="1600" dirty="0" err="1">
                <a:solidFill>
                  <a:srgbClr val="002060"/>
                </a:solidFill>
              </a:rPr>
              <a:t>HeroDetailComponent</a:t>
            </a:r>
            <a:r>
              <a:rPr lang="en-US" sz="1600" dirty="0">
                <a:solidFill>
                  <a:srgbClr val="002060"/>
                </a:solidFill>
              </a:rPr>
              <a:t> },</a:t>
            </a:r>
          </a:p>
          <a:p>
            <a:r>
              <a:rPr lang="en-US" sz="1600" dirty="0">
                <a:solidFill>
                  <a:srgbClr val="002060"/>
                </a:solidFill>
              </a:rPr>
              <a:t>  {</a:t>
            </a:r>
          </a:p>
          <a:p>
            <a:r>
              <a:rPr lang="en-US" sz="1600" dirty="0">
                <a:solidFill>
                  <a:srgbClr val="002060"/>
                </a:solidFill>
              </a:rPr>
              <a:t>    path: 'heroes',</a:t>
            </a:r>
          </a:p>
          <a:p>
            <a:r>
              <a:rPr lang="en-US" sz="1600" dirty="0">
                <a:solidFill>
                  <a:srgbClr val="002060"/>
                </a:solidFill>
              </a:rPr>
              <a:t>    component: </a:t>
            </a:r>
            <a:r>
              <a:rPr lang="en-US" sz="1600" dirty="0" err="1">
                <a:solidFill>
                  <a:srgbClr val="002060"/>
                </a:solidFill>
              </a:rPr>
              <a:t>HeroListComponent</a:t>
            </a:r>
            <a:r>
              <a:rPr lang="en-US" sz="1600" dirty="0">
                <a:solidFill>
                  <a:srgbClr val="002060"/>
                </a:solidFill>
              </a:rPr>
              <a:t>,</a:t>
            </a:r>
          </a:p>
          <a:p>
            <a:r>
              <a:rPr lang="en-US" sz="1600" dirty="0">
                <a:solidFill>
                  <a:srgbClr val="002060"/>
                </a:solidFill>
              </a:rPr>
              <a:t>    data: { title: 'Heroes List' }</a:t>
            </a:r>
          </a:p>
          <a:p>
            <a:r>
              <a:rPr lang="en-US" sz="1600" dirty="0">
                <a:solidFill>
                  <a:srgbClr val="002060"/>
                </a:solidFill>
              </a:rPr>
              <a:t>  },</a:t>
            </a:r>
          </a:p>
          <a:p>
            <a:r>
              <a:rPr lang="en-US" sz="1600" dirty="0">
                <a:solidFill>
                  <a:srgbClr val="002060"/>
                </a:solidFill>
              </a:rPr>
              <a:t>  { path: '',</a:t>
            </a:r>
          </a:p>
          <a:p>
            <a:r>
              <a:rPr lang="en-US" sz="1600" dirty="0">
                <a:solidFill>
                  <a:srgbClr val="002060"/>
                </a:solidFill>
              </a:rPr>
              <a:t>    </a:t>
            </a:r>
            <a:r>
              <a:rPr lang="en-US" sz="1600" dirty="0" err="1">
                <a:solidFill>
                  <a:srgbClr val="002060"/>
                </a:solidFill>
              </a:rPr>
              <a:t>redirectTo</a:t>
            </a:r>
            <a:r>
              <a:rPr lang="en-US" sz="1600" dirty="0">
                <a:solidFill>
                  <a:srgbClr val="002060"/>
                </a:solidFill>
              </a:rPr>
              <a:t>: '/heroes',</a:t>
            </a:r>
          </a:p>
          <a:p>
            <a:r>
              <a:rPr lang="en-US" sz="1600" dirty="0">
                <a:solidFill>
                  <a:srgbClr val="002060"/>
                </a:solidFill>
              </a:rPr>
              <a:t>    </a:t>
            </a:r>
            <a:r>
              <a:rPr lang="en-US" sz="1600" dirty="0" err="1">
                <a:solidFill>
                  <a:srgbClr val="002060"/>
                </a:solidFill>
              </a:rPr>
              <a:t>pathMatch</a:t>
            </a:r>
            <a:r>
              <a:rPr lang="en-US" sz="1600" dirty="0">
                <a:solidFill>
                  <a:srgbClr val="002060"/>
                </a:solidFill>
              </a:rPr>
              <a:t>: 'full'</a:t>
            </a:r>
          </a:p>
          <a:p>
            <a:r>
              <a:rPr lang="en-US" sz="1600" dirty="0">
                <a:solidFill>
                  <a:srgbClr val="002060"/>
                </a:solidFill>
              </a:rPr>
              <a:t>  },</a:t>
            </a:r>
          </a:p>
          <a:p>
            <a:r>
              <a:rPr lang="en-US" sz="1600" dirty="0">
                <a:solidFill>
                  <a:srgbClr val="002060"/>
                </a:solidFill>
              </a:rPr>
              <a:t>  { path: '**', component: </a:t>
            </a:r>
            <a:r>
              <a:rPr lang="en-US" sz="1600" dirty="0" err="1">
                <a:solidFill>
                  <a:srgbClr val="002060"/>
                </a:solidFill>
              </a:rPr>
              <a:t>PageNotFoundComponent</a:t>
            </a:r>
            <a:r>
              <a:rPr lang="en-US" sz="1600" dirty="0">
                <a:solidFill>
                  <a:srgbClr val="002060"/>
                </a:solidFill>
              </a:rPr>
              <a:t> }</a:t>
            </a:r>
          </a:p>
          <a:p>
            <a:r>
              <a:rPr lang="en-US" sz="1600" dirty="0">
                <a:solidFill>
                  <a:srgbClr val="002060"/>
                </a:solidFill>
              </a:rPr>
              <a:t>];</a:t>
            </a:r>
          </a:p>
        </p:txBody>
      </p:sp>
      <p:sp>
        <p:nvSpPr>
          <p:cNvPr id="5" name="Arrow: Down 4">
            <a:extLst>
              <a:ext uri="{FF2B5EF4-FFF2-40B4-BE49-F238E27FC236}">
                <a16:creationId xmlns:a16="http://schemas.microsoft.com/office/drawing/2014/main" id="{41BC4F30-35E0-4ED0-9499-6C26AF3CC296}"/>
              </a:ext>
            </a:extLst>
          </p:cNvPr>
          <p:cNvSpPr/>
          <p:nvPr/>
        </p:nvSpPr>
        <p:spPr>
          <a:xfrm>
            <a:off x="5638800" y="1066800"/>
            <a:ext cx="609600" cy="3505200"/>
          </a:xfrm>
          <a:prstGeom prst="down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E24FEDD-6368-4F43-85F8-832A59634BE0}"/>
              </a:ext>
            </a:extLst>
          </p:cNvPr>
          <p:cNvSpPr/>
          <p:nvPr/>
        </p:nvSpPr>
        <p:spPr>
          <a:xfrm>
            <a:off x="5257800" y="2819400"/>
            <a:ext cx="1143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Order </a:t>
            </a:r>
          </a:p>
          <a:p>
            <a:pPr algn="ctr"/>
            <a:r>
              <a:rPr lang="en-US" dirty="0">
                <a:solidFill>
                  <a:srgbClr val="002060"/>
                </a:solidFill>
              </a:rPr>
              <a:t>of </a:t>
            </a:r>
          </a:p>
          <a:p>
            <a:pPr algn="ctr"/>
            <a:r>
              <a:rPr lang="en-US" dirty="0">
                <a:solidFill>
                  <a:srgbClr val="002060"/>
                </a:solidFill>
              </a:rPr>
              <a:t>route </a:t>
            </a:r>
          </a:p>
          <a:p>
            <a:pPr algn="ctr"/>
            <a:r>
              <a:rPr lang="en-US" dirty="0">
                <a:solidFill>
                  <a:srgbClr val="002060"/>
                </a:solidFill>
              </a:rPr>
              <a:t>mapping</a:t>
            </a:r>
          </a:p>
        </p:txBody>
      </p:sp>
      <p:sp>
        <p:nvSpPr>
          <p:cNvPr id="14" name="Rectangle 13">
            <a:extLst>
              <a:ext uri="{FF2B5EF4-FFF2-40B4-BE49-F238E27FC236}">
                <a16:creationId xmlns:a16="http://schemas.microsoft.com/office/drawing/2014/main" id="{F07069B3-11A6-4A27-81E1-5D12285DB637}"/>
              </a:ext>
            </a:extLst>
          </p:cNvPr>
          <p:cNvSpPr/>
          <p:nvPr/>
        </p:nvSpPr>
        <p:spPr>
          <a:xfrm>
            <a:off x="8231068" y="1328310"/>
            <a:ext cx="3596640" cy="1872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2060"/>
                </a:solidFill>
              </a:rPr>
              <a:t>Pass the </a:t>
            </a:r>
            <a:r>
              <a:rPr lang="en-US" dirty="0" err="1">
                <a:solidFill>
                  <a:srgbClr val="FF0000"/>
                </a:solidFill>
              </a:rPr>
              <a:t>appRoutes</a:t>
            </a:r>
            <a:r>
              <a:rPr lang="en-US" dirty="0">
                <a:solidFill>
                  <a:srgbClr val="002060"/>
                </a:solidFill>
              </a:rPr>
              <a:t> to  </a:t>
            </a:r>
            <a:r>
              <a:rPr lang="en-US" dirty="0" err="1">
                <a:solidFill>
                  <a:srgbClr val="002060"/>
                </a:solidFill>
              </a:rPr>
              <a:t>RouterModule.forRoot</a:t>
            </a:r>
            <a:r>
              <a:rPr lang="en-US" dirty="0">
                <a:solidFill>
                  <a:srgbClr val="002060"/>
                </a:solidFill>
              </a:rPr>
              <a:t> method </a:t>
            </a:r>
          </a:p>
          <a:p>
            <a:r>
              <a:rPr lang="en-US" dirty="0">
                <a:solidFill>
                  <a:srgbClr val="002060"/>
                </a:solidFill>
              </a:rPr>
              <a:t>in the module imports to configure the router.</a:t>
            </a:r>
          </a:p>
        </p:txBody>
      </p:sp>
      <p:sp>
        <p:nvSpPr>
          <p:cNvPr id="16" name="Rectangle: Rounded Corners 15">
            <a:extLst>
              <a:ext uri="{FF2B5EF4-FFF2-40B4-BE49-F238E27FC236}">
                <a16:creationId xmlns:a16="http://schemas.microsoft.com/office/drawing/2014/main" id="{9C61FE14-EE9F-4CF2-9D64-683B42FF1011}"/>
              </a:ext>
            </a:extLst>
          </p:cNvPr>
          <p:cNvSpPr/>
          <p:nvPr/>
        </p:nvSpPr>
        <p:spPr>
          <a:xfrm>
            <a:off x="6858001" y="3376051"/>
            <a:ext cx="4773629" cy="3306298"/>
          </a:xfrm>
          <a:prstGeom prst="roundRect">
            <a:avLst>
              <a:gd name="adj" fmla="val 694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2060"/>
                </a:solidFill>
                <a:latin typeface="Arial" panose="020B0604020202020204" pitchFamily="34" charset="0"/>
                <a:cs typeface="Arial" panose="020B0604020202020204" pitchFamily="34" charset="0"/>
              </a:rPr>
              <a:t>@</a:t>
            </a:r>
            <a:r>
              <a:rPr lang="en-US" dirty="0" err="1">
                <a:solidFill>
                  <a:srgbClr val="002060"/>
                </a:solidFill>
                <a:latin typeface="Arial" panose="020B0604020202020204" pitchFamily="34" charset="0"/>
                <a:cs typeface="Arial" panose="020B0604020202020204" pitchFamily="34" charset="0"/>
              </a:rPr>
              <a:t>NgModule</a:t>
            </a:r>
            <a:r>
              <a:rPr lang="en-US" dirty="0">
                <a:solidFill>
                  <a:srgbClr val="002060"/>
                </a:solidFill>
                <a:latin typeface="Arial" panose="020B0604020202020204" pitchFamily="34" charset="0"/>
                <a:cs typeface="Arial" panose="020B0604020202020204" pitchFamily="34" charset="0"/>
              </a:rPr>
              <a:t>({</a:t>
            </a:r>
          </a:p>
          <a:p>
            <a:r>
              <a:rPr lang="en-US" dirty="0">
                <a:solidFill>
                  <a:srgbClr val="002060"/>
                </a:solidFill>
                <a:latin typeface="Arial" panose="020B0604020202020204" pitchFamily="34" charset="0"/>
                <a:cs typeface="Arial" panose="020B0604020202020204" pitchFamily="34" charset="0"/>
              </a:rPr>
              <a:t>  imports: [</a:t>
            </a:r>
          </a:p>
          <a:p>
            <a:r>
              <a:rPr lang="en-US" dirty="0">
                <a:solidFill>
                  <a:srgbClr val="002060"/>
                </a:solidFill>
                <a:latin typeface="Arial" panose="020B0604020202020204" pitchFamily="34" charset="0"/>
                <a:cs typeface="Arial" panose="020B0604020202020204" pitchFamily="34" charset="0"/>
              </a:rPr>
              <a:t>    </a:t>
            </a:r>
            <a:r>
              <a:rPr lang="en-US" dirty="0" err="1">
                <a:solidFill>
                  <a:srgbClr val="002060"/>
                </a:solidFill>
                <a:latin typeface="Arial" panose="020B0604020202020204" pitchFamily="34" charset="0"/>
                <a:cs typeface="Arial" panose="020B0604020202020204" pitchFamily="34" charset="0"/>
              </a:rPr>
              <a:t>RouterModule.forRoot</a:t>
            </a:r>
            <a:r>
              <a:rPr lang="en-US" dirty="0">
                <a:solidFill>
                  <a:srgbClr val="002060"/>
                </a:solidFill>
                <a:latin typeface="Arial" panose="020B0604020202020204" pitchFamily="34" charset="0"/>
                <a:cs typeface="Arial" panose="020B0604020202020204" pitchFamily="34" charset="0"/>
              </a:rPr>
              <a:t>(</a:t>
            </a:r>
          </a:p>
          <a:p>
            <a:r>
              <a:rPr lang="en-US" dirty="0">
                <a:solidFill>
                  <a:srgbClr val="00206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appRoutes</a:t>
            </a:r>
            <a:r>
              <a:rPr lang="en-US" dirty="0">
                <a:solidFill>
                  <a:srgbClr val="002060"/>
                </a:solidFill>
                <a:latin typeface="Arial" panose="020B0604020202020204" pitchFamily="34" charset="0"/>
                <a:cs typeface="Arial" panose="020B0604020202020204" pitchFamily="34" charset="0"/>
              </a:rPr>
              <a:t>,</a:t>
            </a:r>
          </a:p>
          <a:p>
            <a:r>
              <a:rPr lang="en-US" dirty="0">
                <a:solidFill>
                  <a:srgbClr val="002060"/>
                </a:solidFill>
                <a:latin typeface="Arial" panose="020B0604020202020204" pitchFamily="34" charset="0"/>
                <a:cs typeface="Arial" panose="020B0604020202020204" pitchFamily="34" charset="0"/>
              </a:rPr>
              <a:t>      { </a:t>
            </a:r>
            <a:r>
              <a:rPr lang="en-US" dirty="0" err="1">
                <a:solidFill>
                  <a:srgbClr val="002060"/>
                </a:solidFill>
                <a:latin typeface="Arial" panose="020B0604020202020204" pitchFamily="34" charset="0"/>
                <a:cs typeface="Arial" panose="020B0604020202020204" pitchFamily="34" charset="0"/>
              </a:rPr>
              <a:t>enableTracing</a:t>
            </a:r>
            <a:r>
              <a:rPr lang="en-US" dirty="0">
                <a:solidFill>
                  <a:srgbClr val="002060"/>
                </a:solidFill>
                <a:latin typeface="Arial" panose="020B0604020202020204" pitchFamily="34" charset="0"/>
                <a:cs typeface="Arial" panose="020B0604020202020204" pitchFamily="34" charset="0"/>
              </a:rPr>
              <a:t>: true } // &lt;-- debugging purposes only</a:t>
            </a:r>
          </a:p>
          <a:p>
            <a:r>
              <a:rPr lang="en-US" dirty="0">
                <a:solidFill>
                  <a:srgbClr val="002060"/>
                </a:solidFill>
                <a:latin typeface="Arial" panose="020B0604020202020204" pitchFamily="34" charset="0"/>
                <a:cs typeface="Arial" panose="020B0604020202020204" pitchFamily="34" charset="0"/>
              </a:rPr>
              <a:t>    )</a:t>
            </a:r>
          </a:p>
          <a:p>
            <a:r>
              <a:rPr lang="en-US" dirty="0">
                <a:solidFill>
                  <a:srgbClr val="002060"/>
                </a:solidFill>
                <a:latin typeface="Arial" panose="020B0604020202020204" pitchFamily="34" charset="0"/>
                <a:cs typeface="Arial" panose="020B0604020202020204" pitchFamily="34" charset="0"/>
              </a:rPr>
              <a:t>    // other imports here</a:t>
            </a:r>
          </a:p>
          <a:p>
            <a:r>
              <a:rPr lang="en-US" dirty="0">
                <a:solidFill>
                  <a:srgbClr val="002060"/>
                </a:solidFill>
                <a:latin typeface="Arial" panose="020B0604020202020204" pitchFamily="34" charset="0"/>
                <a:cs typeface="Arial" panose="020B0604020202020204" pitchFamily="34" charset="0"/>
              </a:rPr>
              <a:t>  ],</a:t>
            </a:r>
          </a:p>
          <a:p>
            <a:r>
              <a:rPr lang="en-US" dirty="0">
                <a:solidFill>
                  <a:srgbClr val="002060"/>
                </a:solidFill>
                <a:latin typeface="Arial" panose="020B0604020202020204" pitchFamily="34" charset="0"/>
                <a:cs typeface="Arial" panose="020B0604020202020204" pitchFamily="34" charset="0"/>
              </a:rPr>
              <a:t>  ...</a:t>
            </a:r>
          </a:p>
          <a:p>
            <a:r>
              <a:rPr lang="en-US" dirty="0">
                <a:solidFill>
                  <a:srgbClr val="002060"/>
                </a:solidFill>
                <a:latin typeface="Arial" panose="020B0604020202020204" pitchFamily="34" charset="0"/>
                <a:cs typeface="Arial" panose="020B0604020202020204" pitchFamily="34" charset="0"/>
              </a:rPr>
              <a:t>})</a:t>
            </a:r>
            <a:endParaRPr lang="en-US" sz="1600" dirty="0">
              <a:solidFill>
                <a:srgbClr val="002060"/>
              </a:solidFill>
              <a:latin typeface="Arial" panose="020B0604020202020204" pitchFamily="34" charset="0"/>
              <a:cs typeface="Arial" panose="020B0604020202020204" pitchFamily="34" charset="0"/>
            </a:endParaRPr>
          </a:p>
        </p:txBody>
      </p:sp>
      <p:sp>
        <p:nvSpPr>
          <p:cNvPr id="12" name="Arrow: Bent 11">
            <a:extLst>
              <a:ext uri="{FF2B5EF4-FFF2-40B4-BE49-F238E27FC236}">
                <a16:creationId xmlns:a16="http://schemas.microsoft.com/office/drawing/2014/main" id="{ED6E8F7F-5B68-44DB-A1B1-A75346938976}"/>
              </a:ext>
            </a:extLst>
          </p:cNvPr>
          <p:cNvSpPr/>
          <p:nvPr/>
        </p:nvSpPr>
        <p:spPr>
          <a:xfrm rot="5400000">
            <a:off x="6857998" y="1447804"/>
            <a:ext cx="1371603" cy="16764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06321354"/>
      </p:ext>
    </p:extLst>
  </p:cSld>
  <p:clrMapOvr>
    <a:masterClrMapping/>
  </p:clrMapOvr>
  <p:transition spd="slow">
    <p:push/>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Routes – Router Link</a:t>
            </a:r>
            <a:endParaRPr lang="en-US" dirty="0">
              <a:solidFill>
                <a:srgbClr val="FF0000"/>
              </a:solidFill>
            </a:endParaRP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11" name="Rectangle: Rounded Corners 10">
            <a:extLst>
              <a:ext uri="{FF2B5EF4-FFF2-40B4-BE49-F238E27FC236}">
                <a16:creationId xmlns:a16="http://schemas.microsoft.com/office/drawing/2014/main" id="{1EF1FC4B-6CC0-4C5C-B741-C83011B8D8D9}"/>
              </a:ext>
            </a:extLst>
          </p:cNvPr>
          <p:cNvSpPr/>
          <p:nvPr/>
        </p:nvSpPr>
        <p:spPr>
          <a:xfrm>
            <a:off x="304799" y="2133600"/>
            <a:ext cx="11258747" cy="2314280"/>
          </a:xfrm>
          <a:prstGeom prst="roundRect">
            <a:avLst>
              <a:gd name="adj" fmla="val 694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2060"/>
                </a:solidFill>
              </a:rPr>
              <a:t>&lt;h1&gt;Angular Router&lt;/h1&gt;</a:t>
            </a:r>
          </a:p>
          <a:p>
            <a:r>
              <a:rPr lang="en-US" sz="1600" dirty="0">
                <a:solidFill>
                  <a:srgbClr val="002060"/>
                </a:solidFill>
              </a:rPr>
              <a:t>&lt;</a:t>
            </a:r>
            <a:r>
              <a:rPr lang="en-US" sz="1600" dirty="0" err="1">
                <a:solidFill>
                  <a:srgbClr val="002060"/>
                </a:solidFill>
              </a:rPr>
              <a:t>nav</a:t>
            </a:r>
            <a:r>
              <a:rPr lang="en-US" sz="1600" dirty="0">
                <a:solidFill>
                  <a:srgbClr val="002060"/>
                </a:solidFill>
              </a:rPr>
              <a:t>&gt;</a:t>
            </a:r>
          </a:p>
          <a:p>
            <a:r>
              <a:rPr lang="en-US" sz="1600" dirty="0">
                <a:solidFill>
                  <a:srgbClr val="002060"/>
                </a:solidFill>
              </a:rPr>
              <a:t>  &lt;a </a:t>
            </a:r>
            <a:r>
              <a:rPr lang="en-US" sz="1600" dirty="0" err="1">
                <a:solidFill>
                  <a:srgbClr val="002060"/>
                </a:solidFill>
              </a:rPr>
              <a:t>routerLink</a:t>
            </a:r>
            <a:r>
              <a:rPr lang="en-US" sz="1600" dirty="0">
                <a:solidFill>
                  <a:srgbClr val="002060"/>
                </a:solidFill>
              </a:rPr>
              <a:t>="/crisis-center" </a:t>
            </a:r>
            <a:r>
              <a:rPr lang="en-US" sz="1600" dirty="0" err="1">
                <a:solidFill>
                  <a:srgbClr val="002060"/>
                </a:solidFill>
              </a:rPr>
              <a:t>routerLinkActive</a:t>
            </a:r>
            <a:r>
              <a:rPr lang="en-US" sz="1600" dirty="0">
                <a:solidFill>
                  <a:srgbClr val="002060"/>
                </a:solidFill>
              </a:rPr>
              <a:t>="active"&gt;Crisis Center&lt;/a&gt;</a:t>
            </a:r>
          </a:p>
          <a:p>
            <a:r>
              <a:rPr lang="en-US" sz="1600" dirty="0">
                <a:solidFill>
                  <a:srgbClr val="002060"/>
                </a:solidFill>
              </a:rPr>
              <a:t>  &lt;a </a:t>
            </a:r>
            <a:r>
              <a:rPr lang="en-US" sz="1600" dirty="0" err="1">
                <a:solidFill>
                  <a:srgbClr val="002060"/>
                </a:solidFill>
              </a:rPr>
              <a:t>routerLink</a:t>
            </a:r>
            <a:r>
              <a:rPr lang="en-US" sz="1600" dirty="0">
                <a:solidFill>
                  <a:srgbClr val="002060"/>
                </a:solidFill>
              </a:rPr>
              <a:t>="/heroes" </a:t>
            </a:r>
            <a:r>
              <a:rPr lang="en-US" sz="1600" dirty="0" err="1">
                <a:solidFill>
                  <a:srgbClr val="002060"/>
                </a:solidFill>
              </a:rPr>
              <a:t>routerLinkActive</a:t>
            </a:r>
            <a:r>
              <a:rPr lang="en-US" sz="1600" dirty="0">
                <a:solidFill>
                  <a:srgbClr val="002060"/>
                </a:solidFill>
              </a:rPr>
              <a:t>="active"&gt;Heroes&lt;/a&gt;</a:t>
            </a:r>
          </a:p>
          <a:p>
            <a:r>
              <a:rPr lang="en-US" sz="1600" dirty="0">
                <a:solidFill>
                  <a:srgbClr val="002060"/>
                </a:solidFill>
              </a:rPr>
              <a:t>&lt;/</a:t>
            </a:r>
            <a:r>
              <a:rPr lang="en-US" sz="1600" dirty="0" err="1">
                <a:solidFill>
                  <a:srgbClr val="002060"/>
                </a:solidFill>
              </a:rPr>
              <a:t>nav</a:t>
            </a:r>
            <a:r>
              <a:rPr lang="en-US" sz="1600" dirty="0">
                <a:solidFill>
                  <a:srgbClr val="002060"/>
                </a:solidFill>
              </a:rPr>
              <a:t>&gt;</a:t>
            </a:r>
          </a:p>
          <a:p>
            <a:r>
              <a:rPr lang="en-US" sz="1600" dirty="0">
                <a:solidFill>
                  <a:srgbClr val="002060"/>
                </a:solidFill>
              </a:rPr>
              <a:t>&lt;router-outlet&gt;&lt;/router-outlet&gt;</a:t>
            </a:r>
          </a:p>
        </p:txBody>
      </p:sp>
      <p:sp>
        <p:nvSpPr>
          <p:cNvPr id="6" name="Rectangle 5">
            <a:extLst>
              <a:ext uri="{FF2B5EF4-FFF2-40B4-BE49-F238E27FC236}">
                <a16:creationId xmlns:a16="http://schemas.microsoft.com/office/drawing/2014/main" id="{CF0EE32E-5228-43E3-8CCD-FB3F9398A167}"/>
              </a:ext>
            </a:extLst>
          </p:cNvPr>
          <p:cNvSpPr/>
          <p:nvPr/>
        </p:nvSpPr>
        <p:spPr>
          <a:xfrm>
            <a:off x="685800" y="4953000"/>
            <a:ext cx="10131491" cy="369332"/>
          </a:xfrm>
          <a:prstGeom prst="rect">
            <a:avLst/>
          </a:prstGeom>
        </p:spPr>
        <p:txBody>
          <a:bodyPr wrap="none">
            <a:spAutoFit/>
          </a:bodyPr>
          <a:lstStyle/>
          <a:p>
            <a:r>
              <a:rPr lang="en-US" dirty="0"/>
              <a:t>The </a:t>
            </a:r>
            <a:r>
              <a:rPr lang="en-US" dirty="0" err="1"/>
              <a:t>RouterOutlet</a:t>
            </a:r>
            <a:r>
              <a:rPr lang="en-US" dirty="0"/>
              <a:t> is a directive from where the router should display the components for that outlet.</a:t>
            </a:r>
          </a:p>
        </p:txBody>
      </p:sp>
    </p:spTree>
    <p:extLst>
      <p:ext uri="{BB962C8B-B14F-4D97-AF65-F5344CB8AC3E}">
        <p14:creationId xmlns:p14="http://schemas.microsoft.com/office/powerpoint/2010/main" val="696978918"/>
      </p:ext>
    </p:extLst>
  </p:cSld>
  <p:clrMapOvr>
    <a:masterClrMapping/>
  </p:clrMapOvr>
  <p:transition spd="slow">
    <p:push/>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Routes – Route Guard(s)</a:t>
            </a:r>
            <a:endParaRPr lang="en-US" dirty="0">
              <a:solidFill>
                <a:srgbClr val="FF0000"/>
              </a:solidFill>
            </a:endParaRP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3" name="Rectangle 2">
            <a:extLst>
              <a:ext uri="{FF2B5EF4-FFF2-40B4-BE49-F238E27FC236}">
                <a16:creationId xmlns:a16="http://schemas.microsoft.com/office/drawing/2014/main" id="{78EBB101-8E04-421B-BB7D-44D57D8C5CD5}"/>
              </a:ext>
            </a:extLst>
          </p:cNvPr>
          <p:cNvSpPr/>
          <p:nvPr/>
        </p:nvSpPr>
        <p:spPr>
          <a:xfrm>
            <a:off x="609600" y="1219200"/>
            <a:ext cx="10668000" cy="2308324"/>
          </a:xfrm>
          <a:prstGeom prst="rect">
            <a:avLst/>
          </a:prstGeom>
        </p:spPr>
        <p:txBody>
          <a:bodyPr wrap="square">
            <a:spAutoFit/>
          </a:bodyPr>
          <a:lstStyle/>
          <a:p>
            <a:pPr marL="285750" indent="-285750">
              <a:buFont typeface="Arial" panose="020B0604020202020204" pitchFamily="34" charset="0"/>
              <a:buChar char="•"/>
            </a:pPr>
            <a:r>
              <a:rPr lang="en-US" dirty="0" err="1"/>
              <a:t>Angular’s</a:t>
            </a:r>
            <a:r>
              <a:rPr lang="en-US" dirty="0"/>
              <a:t> route guards are interfaces which can tell the router whether or not it should allow navigation to a requested route.</a:t>
            </a:r>
          </a:p>
          <a:p>
            <a:pPr marL="285750" indent="-285750">
              <a:buFont typeface="Arial" panose="020B0604020202020204" pitchFamily="34" charset="0"/>
              <a:buChar char="•"/>
            </a:pPr>
            <a:r>
              <a:rPr lang="en-US" dirty="0"/>
              <a:t>Based on decision the controls goes to next route.</a:t>
            </a:r>
          </a:p>
          <a:p>
            <a:pPr marL="285750" indent="-285750">
              <a:buFont typeface="Arial" panose="020B0604020202020204" pitchFamily="34" charset="0"/>
              <a:buChar char="•"/>
            </a:pPr>
            <a:r>
              <a:rPr lang="en-US" dirty="0"/>
              <a:t>This is helpful in places where following aspects are required.</a:t>
            </a:r>
          </a:p>
          <a:p>
            <a:pPr marL="742950" lvl="1" indent="-285750">
              <a:buFont typeface="Arial" panose="020B0604020202020204" pitchFamily="34" charset="0"/>
              <a:buChar char="•"/>
            </a:pPr>
            <a:r>
              <a:rPr lang="en-US" dirty="0"/>
              <a:t>Authorization</a:t>
            </a:r>
          </a:p>
          <a:p>
            <a:pPr marL="742950" lvl="1" indent="-285750">
              <a:buFont typeface="Arial" panose="020B0604020202020204" pitchFamily="34" charset="0"/>
              <a:buChar char="•"/>
            </a:pPr>
            <a:r>
              <a:rPr lang="en-US" dirty="0"/>
              <a:t>Pre Conditions Check</a:t>
            </a:r>
          </a:p>
          <a:p>
            <a:pPr marL="742950" lvl="1" indent="-285750">
              <a:buFont typeface="Arial" panose="020B0604020202020204" pitchFamily="34" charset="0"/>
              <a:buChar char="•"/>
            </a:pPr>
            <a:r>
              <a:rPr lang="en-US" dirty="0"/>
              <a:t>Route level logging/Auditing</a:t>
            </a:r>
          </a:p>
          <a:p>
            <a:pPr marL="742950" lvl="1" indent="-285750">
              <a:buFont typeface="Arial" panose="020B0604020202020204" pitchFamily="34" charset="0"/>
              <a:buChar char="•"/>
            </a:pPr>
            <a:r>
              <a:rPr lang="en-US" dirty="0"/>
              <a:t>Any further horizontal cross cutting concerns</a:t>
            </a:r>
          </a:p>
        </p:txBody>
      </p:sp>
      <p:sp>
        <p:nvSpPr>
          <p:cNvPr id="5" name="Rectangle 4">
            <a:extLst>
              <a:ext uri="{FF2B5EF4-FFF2-40B4-BE49-F238E27FC236}">
                <a16:creationId xmlns:a16="http://schemas.microsoft.com/office/drawing/2014/main" id="{61DEE1EE-03A5-41B9-8AE6-8F21125C59B4}"/>
              </a:ext>
            </a:extLst>
          </p:cNvPr>
          <p:cNvSpPr/>
          <p:nvPr/>
        </p:nvSpPr>
        <p:spPr>
          <a:xfrm>
            <a:off x="685800" y="4038600"/>
            <a:ext cx="1371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 1</a:t>
            </a:r>
          </a:p>
        </p:txBody>
      </p:sp>
      <p:sp>
        <p:nvSpPr>
          <p:cNvPr id="6" name="Isosceles Triangle 5">
            <a:extLst>
              <a:ext uri="{FF2B5EF4-FFF2-40B4-BE49-F238E27FC236}">
                <a16:creationId xmlns:a16="http://schemas.microsoft.com/office/drawing/2014/main" id="{C5C1D565-0882-48DE-BE18-F0F0ABE906BC}"/>
              </a:ext>
            </a:extLst>
          </p:cNvPr>
          <p:cNvSpPr/>
          <p:nvPr/>
        </p:nvSpPr>
        <p:spPr>
          <a:xfrm rot="5400000">
            <a:off x="1981200" y="4343400"/>
            <a:ext cx="419100" cy="419100"/>
          </a:xfrm>
          <a:prstGeom prst="triangle">
            <a:avLst>
              <a:gd name="adj" fmla="val 4791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1286BBD-6B41-4128-97A4-A904ECDA1846}"/>
              </a:ext>
            </a:extLst>
          </p:cNvPr>
          <p:cNvSpPr/>
          <p:nvPr/>
        </p:nvSpPr>
        <p:spPr>
          <a:xfrm>
            <a:off x="2057400" y="4175920"/>
            <a:ext cx="14859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7030A0"/>
                </a:solidFill>
              </a:rPr>
              <a:t>(</a:t>
            </a:r>
            <a:r>
              <a:rPr lang="en-US" sz="1100" b="1" dirty="0" err="1">
                <a:solidFill>
                  <a:srgbClr val="7030A0"/>
                </a:solidFill>
              </a:rPr>
              <a:t>OnClick</a:t>
            </a:r>
            <a:r>
              <a:rPr lang="en-US" sz="1100" b="1" dirty="0">
                <a:solidFill>
                  <a:srgbClr val="7030A0"/>
                </a:solidFill>
              </a:rPr>
              <a:t>):</a:t>
            </a:r>
            <a:r>
              <a:rPr lang="en-US" sz="1100" b="1" dirty="0" err="1">
                <a:solidFill>
                  <a:srgbClr val="7030A0"/>
                </a:solidFill>
              </a:rPr>
              <a:t>RouerLink</a:t>
            </a:r>
            <a:endParaRPr lang="en-US" sz="1100" b="1" dirty="0">
              <a:solidFill>
                <a:srgbClr val="7030A0"/>
              </a:solidFill>
            </a:endParaRPr>
          </a:p>
        </p:txBody>
      </p:sp>
      <p:sp>
        <p:nvSpPr>
          <p:cNvPr id="11" name="Rectangle 10">
            <a:extLst>
              <a:ext uri="{FF2B5EF4-FFF2-40B4-BE49-F238E27FC236}">
                <a16:creationId xmlns:a16="http://schemas.microsoft.com/office/drawing/2014/main" id="{ECAB4B9B-8DA6-4CF5-946C-49AAF9A96D9E}"/>
              </a:ext>
            </a:extLst>
          </p:cNvPr>
          <p:cNvSpPr/>
          <p:nvPr/>
        </p:nvSpPr>
        <p:spPr>
          <a:xfrm>
            <a:off x="4876800" y="4095750"/>
            <a:ext cx="1371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 2</a:t>
            </a:r>
          </a:p>
        </p:txBody>
      </p:sp>
      <p:cxnSp>
        <p:nvCxnSpPr>
          <p:cNvPr id="8" name="Straight Arrow Connector 7">
            <a:extLst>
              <a:ext uri="{FF2B5EF4-FFF2-40B4-BE49-F238E27FC236}">
                <a16:creationId xmlns:a16="http://schemas.microsoft.com/office/drawing/2014/main" id="{673998D4-4AED-487F-8517-CCCFDB15BF46}"/>
              </a:ext>
            </a:extLst>
          </p:cNvPr>
          <p:cNvCxnSpPr>
            <a:cxnSpLocks/>
            <a:stCxn id="6" idx="0"/>
            <a:endCxn id="12" idx="5"/>
          </p:cNvCxnSpPr>
          <p:nvPr/>
        </p:nvCxnSpPr>
        <p:spPr>
          <a:xfrm>
            <a:off x="2400300" y="4544220"/>
            <a:ext cx="1100480" cy="8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Equals 11">
            <a:extLst>
              <a:ext uri="{FF2B5EF4-FFF2-40B4-BE49-F238E27FC236}">
                <a16:creationId xmlns:a16="http://schemas.microsoft.com/office/drawing/2014/main" id="{DC70B799-C588-452B-818D-AC8CBD0AC70D}"/>
              </a:ext>
            </a:extLst>
          </p:cNvPr>
          <p:cNvSpPr/>
          <p:nvPr/>
        </p:nvSpPr>
        <p:spPr>
          <a:xfrm rot="16200000">
            <a:off x="2886075" y="4286250"/>
            <a:ext cx="1543050" cy="5334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Can-activate</a:t>
            </a:r>
            <a:endParaRPr lang="en-US" dirty="0">
              <a:solidFill>
                <a:schemeClr val="tx1"/>
              </a:solidFill>
            </a:endParaRPr>
          </a:p>
        </p:txBody>
      </p:sp>
      <p:sp>
        <p:nvSpPr>
          <p:cNvPr id="18" name="Rectangle 17">
            <a:extLst>
              <a:ext uri="{FF2B5EF4-FFF2-40B4-BE49-F238E27FC236}">
                <a16:creationId xmlns:a16="http://schemas.microsoft.com/office/drawing/2014/main" id="{A7E264B0-0415-43C4-BD30-8A5959E0857F}"/>
              </a:ext>
            </a:extLst>
          </p:cNvPr>
          <p:cNvSpPr/>
          <p:nvPr/>
        </p:nvSpPr>
        <p:spPr>
          <a:xfrm>
            <a:off x="3276600" y="5822229"/>
            <a:ext cx="1905000" cy="440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{pre-check logic}</a:t>
            </a:r>
          </a:p>
        </p:txBody>
      </p:sp>
      <p:cxnSp>
        <p:nvCxnSpPr>
          <p:cNvPr id="19" name="Straight Arrow Connector 18">
            <a:extLst>
              <a:ext uri="{FF2B5EF4-FFF2-40B4-BE49-F238E27FC236}">
                <a16:creationId xmlns:a16="http://schemas.microsoft.com/office/drawing/2014/main" id="{CC9F74F6-FE85-4F2A-A2F8-E583114A3FDD}"/>
              </a:ext>
            </a:extLst>
          </p:cNvPr>
          <p:cNvCxnSpPr>
            <a:cxnSpLocks/>
            <a:stCxn id="12" idx="4"/>
            <a:endCxn id="18" idx="0"/>
          </p:cNvCxnSpPr>
          <p:nvPr/>
        </p:nvCxnSpPr>
        <p:spPr>
          <a:xfrm rot="16200000" flipH="1">
            <a:off x="3639254" y="5232382"/>
            <a:ext cx="702285" cy="47740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F4A15C4-C675-49FB-B8E4-D0DB3639762F}"/>
              </a:ext>
            </a:extLst>
          </p:cNvPr>
          <p:cNvCxnSpPr>
            <a:cxnSpLocks/>
            <a:stCxn id="12" idx="2"/>
            <a:endCxn id="11" idx="1"/>
          </p:cNvCxnSpPr>
          <p:nvPr/>
        </p:nvCxnSpPr>
        <p:spPr>
          <a:xfrm>
            <a:off x="3814420" y="4552950"/>
            <a:ext cx="10623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5C2FBC43-A621-4F3E-8659-4D91E719F446}"/>
              </a:ext>
            </a:extLst>
          </p:cNvPr>
          <p:cNvSpPr/>
          <p:nvPr/>
        </p:nvSpPr>
        <p:spPr>
          <a:xfrm>
            <a:off x="3659810" y="4535793"/>
            <a:ext cx="1371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rgbClr val="7030A0"/>
                </a:solidFill>
              </a:rPr>
              <a:t>If (true)</a:t>
            </a:r>
          </a:p>
        </p:txBody>
      </p:sp>
      <p:cxnSp>
        <p:nvCxnSpPr>
          <p:cNvPr id="31" name="Straight Arrow Connector 18">
            <a:extLst>
              <a:ext uri="{FF2B5EF4-FFF2-40B4-BE49-F238E27FC236}">
                <a16:creationId xmlns:a16="http://schemas.microsoft.com/office/drawing/2014/main" id="{126C278A-3D5A-479A-B354-FFCF6850FC6E}"/>
              </a:ext>
            </a:extLst>
          </p:cNvPr>
          <p:cNvCxnSpPr>
            <a:cxnSpLocks/>
            <a:endCxn id="5" idx="2"/>
          </p:cNvCxnSpPr>
          <p:nvPr/>
        </p:nvCxnSpPr>
        <p:spPr>
          <a:xfrm rot="10800000">
            <a:off x="1371600" y="4953000"/>
            <a:ext cx="1905000" cy="108019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42E89D6A-B0C6-4320-BC29-C51B9606C3B0}"/>
              </a:ext>
            </a:extLst>
          </p:cNvPr>
          <p:cNvSpPr/>
          <p:nvPr/>
        </p:nvSpPr>
        <p:spPr>
          <a:xfrm>
            <a:off x="1295400" y="5781034"/>
            <a:ext cx="1371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rgbClr val="7030A0"/>
                </a:solidFill>
              </a:rPr>
              <a:t>If (false)</a:t>
            </a:r>
          </a:p>
        </p:txBody>
      </p:sp>
      <p:sp>
        <p:nvSpPr>
          <p:cNvPr id="44" name="Rectangle 43">
            <a:extLst>
              <a:ext uri="{FF2B5EF4-FFF2-40B4-BE49-F238E27FC236}">
                <a16:creationId xmlns:a16="http://schemas.microsoft.com/office/drawing/2014/main" id="{798AD439-FE07-4A5C-A06C-C29142A1723F}"/>
              </a:ext>
            </a:extLst>
          </p:cNvPr>
          <p:cNvSpPr/>
          <p:nvPr/>
        </p:nvSpPr>
        <p:spPr>
          <a:xfrm>
            <a:off x="5624942" y="5822229"/>
            <a:ext cx="1905000" cy="440984"/>
          </a:xfrm>
          <a:prstGeom prst="rect">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calls</a:t>
            </a:r>
          </a:p>
        </p:txBody>
      </p:sp>
      <p:sp>
        <p:nvSpPr>
          <p:cNvPr id="45" name="Rectangle 44">
            <a:extLst>
              <a:ext uri="{FF2B5EF4-FFF2-40B4-BE49-F238E27FC236}">
                <a16:creationId xmlns:a16="http://schemas.microsoft.com/office/drawing/2014/main" id="{F040D106-4615-4CFC-9110-B3AE5E06CA45}"/>
              </a:ext>
            </a:extLst>
          </p:cNvPr>
          <p:cNvSpPr/>
          <p:nvPr/>
        </p:nvSpPr>
        <p:spPr>
          <a:xfrm>
            <a:off x="7848600" y="5822229"/>
            <a:ext cx="1905000" cy="440984"/>
          </a:xfrm>
          <a:prstGeom prst="rect">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 calls</a:t>
            </a:r>
          </a:p>
        </p:txBody>
      </p:sp>
      <p:cxnSp>
        <p:nvCxnSpPr>
          <p:cNvPr id="46" name="Straight Arrow Connector 18">
            <a:extLst>
              <a:ext uri="{FF2B5EF4-FFF2-40B4-BE49-F238E27FC236}">
                <a16:creationId xmlns:a16="http://schemas.microsoft.com/office/drawing/2014/main" id="{ED213447-736B-448D-8B66-40F3BF99F44E}"/>
              </a:ext>
            </a:extLst>
          </p:cNvPr>
          <p:cNvCxnSpPr>
            <a:cxnSpLocks/>
            <a:endCxn id="44" idx="1"/>
          </p:cNvCxnSpPr>
          <p:nvPr/>
        </p:nvCxnSpPr>
        <p:spPr>
          <a:xfrm>
            <a:off x="5181600" y="6036371"/>
            <a:ext cx="443342" cy="635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18">
            <a:extLst>
              <a:ext uri="{FF2B5EF4-FFF2-40B4-BE49-F238E27FC236}">
                <a16:creationId xmlns:a16="http://schemas.microsoft.com/office/drawing/2014/main" id="{457F8023-0AAD-4354-B9C5-09D4F08E600B}"/>
              </a:ext>
            </a:extLst>
          </p:cNvPr>
          <p:cNvCxnSpPr>
            <a:cxnSpLocks/>
            <a:endCxn id="45" idx="1"/>
          </p:cNvCxnSpPr>
          <p:nvPr/>
        </p:nvCxnSpPr>
        <p:spPr>
          <a:xfrm>
            <a:off x="7529942" y="6036371"/>
            <a:ext cx="318658" cy="635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760280"/>
      </p:ext>
    </p:extLst>
  </p:cSld>
  <p:clrMapOvr>
    <a:masterClrMapping/>
  </p:clrMapOvr>
  <p:transition spd="slow">
    <p:push/>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Routes – Router Pre Verification – Can-Activate</a:t>
            </a:r>
            <a:endParaRPr lang="en-US" dirty="0">
              <a:solidFill>
                <a:srgbClr val="FF0000"/>
              </a:solidFill>
            </a:endParaRP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sp>
        <p:nvSpPr>
          <p:cNvPr id="13" name="Rectangle: Rounded Corners 12">
            <a:extLst>
              <a:ext uri="{FF2B5EF4-FFF2-40B4-BE49-F238E27FC236}">
                <a16:creationId xmlns:a16="http://schemas.microsoft.com/office/drawing/2014/main" id="{0A49029A-445D-4BFF-99E5-3F740B51E34A}"/>
              </a:ext>
            </a:extLst>
          </p:cNvPr>
          <p:cNvSpPr/>
          <p:nvPr/>
        </p:nvSpPr>
        <p:spPr>
          <a:xfrm>
            <a:off x="323653" y="886120"/>
            <a:ext cx="7753548" cy="1780880"/>
          </a:xfrm>
          <a:prstGeom prst="roundRect">
            <a:avLst>
              <a:gd name="adj" fmla="val 694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rgbClr val="002060"/>
                </a:solidFill>
              </a:rPr>
              <a:t>const</a:t>
            </a:r>
            <a:r>
              <a:rPr lang="en-US" sz="1600" dirty="0">
                <a:solidFill>
                  <a:srgbClr val="002060"/>
                </a:solidFill>
              </a:rPr>
              <a:t> </a:t>
            </a:r>
            <a:r>
              <a:rPr lang="en-US" sz="1600" dirty="0" err="1">
                <a:solidFill>
                  <a:srgbClr val="FF0000"/>
                </a:solidFill>
              </a:rPr>
              <a:t>appRoutes</a:t>
            </a:r>
            <a:r>
              <a:rPr lang="en-US" sz="1600" dirty="0">
                <a:solidFill>
                  <a:srgbClr val="002060"/>
                </a:solidFill>
              </a:rPr>
              <a:t>: Routes = [</a:t>
            </a:r>
          </a:p>
          <a:p>
            <a:r>
              <a:rPr lang="en-US" sz="1600" dirty="0">
                <a:solidFill>
                  <a:srgbClr val="002060"/>
                </a:solidFill>
              </a:rPr>
              <a:t>  { path: 'crisis-center', component: </a:t>
            </a:r>
            <a:r>
              <a:rPr lang="en-US" sz="1600" dirty="0" err="1">
                <a:solidFill>
                  <a:srgbClr val="002060"/>
                </a:solidFill>
              </a:rPr>
              <a:t>CrisisListComponent</a:t>
            </a:r>
            <a:r>
              <a:rPr lang="en-US" sz="1600" dirty="0">
                <a:solidFill>
                  <a:srgbClr val="002060"/>
                </a:solidFill>
              </a:rPr>
              <a:t> },</a:t>
            </a:r>
          </a:p>
          <a:p>
            <a:r>
              <a:rPr lang="en-US" sz="1600" dirty="0">
                <a:solidFill>
                  <a:srgbClr val="002060"/>
                </a:solidFill>
              </a:rPr>
              <a:t>  { path: 'hero/:id',      component: </a:t>
            </a:r>
            <a:r>
              <a:rPr lang="en-US" sz="1600" dirty="0" err="1">
                <a:solidFill>
                  <a:srgbClr val="002060"/>
                </a:solidFill>
              </a:rPr>
              <a:t>HeroDetailComponent</a:t>
            </a:r>
            <a:r>
              <a:rPr lang="en-US" sz="1600" dirty="0">
                <a:solidFill>
                  <a:srgbClr val="002060"/>
                </a:solidFill>
              </a:rPr>
              <a:t>, </a:t>
            </a:r>
            <a:r>
              <a:rPr lang="en-US" sz="1600" dirty="0" err="1">
                <a:solidFill>
                  <a:srgbClr val="FF0000"/>
                </a:solidFill>
              </a:rPr>
              <a:t>canActivate</a:t>
            </a:r>
            <a:r>
              <a:rPr lang="en-US" sz="1600" dirty="0">
                <a:solidFill>
                  <a:srgbClr val="002060"/>
                </a:solidFill>
              </a:rPr>
              <a:t>: [</a:t>
            </a:r>
            <a:r>
              <a:rPr lang="en-US" sz="1600" dirty="0" err="1">
                <a:solidFill>
                  <a:srgbClr val="002060"/>
                </a:solidFill>
              </a:rPr>
              <a:t>AuthGuard</a:t>
            </a:r>
            <a:r>
              <a:rPr lang="en-US" sz="1600" dirty="0">
                <a:solidFill>
                  <a:srgbClr val="002060"/>
                </a:solidFill>
              </a:rPr>
              <a:t>] },</a:t>
            </a:r>
          </a:p>
          <a:p>
            <a:r>
              <a:rPr lang="en-US" sz="1600" dirty="0">
                <a:solidFill>
                  <a:srgbClr val="002060"/>
                </a:solidFill>
              </a:rPr>
              <a:t>  { path: ‘’, </a:t>
            </a:r>
            <a:r>
              <a:rPr lang="en-US" sz="1600" dirty="0" err="1">
                <a:solidFill>
                  <a:srgbClr val="002060"/>
                </a:solidFill>
              </a:rPr>
              <a:t>redirectTo</a:t>
            </a:r>
            <a:r>
              <a:rPr lang="en-US" sz="1600" dirty="0">
                <a:solidFill>
                  <a:srgbClr val="002060"/>
                </a:solidFill>
              </a:rPr>
              <a:t>: '/heroes', </a:t>
            </a:r>
            <a:r>
              <a:rPr lang="en-US" sz="1600" dirty="0" err="1">
                <a:solidFill>
                  <a:srgbClr val="002060"/>
                </a:solidFill>
              </a:rPr>
              <a:t>pathMatch</a:t>
            </a:r>
            <a:r>
              <a:rPr lang="en-US" sz="1600" dirty="0">
                <a:solidFill>
                  <a:srgbClr val="002060"/>
                </a:solidFill>
              </a:rPr>
              <a:t>: 'full'},</a:t>
            </a:r>
          </a:p>
          <a:p>
            <a:r>
              <a:rPr lang="en-US" sz="1600" dirty="0">
                <a:solidFill>
                  <a:srgbClr val="002060"/>
                </a:solidFill>
              </a:rPr>
              <a:t>  { path: '**', component: </a:t>
            </a:r>
            <a:r>
              <a:rPr lang="en-US" sz="1600" dirty="0" err="1">
                <a:solidFill>
                  <a:srgbClr val="002060"/>
                </a:solidFill>
              </a:rPr>
              <a:t>PageNotFoundComponent</a:t>
            </a:r>
            <a:r>
              <a:rPr lang="en-US" sz="1600" dirty="0">
                <a:solidFill>
                  <a:srgbClr val="002060"/>
                </a:solidFill>
              </a:rPr>
              <a:t> }</a:t>
            </a:r>
          </a:p>
          <a:p>
            <a:r>
              <a:rPr lang="en-US" sz="1600" dirty="0">
                <a:solidFill>
                  <a:srgbClr val="002060"/>
                </a:solidFill>
              </a:rPr>
              <a:t>];</a:t>
            </a:r>
          </a:p>
        </p:txBody>
      </p:sp>
      <p:sp>
        <p:nvSpPr>
          <p:cNvPr id="15" name="Rectangle: Rounded Corners 14">
            <a:extLst>
              <a:ext uri="{FF2B5EF4-FFF2-40B4-BE49-F238E27FC236}">
                <a16:creationId xmlns:a16="http://schemas.microsoft.com/office/drawing/2014/main" id="{2959DD0F-18F2-4DD5-9A72-4135E483F780}"/>
              </a:ext>
            </a:extLst>
          </p:cNvPr>
          <p:cNvSpPr/>
          <p:nvPr/>
        </p:nvSpPr>
        <p:spPr>
          <a:xfrm>
            <a:off x="228600" y="3476920"/>
            <a:ext cx="11506200" cy="3304880"/>
          </a:xfrm>
          <a:prstGeom prst="roundRect">
            <a:avLst>
              <a:gd name="adj" fmla="val 694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002060"/>
                </a:solidFill>
              </a:rPr>
              <a:t>@Injectable()</a:t>
            </a:r>
          </a:p>
          <a:p>
            <a:r>
              <a:rPr lang="en-US" sz="1400" dirty="0">
                <a:solidFill>
                  <a:srgbClr val="002060"/>
                </a:solidFill>
              </a:rPr>
              <a:t>export class </a:t>
            </a:r>
            <a:r>
              <a:rPr lang="en-US" sz="1400" dirty="0" err="1">
                <a:solidFill>
                  <a:srgbClr val="002060"/>
                </a:solidFill>
              </a:rPr>
              <a:t>AuthGuard</a:t>
            </a:r>
            <a:r>
              <a:rPr lang="en-US" sz="1400" dirty="0">
                <a:solidFill>
                  <a:srgbClr val="002060"/>
                </a:solidFill>
              </a:rPr>
              <a:t> implements </a:t>
            </a:r>
            <a:r>
              <a:rPr lang="en-US" sz="1400" dirty="0" err="1">
                <a:solidFill>
                  <a:srgbClr val="002060"/>
                </a:solidFill>
              </a:rPr>
              <a:t>CanActivate</a:t>
            </a:r>
            <a:r>
              <a:rPr lang="en-US" sz="1400" dirty="0">
                <a:solidFill>
                  <a:srgbClr val="002060"/>
                </a:solidFill>
              </a:rPr>
              <a:t> {</a:t>
            </a:r>
          </a:p>
          <a:p>
            <a:endParaRPr lang="en-US" sz="1400" dirty="0">
              <a:solidFill>
                <a:srgbClr val="002060"/>
              </a:solidFill>
            </a:endParaRPr>
          </a:p>
          <a:p>
            <a:r>
              <a:rPr lang="en-US" sz="1400" dirty="0">
                <a:solidFill>
                  <a:srgbClr val="002060"/>
                </a:solidFill>
              </a:rPr>
              <a:t>  </a:t>
            </a:r>
            <a:r>
              <a:rPr lang="en-US" sz="1400" dirty="0" err="1">
                <a:solidFill>
                  <a:srgbClr val="002060"/>
                </a:solidFill>
              </a:rPr>
              <a:t>canActivate</a:t>
            </a:r>
            <a:r>
              <a:rPr lang="en-US" sz="1400" dirty="0">
                <a:solidFill>
                  <a:srgbClr val="002060"/>
                </a:solidFill>
              </a:rPr>
              <a:t>(next: </a:t>
            </a:r>
            <a:r>
              <a:rPr lang="en-US" sz="1400" dirty="0" err="1">
                <a:solidFill>
                  <a:srgbClr val="002060"/>
                </a:solidFill>
              </a:rPr>
              <a:t>ActivatedRouteSnapshot</a:t>
            </a:r>
            <a:r>
              <a:rPr lang="en-US" sz="1400" dirty="0">
                <a:solidFill>
                  <a:srgbClr val="002060"/>
                </a:solidFill>
              </a:rPr>
              <a:t>, state: </a:t>
            </a:r>
            <a:r>
              <a:rPr lang="en-US" sz="1400" dirty="0" err="1">
                <a:solidFill>
                  <a:srgbClr val="002060"/>
                </a:solidFill>
              </a:rPr>
              <a:t>RouterStateSnapshot</a:t>
            </a:r>
            <a:r>
              <a:rPr lang="en-US" sz="1400" dirty="0">
                <a:solidFill>
                  <a:srgbClr val="002060"/>
                </a:solidFill>
              </a:rPr>
              <a:t>): Observable&lt;</a:t>
            </a:r>
            <a:r>
              <a:rPr lang="en-US" sz="1400" dirty="0" err="1">
                <a:solidFill>
                  <a:srgbClr val="002060"/>
                </a:solidFill>
              </a:rPr>
              <a:t>boolean</a:t>
            </a:r>
            <a:r>
              <a:rPr lang="en-US" sz="1400" dirty="0">
                <a:solidFill>
                  <a:srgbClr val="002060"/>
                </a:solidFill>
              </a:rPr>
              <a:t>&gt; | Promise&lt;</a:t>
            </a:r>
            <a:r>
              <a:rPr lang="en-US" sz="1400" dirty="0" err="1">
                <a:solidFill>
                  <a:srgbClr val="002060"/>
                </a:solidFill>
              </a:rPr>
              <a:t>boolean</a:t>
            </a:r>
            <a:r>
              <a:rPr lang="en-US" sz="1400" dirty="0">
                <a:solidFill>
                  <a:srgbClr val="002060"/>
                </a:solidFill>
              </a:rPr>
              <a:t>&gt; | </a:t>
            </a:r>
            <a:r>
              <a:rPr lang="en-US" sz="1400" dirty="0" err="1">
                <a:solidFill>
                  <a:srgbClr val="002060"/>
                </a:solidFill>
              </a:rPr>
              <a:t>boolean</a:t>
            </a:r>
            <a:r>
              <a:rPr lang="en-US" sz="1400" dirty="0">
                <a:solidFill>
                  <a:srgbClr val="002060"/>
                </a:solidFill>
              </a:rPr>
              <a:t> {</a:t>
            </a:r>
          </a:p>
          <a:p>
            <a:r>
              <a:rPr lang="en-US" sz="1400" dirty="0">
                <a:solidFill>
                  <a:srgbClr val="002060"/>
                </a:solidFill>
              </a:rPr>
              <a:t>    if (this._</a:t>
            </a:r>
            <a:r>
              <a:rPr lang="en-US" sz="1400" dirty="0" err="1">
                <a:solidFill>
                  <a:srgbClr val="002060"/>
                </a:solidFill>
              </a:rPr>
              <a:t>authService.isAuthenticated</a:t>
            </a:r>
            <a:r>
              <a:rPr lang="en-US" sz="1400" dirty="0">
                <a:solidFill>
                  <a:srgbClr val="002060"/>
                </a:solidFill>
              </a:rPr>
              <a:t>()) {</a:t>
            </a:r>
          </a:p>
          <a:p>
            <a:r>
              <a:rPr lang="en-US" sz="1400" dirty="0">
                <a:solidFill>
                  <a:srgbClr val="002060"/>
                </a:solidFill>
              </a:rPr>
              <a:t>        return true;</a:t>
            </a:r>
          </a:p>
          <a:p>
            <a:r>
              <a:rPr lang="en-US" sz="1400" dirty="0">
                <a:solidFill>
                  <a:srgbClr val="002060"/>
                </a:solidFill>
              </a:rPr>
              <a:t>    }</a:t>
            </a:r>
          </a:p>
          <a:p>
            <a:endParaRPr lang="en-US" sz="1400" dirty="0">
              <a:solidFill>
                <a:srgbClr val="002060"/>
              </a:solidFill>
            </a:endParaRPr>
          </a:p>
          <a:p>
            <a:r>
              <a:rPr lang="en-US" sz="1400" dirty="0">
                <a:solidFill>
                  <a:srgbClr val="002060"/>
                </a:solidFill>
              </a:rPr>
              <a:t>    // navigate to login page</a:t>
            </a:r>
          </a:p>
          <a:p>
            <a:r>
              <a:rPr lang="en-US" sz="1400" dirty="0">
                <a:solidFill>
                  <a:srgbClr val="002060"/>
                </a:solidFill>
              </a:rPr>
              <a:t>    this._</a:t>
            </a:r>
            <a:r>
              <a:rPr lang="en-US" sz="1400" dirty="0" err="1">
                <a:solidFill>
                  <a:srgbClr val="002060"/>
                </a:solidFill>
              </a:rPr>
              <a:t>router.navigate</a:t>
            </a:r>
            <a:r>
              <a:rPr lang="en-US" sz="1400" dirty="0">
                <a:solidFill>
                  <a:srgbClr val="002060"/>
                </a:solidFill>
              </a:rPr>
              <a:t>(['/login']);</a:t>
            </a:r>
          </a:p>
          <a:p>
            <a:r>
              <a:rPr lang="en-US" sz="1400" dirty="0">
                <a:solidFill>
                  <a:srgbClr val="002060"/>
                </a:solidFill>
              </a:rPr>
              <a:t>    // you can save redirect </a:t>
            </a:r>
            <a:r>
              <a:rPr lang="en-US" sz="1400" dirty="0" err="1">
                <a:solidFill>
                  <a:srgbClr val="002060"/>
                </a:solidFill>
              </a:rPr>
              <a:t>url</a:t>
            </a:r>
            <a:r>
              <a:rPr lang="en-US" sz="1400" dirty="0">
                <a:solidFill>
                  <a:srgbClr val="002060"/>
                </a:solidFill>
              </a:rPr>
              <a:t> so after </a:t>
            </a:r>
            <a:r>
              <a:rPr lang="en-US" sz="1400" dirty="0" err="1">
                <a:solidFill>
                  <a:srgbClr val="002060"/>
                </a:solidFill>
              </a:rPr>
              <a:t>authing</a:t>
            </a:r>
            <a:r>
              <a:rPr lang="en-US" sz="1400" dirty="0">
                <a:solidFill>
                  <a:srgbClr val="002060"/>
                </a:solidFill>
              </a:rPr>
              <a:t> we can move them back to the page they requested</a:t>
            </a:r>
          </a:p>
          <a:p>
            <a:r>
              <a:rPr lang="en-US" sz="1400" dirty="0">
                <a:solidFill>
                  <a:srgbClr val="002060"/>
                </a:solidFill>
              </a:rPr>
              <a:t>    return false;</a:t>
            </a:r>
          </a:p>
          <a:p>
            <a:r>
              <a:rPr lang="en-US" sz="1400" dirty="0">
                <a:solidFill>
                  <a:srgbClr val="002060"/>
                </a:solidFill>
              </a:rPr>
              <a:t>  }</a:t>
            </a:r>
          </a:p>
          <a:p>
            <a:endParaRPr lang="en-US" sz="1400" dirty="0">
              <a:solidFill>
                <a:srgbClr val="002060"/>
              </a:solidFill>
            </a:endParaRPr>
          </a:p>
          <a:p>
            <a:r>
              <a:rPr lang="en-US" sz="1400" dirty="0">
                <a:solidFill>
                  <a:srgbClr val="002060"/>
                </a:solidFill>
              </a:rPr>
              <a:t>}</a:t>
            </a:r>
          </a:p>
        </p:txBody>
      </p:sp>
      <p:sp>
        <p:nvSpPr>
          <p:cNvPr id="17" name="Arrow: Down 16">
            <a:extLst>
              <a:ext uri="{FF2B5EF4-FFF2-40B4-BE49-F238E27FC236}">
                <a16:creationId xmlns:a16="http://schemas.microsoft.com/office/drawing/2014/main" id="{C6CAA0A6-FA2A-4750-AF7B-D2BEE2576A28}"/>
              </a:ext>
            </a:extLst>
          </p:cNvPr>
          <p:cNvSpPr/>
          <p:nvPr/>
        </p:nvSpPr>
        <p:spPr>
          <a:xfrm rot="2267100">
            <a:off x="4953979" y="1684650"/>
            <a:ext cx="609600" cy="2657910"/>
          </a:xfrm>
          <a:prstGeom prst="down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5542558"/>
      </p:ext>
    </p:extLst>
  </p:cSld>
  <p:clrMapOvr>
    <a:masterClrMapping/>
  </p:clrMapOvr>
  <p:transition spd="slow">
    <p:push/>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CD-56B5-4D29-99EF-8CC929321404}"/>
              </a:ext>
            </a:extLst>
          </p:cNvPr>
          <p:cNvSpPr>
            <a:spLocks noGrp="1"/>
          </p:cNvSpPr>
          <p:nvPr>
            <p:ph type="title"/>
          </p:nvPr>
        </p:nvSpPr>
        <p:spPr/>
        <p:txBody>
          <a:bodyPr/>
          <a:lstStyle/>
          <a:p>
            <a:r>
              <a:rPr lang="en-US" dirty="0"/>
              <a:t>Routes – Other Routes</a:t>
            </a:r>
            <a:endParaRPr lang="en-US" dirty="0">
              <a:solidFill>
                <a:srgbClr val="FF0000"/>
              </a:solidFill>
            </a:endParaRPr>
          </a:p>
        </p:txBody>
      </p:sp>
      <p:sp>
        <p:nvSpPr>
          <p:cNvPr id="4" name="Text Placeholder 3">
            <a:extLst>
              <a:ext uri="{FF2B5EF4-FFF2-40B4-BE49-F238E27FC236}">
                <a16:creationId xmlns:a16="http://schemas.microsoft.com/office/drawing/2014/main" id="{1617A062-69F8-47DD-B672-318A8FB19B72}"/>
              </a:ext>
            </a:extLst>
          </p:cNvPr>
          <p:cNvSpPr>
            <a:spLocks noGrp="1"/>
          </p:cNvSpPr>
          <p:nvPr>
            <p:ph type="body" idx="17"/>
          </p:nvPr>
        </p:nvSpPr>
        <p:spPr/>
        <p:txBody>
          <a:bodyPr/>
          <a:lstStyle/>
          <a:p>
            <a:endParaRPr lang="en-US"/>
          </a:p>
        </p:txBody>
      </p:sp>
      <p:graphicFrame>
        <p:nvGraphicFramePr>
          <p:cNvPr id="3" name="Table 2">
            <a:extLst>
              <a:ext uri="{FF2B5EF4-FFF2-40B4-BE49-F238E27FC236}">
                <a16:creationId xmlns:a16="http://schemas.microsoft.com/office/drawing/2014/main" id="{645878D2-A7E2-4B71-8907-A4315C22B8C5}"/>
              </a:ext>
            </a:extLst>
          </p:cNvPr>
          <p:cNvGraphicFramePr>
            <a:graphicFrameLocks noGrp="1"/>
          </p:cNvGraphicFramePr>
          <p:nvPr>
            <p:extLst>
              <p:ext uri="{D42A27DB-BD31-4B8C-83A1-F6EECF244321}">
                <p14:modId xmlns:p14="http://schemas.microsoft.com/office/powerpoint/2010/main" val="1159725088"/>
              </p:ext>
            </p:extLst>
          </p:nvPr>
        </p:nvGraphicFramePr>
        <p:xfrm>
          <a:off x="381000" y="924306"/>
          <a:ext cx="10820400" cy="3043682"/>
        </p:xfrm>
        <a:graphic>
          <a:graphicData uri="http://schemas.openxmlformats.org/drawingml/2006/table">
            <a:tbl>
              <a:tblPr firstRow="1" bandRow="1">
                <a:tableStyleId>{5C22544A-7EE6-4342-B048-85BDC9FD1C3A}</a:tableStyleId>
              </a:tblPr>
              <a:tblGrid>
                <a:gridCol w="2895600">
                  <a:extLst>
                    <a:ext uri="{9D8B030D-6E8A-4147-A177-3AD203B41FA5}">
                      <a16:colId xmlns:a16="http://schemas.microsoft.com/office/drawing/2014/main" val="391848467"/>
                    </a:ext>
                  </a:extLst>
                </a:gridCol>
                <a:gridCol w="7924800">
                  <a:extLst>
                    <a:ext uri="{9D8B030D-6E8A-4147-A177-3AD203B41FA5}">
                      <a16:colId xmlns:a16="http://schemas.microsoft.com/office/drawing/2014/main" val="1791308761"/>
                    </a:ext>
                  </a:extLst>
                </a:gridCol>
              </a:tblGrid>
              <a:tr h="381000">
                <a:tc>
                  <a:txBody>
                    <a:bodyPr/>
                    <a:lstStyle/>
                    <a:p>
                      <a:r>
                        <a:rPr lang="en-US" dirty="0"/>
                        <a:t>Route Name</a:t>
                      </a:r>
                    </a:p>
                  </a:txBody>
                  <a:tcPr/>
                </a:tc>
                <a:tc>
                  <a:txBody>
                    <a:bodyPr/>
                    <a:lstStyle/>
                    <a:p>
                      <a:r>
                        <a:rPr lang="en-US" dirty="0"/>
                        <a:t>Purpose</a:t>
                      </a:r>
                    </a:p>
                  </a:txBody>
                  <a:tcPr/>
                </a:tc>
                <a:extLst>
                  <a:ext uri="{0D108BD9-81ED-4DB2-BD59-A6C34878D82A}">
                    <a16:rowId xmlns:a16="http://schemas.microsoft.com/office/drawing/2014/main" val="2113813759"/>
                  </a:ext>
                </a:extLst>
              </a:tr>
              <a:tr h="370840">
                <a:tc>
                  <a:txBody>
                    <a:bodyPr/>
                    <a:lstStyle/>
                    <a:p>
                      <a:r>
                        <a:rPr lang="en-US" dirty="0" err="1"/>
                        <a:t>CanActivate</a:t>
                      </a:r>
                      <a:endParaRPr lang="en-US" dirty="0"/>
                    </a:p>
                  </a:txBody>
                  <a:tcPr/>
                </a:tc>
                <a:tc>
                  <a:txBody>
                    <a:bodyPr/>
                    <a:lstStyle/>
                    <a:p>
                      <a:pPr marL="342900" indent="-342900">
                        <a:buFont typeface="Arial" panose="020B0604020202020204" pitchFamily="34" charset="0"/>
                        <a:buChar char="•"/>
                      </a:pPr>
                      <a:r>
                        <a:rPr lang="en-US" dirty="0"/>
                        <a:t>True</a:t>
                      </a:r>
                      <a:r>
                        <a:rPr lang="en-US" dirty="0">
                          <a:sym typeface="Wingdings" panose="05000000000000000000" pitchFamily="2" charset="2"/>
                        </a:rPr>
                        <a:t> Navigation will continue, False  Navigation will be cancelled. Or to any returned </a:t>
                      </a:r>
                      <a:r>
                        <a:rPr lang="en-US" dirty="0" err="1">
                          <a:sym typeface="Wingdings" panose="05000000000000000000" pitchFamily="2" charset="2"/>
                        </a:rPr>
                        <a:t>urltree</a:t>
                      </a:r>
                      <a:r>
                        <a:rPr lang="en-US" dirty="0">
                          <a:sym typeface="Wingdings" panose="05000000000000000000" pitchFamily="2" charset="2"/>
                        </a:rPr>
                        <a:t> object</a:t>
                      </a:r>
                      <a:endParaRPr lang="en-US" dirty="0"/>
                    </a:p>
                  </a:txBody>
                  <a:tcPr/>
                </a:tc>
                <a:extLst>
                  <a:ext uri="{0D108BD9-81ED-4DB2-BD59-A6C34878D82A}">
                    <a16:rowId xmlns:a16="http://schemas.microsoft.com/office/drawing/2014/main" val="3788987856"/>
                  </a:ext>
                </a:extLst>
              </a:tr>
              <a:tr h="370840">
                <a:tc>
                  <a:txBody>
                    <a:bodyPr/>
                    <a:lstStyle/>
                    <a:p>
                      <a:r>
                        <a:rPr lang="en-US" dirty="0" err="1"/>
                        <a:t>CanActivateChild</a:t>
                      </a:r>
                      <a:r>
                        <a:rPr lang="en-US" dirty="0"/>
                        <a:t> </a:t>
                      </a:r>
                    </a:p>
                  </a:txBody>
                  <a:tcPr/>
                </a:tc>
                <a:tc>
                  <a:txBody>
                    <a:bodyPr/>
                    <a:lstStyle/>
                    <a:p>
                      <a:pPr marL="342900" indent="-342900">
                        <a:buFont typeface="Arial" panose="020B0604020202020204" pitchFamily="34" charset="0"/>
                        <a:buChar char="•"/>
                      </a:pPr>
                      <a:r>
                        <a:rPr lang="en-US" dirty="0"/>
                        <a:t>Same as </a:t>
                      </a:r>
                      <a:r>
                        <a:rPr lang="en-US" dirty="0" err="1"/>
                        <a:t>CanActivate</a:t>
                      </a:r>
                      <a:r>
                        <a:rPr lang="en-US" dirty="0"/>
                        <a:t>, but applies to Child route</a:t>
                      </a:r>
                    </a:p>
                  </a:txBody>
                  <a:tcPr/>
                </a:tc>
                <a:extLst>
                  <a:ext uri="{0D108BD9-81ED-4DB2-BD59-A6C34878D82A}">
                    <a16:rowId xmlns:a16="http://schemas.microsoft.com/office/drawing/2014/main" val="480797517"/>
                  </a:ext>
                </a:extLst>
              </a:tr>
              <a:tr h="370840">
                <a:tc>
                  <a:txBody>
                    <a:bodyPr/>
                    <a:lstStyle/>
                    <a:p>
                      <a:r>
                        <a:rPr lang="en-US" dirty="0" err="1"/>
                        <a:t>CanDeactivate</a:t>
                      </a:r>
                      <a:r>
                        <a:rPr lang="en-US" dirty="0"/>
                        <a:t> </a:t>
                      </a:r>
                    </a:p>
                  </a:txBody>
                  <a:tcPr/>
                </a:tc>
                <a:tc>
                  <a:txBody>
                    <a:bodyPr/>
                    <a:lstStyle/>
                    <a:p>
                      <a:pPr marL="342900" indent="-342900">
                        <a:buFont typeface="Arial" panose="020B0604020202020204" pitchFamily="34" charset="0"/>
                        <a:buChar char="•"/>
                      </a:pPr>
                      <a:r>
                        <a:rPr lang="en-US" dirty="0"/>
                        <a:t>To check for user confirmation before proceeding or not with the stated route.</a:t>
                      </a:r>
                    </a:p>
                  </a:txBody>
                  <a:tcPr/>
                </a:tc>
                <a:extLst>
                  <a:ext uri="{0D108BD9-81ED-4DB2-BD59-A6C34878D82A}">
                    <a16:rowId xmlns:a16="http://schemas.microsoft.com/office/drawing/2014/main" val="4014055742"/>
                  </a:ext>
                </a:extLst>
              </a:tr>
              <a:tr h="370840">
                <a:tc>
                  <a:txBody>
                    <a:bodyPr/>
                    <a:lstStyle/>
                    <a:p>
                      <a:r>
                        <a:rPr lang="en-US" dirty="0"/>
                        <a:t>Resolve</a:t>
                      </a:r>
                    </a:p>
                  </a:txBody>
                  <a:tcPr/>
                </a:tc>
                <a:tc>
                  <a:txBody>
                    <a:bodyPr/>
                    <a:lstStyle/>
                    <a:p>
                      <a:pPr marL="342900" indent="-342900">
                        <a:buFont typeface="Arial" panose="020B0604020202020204" pitchFamily="34" charset="0"/>
                        <a:buChar char="•"/>
                      </a:pPr>
                      <a:r>
                        <a:rPr lang="en-US" dirty="0"/>
                        <a:t>To have an intermediate code to be executed before loading the stated component</a:t>
                      </a:r>
                    </a:p>
                  </a:txBody>
                  <a:tcPr/>
                </a:tc>
                <a:extLst>
                  <a:ext uri="{0D108BD9-81ED-4DB2-BD59-A6C34878D82A}">
                    <a16:rowId xmlns:a16="http://schemas.microsoft.com/office/drawing/2014/main" val="1200693664"/>
                  </a:ext>
                </a:extLst>
              </a:tr>
              <a:tr h="370840">
                <a:tc>
                  <a:txBody>
                    <a:bodyPr/>
                    <a:lstStyle/>
                    <a:p>
                      <a:r>
                        <a:rPr lang="en-US" dirty="0" err="1"/>
                        <a:t>CanLoad</a:t>
                      </a:r>
                      <a:endParaRPr lang="en-US" dirty="0"/>
                    </a:p>
                  </a:txBody>
                  <a:tcPr/>
                </a:tc>
                <a:tc>
                  <a:txBody>
                    <a:bodyPr/>
                    <a:lstStyle/>
                    <a:p>
                      <a:pPr marL="342900" indent="-342900">
                        <a:buFont typeface="Arial" panose="020B0604020202020204" pitchFamily="34" charset="0"/>
                        <a:buChar char="•"/>
                      </a:pPr>
                      <a:r>
                        <a:rPr lang="en-US" dirty="0"/>
                        <a:t>To mediate navigation to a feature module loaded asynchronously</a:t>
                      </a:r>
                    </a:p>
                  </a:txBody>
                  <a:tcPr/>
                </a:tc>
                <a:extLst>
                  <a:ext uri="{0D108BD9-81ED-4DB2-BD59-A6C34878D82A}">
                    <a16:rowId xmlns:a16="http://schemas.microsoft.com/office/drawing/2014/main" val="3811669470"/>
                  </a:ext>
                </a:extLst>
              </a:tr>
            </a:tbl>
          </a:graphicData>
        </a:graphic>
      </p:graphicFrame>
    </p:spTree>
    <p:extLst>
      <p:ext uri="{BB962C8B-B14F-4D97-AF65-F5344CB8AC3E}">
        <p14:creationId xmlns:p14="http://schemas.microsoft.com/office/powerpoint/2010/main" val="739442270"/>
      </p:ext>
    </p:extLst>
  </p:cSld>
  <p:clrMapOvr>
    <a:masterClrMapping/>
  </p:clrMapOvr>
  <p:transition spd="slow">
    <p:push/>
  </p:transition>
</p:sld>
</file>

<file path=ppt/theme/theme1.xml><?xml version="1.0" encoding="utf-8"?>
<a:theme xmlns:a="http://schemas.openxmlformats.org/drawingml/2006/main" name="Business Contrast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contrast presentation (widescreen).potx" id="{79BDEE8A-06BD-4498-8DA2-039F108111A7}" vid="{371B0C30-7F71-4EED-A6A3-8F238779D534}"/>
    </a:ext>
  </a:extLst>
</a:theme>
</file>

<file path=ppt/theme/theme2.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4</_ip_UnifiedCompliancePolicyUIAction>
    <_Flow_SignoffStatus xmlns="38106505-00f3-4a3f-822f-eaca1a5abd5a" xsi:nil="true"/>
    <_ip_UnifiedCompliancePolicyProperties xmlns="http://schemas.microsoft.com/sharepoint/v3">{"__type":"ComplianceItemProperties:#Microsoft.Office.CompliancePolicy.ComplianceData","LastPolicyEvaluatedTimeUtc":"2019-09-04T16:34:51.6515943Z","Rules":{"1a478c6a-9dac-4f83-874c-57b6dc08a0f8":{"Actions":{"SPAccessTimeControl":{"ActionName":"SPAccessTimeControl","CodeVersion":"1.0.6.0","LastAppliedTimeUTC":"2019-09-04T16:34:51.6355948Z","Properties":null,"RuleVersion":"0"},"SPSharingNotifyUser":{"ActionName":"SPSharingNotifyUser","CodeVersion":"1.0.6.0","LastAppliedTimeUTC":"2019-09-04T16:34:51.6355948Z","Properties":null,"RuleVersion":"0"},"SPSharingGenerateIncidentReport":{"ActionName":"SPSharingGenerateIncidentReport","CodeVersion":"1.0.6.0","LastAppliedTimeUTC":"2019-09-04T16:34:51.6355948Z","Properties":null,"RuleVersion":"0"},"TagReporting":{"ActionName":"TagReporting","CodeVersion":"1.00.0002.000","LastAppliedTimeUTC":"2019-09-04T16:34:51.6515943Z","Properties":{},"RuleVersion":"0"}},"Properties":{},"RuleId":"1a478c6a-9dac-4f83-874c-57b6dc08a0f8","Scenario":0}},"UniqueId":"784a736b-3978-46ea-8ff2-e5e0621dffd1"}</_ip_UnifiedCompliancePolicyPropertie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C063BA45890DC4EB614728F4B9AD8A6" ma:contentTypeVersion="12" ma:contentTypeDescription="Create a new document." ma:contentTypeScope="" ma:versionID="49cf05528f7c4226897092251482b934">
  <xsd:schema xmlns:xsd="http://www.w3.org/2001/XMLSchema" xmlns:xs="http://www.w3.org/2001/XMLSchema" xmlns:p="http://schemas.microsoft.com/office/2006/metadata/properties" xmlns:ns1="http://schemas.microsoft.com/sharepoint/v3" xmlns:ns2="38106505-00f3-4a3f-822f-eaca1a5abd5a" xmlns:ns3="014e74f5-e50e-47d9-bbbe-e53924beab7d" targetNamespace="http://schemas.microsoft.com/office/2006/metadata/properties" ma:root="true" ma:fieldsID="29d15612905543de50d307ca2fffa6ac" ns1:_="" ns2:_="" ns3:_="">
    <xsd:import namespace="http://schemas.microsoft.com/sharepoint/v3"/>
    <xsd:import namespace="38106505-00f3-4a3f-822f-eaca1a5abd5a"/>
    <xsd:import namespace="014e74f5-e50e-47d9-bbbe-e53924beab7d"/>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3:SharedWithUsers" minOccurs="0"/>
                <xsd:element ref="ns3:SharedWithDetail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106505-00f3-4a3f-822f-eaca1a5abd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Flow_SignoffStatus" ma:index="14" nillable="true" ma:displayName="Sign-off status" ma:internalName="Sign_x002d_off_x0020_status">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4e74f5-e50e-47d9-bbbe-e53924beab7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Item"/>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220E13-D325-4A9E-AA7A-0D1409275EB9}">
  <ds:schemaRefs>
    <ds:schemaRef ds:uri="http://purl.org/dc/dcmitype/"/>
    <ds:schemaRef ds:uri="http://purl.org/dc/terms/"/>
    <ds:schemaRef ds:uri="http://schemas.microsoft.com/office/infopath/2007/PartnerControl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40262f94-9f35-4ac3-9a90-690165a166b7"/>
    <ds:schemaRef ds:uri="a4f35948-e619-41b3-aa29-22878b09cfd2"/>
  </ds:schemaRefs>
</ds:datastoreItem>
</file>

<file path=customXml/itemProps2.xml><?xml version="1.0" encoding="utf-8"?>
<ds:datastoreItem xmlns:ds="http://schemas.openxmlformats.org/officeDocument/2006/customXml" ds:itemID="{608ACCBF-A500-4795-947F-E39D885E63D2}"/>
</file>

<file path=customXml/itemProps3.xml><?xml version="1.0" encoding="utf-8"?>
<ds:datastoreItem xmlns:ds="http://schemas.openxmlformats.org/officeDocument/2006/customXml" ds:itemID="{02F2BE50-DDB3-465B-A26E-975A276D436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contrast presentation (widescreen)</Template>
  <TotalTime>5807</TotalTime>
  <Words>6279</Words>
  <Application>Microsoft Office PowerPoint</Application>
  <PresentationFormat>Widescreen</PresentationFormat>
  <Paragraphs>1044</Paragraphs>
  <Slides>106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106</vt:i4>
      </vt:variant>
    </vt:vector>
  </HeadingPairs>
  <TitlesOfParts>
    <vt:vector size="118" baseType="lpstr">
      <vt:lpstr>Agency FB</vt:lpstr>
      <vt:lpstr>arial</vt:lpstr>
      <vt:lpstr>arial</vt:lpstr>
      <vt:lpstr>Calibri</vt:lpstr>
      <vt:lpstr>Claire Hand</vt:lpstr>
      <vt:lpstr>Consolas</vt:lpstr>
      <vt:lpstr>Droid Sans Mono</vt:lpstr>
      <vt:lpstr>Franklin Gothic Medium</vt:lpstr>
      <vt:lpstr>Georgia</vt:lpstr>
      <vt:lpstr>Roboto</vt:lpstr>
      <vt:lpstr>Wingdings</vt:lpstr>
      <vt:lpstr>Business Contrast 16x9</vt:lpstr>
      <vt:lpstr>&lt;anglular.io/&gt;</vt:lpstr>
      <vt:lpstr>Agenda</vt:lpstr>
      <vt:lpstr>JavaScript Eco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Binding / interpolation – One Way</vt:lpstr>
      <vt:lpstr>Data Binding / interpolation – 2 Way Binding</vt:lpstr>
      <vt:lpstr>Data Binding / interpolation</vt:lpstr>
      <vt:lpstr>Data Binding / interpolation</vt:lpstr>
      <vt:lpstr>Data Binding / interpolation – via Constructor</vt:lpstr>
      <vt:lpstr>Data Binding / interpolation – 2 Way Binding</vt:lpstr>
      <vt:lpstr>Data Binding / interpolation – 2 Way Binding</vt:lpstr>
      <vt:lpstr>Data Binding / interpolation – Custom 2 Way Binding</vt:lpstr>
      <vt:lpstr>Data Binding / interpolation – NGFor*</vt:lpstr>
      <vt:lpstr>Data Binding / interpolation – NgIf*</vt:lpstr>
      <vt:lpstr>PowerPoint Presentation</vt:lpstr>
      <vt:lpstr>PowerPoint Presentation</vt:lpstr>
      <vt:lpstr>Event handling</vt:lpstr>
      <vt:lpstr>Event handling</vt:lpstr>
      <vt:lpstr>Event handling – with Proper Data Type</vt:lpstr>
      <vt:lpstr>Event handling – with “Template Reference Variable”</vt:lpstr>
      <vt:lpstr>Event handling – with “Template Reference Variable” (Key Event Filter)</vt:lpstr>
      <vt:lpstr>Event handling – with “Template Reference Variable” (Multi Event Handling)</vt:lpstr>
      <vt:lpstr>Event handling – with “Template Reference Variable” - Observations</vt:lpstr>
      <vt:lpstr>PowerPoint Presentation</vt:lpstr>
      <vt:lpstr>PowerPoint Presentation</vt:lpstr>
      <vt:lpstr>Life Cycle Hooks</vt:lpstr>
      <vt:lpstr>Life Cycle Hooks</vt:lpstr>
      <vt:lpstr>Life Cycle Hooks</vt:lpstr>
      <vt:lpstr>PowerPoint Presentation</vt:lpstr>
      <vt:lpstr>PowerPoint Presentation</vt:lpstr>
      <vt:lpstr>Services and DI</vt:lpstr>
      <vt:lpstr>Services and DI</vt:lpstr>
      <vt:lpstr>Services and DI</vt:lpstr>
      <vt:lpstr>Services and DI – Service Definition</vt:lpstr>
      <vt:lpstr>Services and DI – Service Injection –Option 1</vt:lpstr>
      <vt:lpstr>Services and DI – Service Injection –Option 2</vt:lpstr>
      <vt:lpstr>Services and DI – Service Injection – to a given Module</vt:lpstr>
      <vt:lpstr>Services and DI – Service Injection – Injectable Decorator</vt:lpstr>
      <vt:lpstr>PowerPoint Presentation</vt:lpstr>
      <vt:lpstr>NgModules</vt:lpstr>
      <vt:lpstr>NgModules –Meta Data Sample Code Snippet</vt:lpstr>
      <vt:lpstr>NgModules –Meta Data Declarations</vt:lpstr>
      <vt:lpstr>NgModules –Meta Data exports</vt:lpstr>
      <vt:lpstr>NgModules –Meta Data imports</vt:lpstr>
      <vt:lpstr>NgModules –Meta Data Providers</vt:lpstr>
      <vt:lpstr>NgModules –Meta Data bootstrap</vt:lpstr>
      <vt:lpstr>NgModules – Hierarchy</vt:lpstr>
      <vt:lpstr>NgModules – Importing other Modules (Feature Modules)</vt:lpstr>
      <vt:lpstr>NgModules – Importing other Modules (Feature Modules)</vt:lpstr>
      <vt:lpstr>PowerPoint Presentation</vt:lpstr>
      <vt:lpstr>Template</vt:lpstr>
      <vt:lpstr>Template</vt:lpstr>
      <vt:lpstr>Template Instances</vt:lpstr>
      <vt:lpstr>Template Instances</vt:lpstr>
      <vt:lpstr>PowerPoint Presentation</vt:lpstr>
      <vt:lpstr>Pipes</vt:lpstr>
      <vt:lpstr>Pipes – Built In</vt:lpstr>
      <vt:lpstr>Pipes – Built In with Parametrization</vt:lpstr>
      <vt:lpstr>Pipes – Built In with Parametrization(w) expression</vt:lpstr>
      <vt:lpstr>Pipes – Chaining</vt:lpstr>
      <vt:lpstr>Pipes – Custom Developed Pipes</vt:lpstr>
      <vt:lpstr>Pipes – Pure vs Im-Pure Pipes</vt:lpstr>
      <vt:lpstr>Async Pipes – Im-Pure Pipes</vt:lpstr>
      <vt:lpstr>PowerPoint Presentation</vt:lpstr>
      <vt:lpstr>Promise &amp; Observable</vt:lpstr>
      <vt:lpstr>Why Promise..in a nutshell</vt:lpstr>
      <vt:lpstr>Callbacks</vt:lpstr>
      <vt:lpstr>Creating a Promise</vt:lpstr>
      <vt:lpstr>Creating a Promise</vt:lpstr>
      <vt:lpstr>Creating a Promise Notifications</vt:lpstr>
      <vt:lpstr>Creating a Promise Notifications</vt:lpstr>
      <vt:lpstr>Why Promise</vt:lpstr>
      <vt:lpstr>Why Promise. In Action</vt:lpstr>
      <vt:lpstr>Promise</vt:lpstr>
      <vt:lpstr>Observables</vt:lpstr>
      <vt:lpstr>Observables</vt:lpstr>
      <vt:lpstr>Observables</vt:lpstr>
      <vt:lpstr>Observables</vt:lpstr>
      <vt:lpstr>PowerPoint Presentation</vt:lpstr>
      <vt:lpstr>Routes and Navigation</vt:lpstr>
      <vt:lpstr>Routes and Navigation</vt:lpstr>
      <vt:lpstr>Routes – Router Link</vt:lpstr>
      <vt:lpstr>Routes – Route Guard(s)</vt:lpstr>
      <vt:lpstr>Routes – Router Pre Verification – Can-Activate</vt:lpstr>
      <vt:lpstr>Routes – Other Routes</vt:lpstr>
      <vt:lpstr>Routes – Navigating by Predefined URL(s)</vt:lpstr>
      <vt:lpstr>Routes – Navigating by Router API</vt:lpstr>
      <vt:lpstr>Routes – Navigating by Router API with Data</vt:lpstr>
      <vt:lpstr>Routes – Router Outlet</vt:lpstr>
      <vt:lpstr>Routes – Router Outlet – Default (Layout)</vt:lpstr>
      <vt:lpstr>Routes – Router Outlet – Default (Layout)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&lt;anglular.io/&gt;</dc:title>
  <dc:creator>Rajkumar Sivasubramanian</dc:creator>
  <cp:lastModifiedBy>Rajkumar Sivasubramanian</cp:lastModifiedBy>
  <cp:revision>118</cp:revision>
  <dcterms:created xsi:type="dcterms:W3CDTF">2017-10-05T09:02:26Z</dcterms:created>
  <dcterms:modified xsi:type="dcterms:W3CDTF">2019-04-16T07:08:50Z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0x010100AC063BA45890DC4EB614728F4B9AD8A6</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