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4.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37.xml" ContentType="application/vnd.openxmlformats-officedocument.presentationml.slide+xml"/>
  <Override PartName="/ppt/slides/slide26.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38.xml" ContentType="application/vnd.openxmlformats-officedocument.presentationml.slide+xml"/>
  <Override PartName="/ppt/slides/slide34.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5.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3.xml" ContentType="application/vnd.openxmlformats-officedocument.presentationml.slide+xml"/>
  <Override PartName="/ppt/notesSlides/notesSlide34.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notesSlides/notesSlide5.xml" ContentType="application/vnd.openxmlformats-officedocument.presentationml.notesSlide+xml"/>
  <Override PartName="/ppt/notesSlides/notesSlide31.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19.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2.xml" ContentType="application/vnd.openxmlformats-officedocument.presentationml.notesSlid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13.xml" ContentType="application/vnd.openxmlformats-officedocument.presentationml.notesSlide+xml"/>
  <Override PartName="/ppt/notesSlides/notesSlide29.xml" ContentType="application/vnd.openxmlformats-officedocument.presentationml.notesSlide+xml"/>
  <Override PartName="/ppt/notesSlides/notesSlide14.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media/image10.jpg" ContentType="image/jpg"/>
  <Override PartName="/ppt/media/image7.jpg" ContentType="image/jpg"/>
  <Override PartName="/ppt/theme/theme2.xml" ContentType="application/vnd.openxmlformats-officedocument.theme+xml"/>
  <Override PartName="/ppt/media/image11.jpg" ContentType="image/jpg"/>
  <Override PartName="/ppt/media/image8.jpg" ContentType="image/jpg"/>
  <Override PartName="/ppt/media/image9.jpg" ContentType="image/jpg"/>
  <Override PartName="/ppt/media/image12.jpg" ContentType="image/jpg"/>
  <Override PartName="/ppt/theme/theme1.xml" ContentType="application/vnd.openxmlformats-officedocument.theme+xml"/>
  <Override PartName="/ppt/notesMasters/notesMaster1.xml" ContentType="application/vnd.openxmlformats-officedocument.presentationml.notesMaster+xml"/>
  <Override PartName="/ppt/media/image38.jpg" ContentType="image/jpg"/>
  <Override PartName="/ppt/media/image28.jpg" ContentType="image/jpg"/>
  <Override PartName="/ppt/media/image26.jpg" ContentType="image/jpg"/>
  <Override PartName="/ppt/media/image13.jpg" ContentType="image/jpg"/>
  <Override PartName="/ppt/media/image41.jpg" ContentType="image/jpg"/>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99" r:id="rId3"/>
    <p:sldId id="300" r:id="rId4"/>
    <p:sldId id="301" r:id="rId5"/>
    <p:sldId id="304" r:id="rId6"/>
    <p:sldId id="302" r:id="rId7"/>
    <p:sldId id="303" r:id="rId8"/>
    <p:sldId id="305" r:id="rId9"/>
    <p:sldId id="306" r:id="rId10"/>
    <p:sldId id="307"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40" autoAdjust="0"/>
  </p:normalViewPr>
  <p:slideViewPr>
    <p:cSldViewPr>
      <p:cViewPr varScale="1">
        <p:scale>
          <a:sx n="63" d="100"/>
          <a:sy n="63" d="100"/>
        </p:scale>
        <p:origin x="65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74B7F-43EC-4498-92B4-CBE910E8050A}" type="datetimeFigureOut">
              <a:rPr lang="en-US" smtClean="0"/>
              <a:t>6/1/2018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CA324-C8D5-401B-9BFA-44D85973DC7B}" type="slidenum">
              <a:rPr lang="en-US" smtClean="0"/>
              <a:t>‹#›</a:t>
            </a:fld>
            <a:endParaRPr lang="en-US"/>
          </a:p>
        </p:txBody>
      </p:sp>
    </p:spTree>
    <p:extLst>
      <p:ext uri="{BB962C8B-B14F-4D97-AF65-F5344CB8AC3E}">
        <p14:creationId xmlns:p14="http://schemas.microsoft.com/office/powerpoint/2010/main" val="804051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108710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885589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805381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096083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80113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73542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635840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503937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07965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862759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84058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78562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918594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99351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931688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198755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55260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04293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50297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806792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54769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32064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2182655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536177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60939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8321936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7820471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736830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54396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413236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65962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278946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91764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756188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b="1">
                <a:solidFill>
                  <a:schemeClr val="tx1"/>
                </a:solidFill>
                <a:latin typeface="Calibri" pitchFamily="34" charset="0"/>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8209F51-AAFA-4445-A296-7DE1750C3909}" type="datetimeFigureOut">
              <a:rPr lang="en-US" smtClean="0"/>
              <a:t>6/1/2018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BBC6DCB-214C-4DE4-AE14-8CF813F69E0C}" type="slidenum">
              <a:rPr lang="en-US" smtClean="0"/>
              <a:t>‹#›</a:t>
            </a:fld>
            <a:endParaRPr lang="en-US"/>
          </a:p>
        </p:txBody>
      </p:sp>
      <p:grpSp>
        <p:nvGrpSpPr>
          <p:cNvPr id="2" name="Group 20"/>
          <p:cNvGrpSpPr>
            <a:grpSpLocks/>
          </p:cNvGrpSpPr>
          <p:nvPr/>
        </p:nvGrpSpPr>
        <p:grpSpPr bwMode="auto">
          <a:xfrm>
            <a:off x="-390525" y="-850900"/>
            <a:ext cx="9928225" cy="7727950"/>
            <a:chOff x="-240" y="-542"/>
            <a:chExt cx="6254" cy="4868"/>
          </a:xfrm>
        </p:grpSpPr>
        <p:sp>
          <p:nvSpPr>
            <p:cNvPr id="12" name="TextBox 11"/>
            <p:cNvSpPr txBox="1"/>
            <p:nvPr userDrawn="1"/>
          </p:nvSpPr>
          <p:spPr>
            <a:xfrm>
              <a:off x="174" y="3804"/>
              <a:ext cx="4254" cy="326"/>
            </a:xfrm>
            <a:prstGeom prst="rect">
              <a:avLst/>
            </a:prstGeom>
            <a:noFill/>
          </p:spPr>
          <p:txBody>
            <a:bodyPr>
              <a:spAutoFit/>
            </a:bodyPr>
            <a:lstStyle/>
            <a:p>
              <a:pPr>
                <a:defRPr/>
              </a:pPr>
              <a:r>
                <a:rPr lang="en-US" sz="750" dirty="0">
                  <a:latin typeface="Calibri" pitchFamily="34" charset="0"/>
                  <a:cs typeface="+mn-cs"/>
                </a:rPr>
                <a:t>The entire contents of this document are subject to copyright with all rights reserved. All copyrightable text and graphics, the selection, arrangement and presentation of all information and the overall design of the document are the sole and exclusive property of Virtusa.</a:t>
              </a:r>
            </a:p>
            <a:p>
              <a:pPr>
                <a:defRPr/>
              </a:pPr>
              <a:r>
                <a:rPr lang="en-US" sz="750" dirty="0">
                  <a:latin typeface="Calibri" pitchFamily="34" charset="0"/>
                  <a:cs typeface="+mn-cs"/>
                </a:rPr>
                <a:t> </a:t>
              </a:r>
            </a:p>
            <a:p>
              <a:pPr>
                <a:defRPr/>
              </a:pPr>
              <a:r>
                <a:rPr lang="en-US" sz="750" dirty="0">
                  <a:latin typeface="Calibri" pitchFamily="34" charset="0"/>
                  <a:cs typeface="+mn-cs"/>
                </a:rPr>
                <a:t>Copyright © 2010 Virtusa Corporation. All rights reserved</a:t>
              </a:r>
            </a:p>
          </p:txBody>
        </p:sp>
        <p:sp>
          <p:nvSpPr>
            <p:cNvPr id="13" name="Rectangle 22"/>
            <p:cNvSpPr>
              <a:spLocks noChangeArrowheads="1"/>
            </p:cNvSpPr>
            <p:nvPr userDrawn="1"/>
          </p:nvSpPr>
          <p:spPr bwMode="auto">
            <a:xfrm>
              <a:off x="288" y="173"/>
              <a:ext cx="5184" cy="720"/>
            </a:xfrm>
            <a:prstGeom prst="rect">
              <a:avLst/>
            </a:prstGeom>
            <a:noFill/>
            <a:ln w="9525">
              <a:noFill/>
              <a:miter lim="800000"/>
              <a:headEnd/>
              <a:tailEnd/>
            </a:ln>
            <a:effectLst/>
          </p:spPr>
          <p:txBody>
            <a:bodyPr anchor="ctr"/>
            <a:lstStyle/>
            <a:p>
              <a:pPr algn="ctr">
                <a:defRPr/>
              </a:pPr>
              <a:r>
                <a:rPr lang="en-US" sz="4400" dirty="0">
                  <a:solidFill>
                    <a:schemeClr val="tx2"/>
                  </a:solidFill>
                </a:rPr>
                <a:t>Click to edit Master title style</a:t>
              </a:r>
            </a:p>
          </p:txBody>
        </p:sp>
        <p:pic>
          <p:nvPicPr>
            <p:cNvPr id="14" name="Picture 12" descr="footer small banner.jpg"/>
            <p:cNvPicPr>
              <a:picLocks noChangeAspect="1"/>
            </p:cNvPicPr>
            <p:nvPr userDrawn="1"/>
          </p:nvPicPr>
          <p:blipFill>
            <a:blip r:embed="rId2" cstate="print"/>
            <a:srcRect/>
            <a:stretch>
              <a:fillRect/>
            </a:stretch>
          </p:blipFill>
          <p:spPr bwMode="auto">
            <a:xfrm>
              <a:off x="0" y="4166"/>
              <a:ext cx="5760" cy="160"/>
            </a:xfrm>
            <a:prstGeom prst="rect">
              <a:avLst/>
            </a:prstGeom>
            <a:noFill/>
            <a:ln w="9525">
              <a:noFill/>
              <a:miter lim="800000"/>
              <a:headEnd/>
              <a:tailEnd/>
            </a:ln>
          </p:spPr>
        </p:pic>
        <p:pic>
          <p:nvPicPr>
            <p:cNvPr id="15" name="Picture 13" descr="logo.wmf"/>
            <p:cNvPicPr>
              <a:picLocks noChangeAspect="1"/>
            </p:cNvPicPr>
            <p:nvPr userDrawn="1"/>
          </p:nvPicPr>
          <p:blipFill>
            <a:blip r:embed="rId3" cstate="print"/>
            <a:srcRect/>
            <a:stretch>
              <a:fillRect/>
            </a:stretch>
          </p:blipFill>
          <p:spPr bwMode="auto">
            <a:xfrm>
              <a:off x="4722" y="3813"/>
              <a:ext cx="894" cy="305"/>
            </a:xfrm>
            <a:prstGeom prst="rect">
              <a:avLst/>
            </a:prstGeom>
            <a:noFill/>
            <a:ln w="9525">
              <a:noFill/>
              <a:miter lim="800000"/>
              <a:headEnd/>
              <a:tailEnd/>
            </a:ln>
          </p:spPr>
        </p:pic>
        <p:pic>
          <p:nvPicPr>
            <p:cNvPr id="16" name="Picture 14" descr="main banner.wmf"/>
            <p:cNvPicPr>
              <a:picLocks noChangeAspect="1"/>
            </p:cNvPicPr>
            <p:nvPr userDrawn="1"/>
          </p:nvPicPr>
          <p:blipFill>
            <a:blip r:embed="rId4" cstate="print"/>
            <a:srcRect/>
            <a:stretch>
              <a:fillRect/>
            </a:stretch>
          </p:blipFill>
          <p:spPr bwMode="auto">
            <a:xfrm>
              <a:off x="-240" y="-542"/>
              <a:ext cx="6254" cy="2013"/>
            </a:xfrm>
            <a:prstGeom prst="rect">
              <a:avLst/>
            </a:prstGeom>
            <a:noFill/>
            <a:ln w="9525">
              <a:noFill/>
              <a:miter lim="800000"/>
              <a:headEnd/>
              <a:tailEnd/>
            </a:ln>
          </p:spPr>
        </p:pic>
        <p:sp>
          <p:nvSpPr>
            <p:cNvPr id="18" name="Rectangle 17"/>
            <p:cNvSpPr>
              <a:spLocks noChangeArrowheads="1"/>
            </p:cNvSpPr>
            <p:nvPr userDrawn="1"/>
          </p:nvSpPr>
          <p:spPr bwMode="gray">
            <a:xfrm>
              <a:off x="240" y="3306"/>
              <a:ext cx="1476" cy="510"/>
            </a:xfrm>
            <a:prstGeom prst="rect">
              <a:avLst/>
            </a:prstGeom>
            <a:noFill/>
            <a:ln w="9525">
              <a:noFill/>
              <a:miter lim="800000"/>
              <a:headEnd/>
              <a:tailEnd/>
            </a:ln>
          </p:spPr>
          <p:txBody>
            <a:bodyPr lIns="0" tIns="0" rIns="0" bIns="0"/>
            <a:lstStyle/>
            <a:p>
              <a:pPr algn="just">
                <a:defRPr/>
              </a:pPr>
              <a:endParaRPr lang="en-US" sz="800" dirty="0">
                <a:latin typeface="Calibri" pitchFamily="34" charset="0"/>
                <a:cs typeface="+mn-cs"/>
              </a:endParaRPr>
            </a:p>
            <a:p>
              <a:pPr algn="just">
                <a:defRPr/>
              </a:pPr>
              <a:endParaRPr lang="en-US" sz="800" dirty="0">
                <a:latin typeface="Calibri" pitchFamily="34" charset="0"/>
                <a:cs typeface="+mn-cs"/>
              </a:endParaRPr>
            </a:p>
            <a:p>
              <a:pPr algn="just">
                <a:defRPr/>
              </a:pPr>
              <a:endParaRPr lang="en-US" sz="800" dirty="0">
                <a:latin typeface="Calibri" pitchFamily="34" charset="0"/>
                <a:cs typeface="+mn-cs"/>
              </a:endParaRPr>
            </a:p>
            <a:p>
              <a:pPr algn="just">
                <a:defRPr/>
              </a:pPr>
              <a:r>
                <a:rPr lang="en-US" sz="800" dirty="0">
                  <a:latin typeface="Calibri" pitchFamily="34" charset="0"/>
                  <a:cs typeface="+mn-cs"/>
                </a:rPr>
                <a:t>2000 West Park Drive</a:t>
              </a:r>
            </a:p>
            <a:p>
              <a:pPr algn="just">
                <a:defRPr/>
              </a:pPr>
              <a:r>
                <a:rPr lang="en-US" sz="800" dirty="0">
                  <a:latin typeface="Calibri" pitchFamily="34" charset="0"/>
                  <a:cs typeface="+mn-cs"/>
                </a:rPr>
                <a:t>Westborough MA 01581 USA</a:t>
              </a:r>
            </a:p>
            <a:p>
              <a:pPr algn="just">
                <a:defRPr/>
              </a:pPr>
              <a:r>
                <a:rPr lang="en-US" sz="800" dirty="0">
                  <a:latin typeface="Calibri" pitchFamily="34" charset="0"/>
                  <a:cs typeface="+mn-cs"/>
                </a:rPr>
                <a:t>Phone: 508 389 7300 Fax: 508 366 9901</a:t>
              </a: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8209F51-AAFA-4445-A296-7DE1750C3909}"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C6DCB-214C-4DE4-AE14-8CF813F69E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8209F51-AAFA-4445-A296-7DE1750C3909}"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C6DCB-214C-4DE4-AE14-8CF813F69E0C}"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able Placeholder 2"/>
          <p:cNvSpPr>
            <a:spLocks noGrp="1"/>
          </p:cNvSpPr>
          <p:nvPr>
            <p:ph type="tbl" idx="1"/>
          </p:nvPr>
        </p:nvSpPr>
        <p:spPr>
          <a:xfrm>
            <a:off x="457200" y="1981200"/>
            <a:ext cx="8229600" cy="3886200"/>
          </a:xfrm>
        </p:spPr>
        <p:txBody>
          <a:bodyPr>
            <a:normAutofit/>
          </a:bodyPr>
          <a:lstStyle/>
          <a:p>
            <a:pPr lvl="0"/>
            <a:r>
              <a:rPr lang="en-US" noProof="0"/>
              <a:t>Click icon to add table</a:t>
            </a:r>
            <a:endParaRPr lang="en-US" noProof="0" dirty="0"/>
          </a:p>
        </p:txBody>
      </p:sp>
      <p:sp>
        <p:nvSpPr>
          <p:cNvPr id="4" name="Footer Placeholder 3"/>
          <p:cNvSpPr>
            <a:spLocks noGrp="1"/>
          </p:cNvSpPr>
          <p:nvPr>
            <p:ph type="ftr" sz="quarter" idx="10"/>
          </p:nvPr>
        </p:nvSpPr>
        <p:spPr>
          <a:xfrm>
            <a:off x="3124200" y="6248400"/>
            <a:ext cx="2895600" cy="457200"/>
          </a:xfrm>
        </p:spPr>
        <p:txBody>
          <a:bodyPr/>
          <a:lstStyle>
            <a:lvl1pPr>
              <a:defRPr/>
            </a:lvl1pPr>
          </a:lstStyle>
          <a:p>
            <a:endParaRPr lang="en-US"/>
          </a:p>
        </p:txBody>
      </p:sp>
      <p:sp>
        <p:nvSpPr>
          <p:cNvPr id="5" name="Slide Number Placeholder 4"/>
          <p:cNvSpPr>
            <a:spLocks noGrp="1"/>
          </p:cNvSpPr>
          <p:nvPr>
            <p:ph type="sldNum" sz="quarter" idx="11"/>
          </p:nvPr>
        </p:nvSpPr>
        <p:spPr>
          <a:xfrm>
            <a:off x="6553200" y="6248400"/>
            <a:ext cx="2133600" cy="457200"/>
          </a:xfrm>
        </p:spPr>
        <p:txBody>
          <a:bodyPr/>
          <a:lstStyle>
            <a:lvl1pPr>
              <a:defRPr/>
            </a:lvl1pPr>
          </a:lstStyle>
          <a:p>
            <a:fld id="{4BBC6DCB-214C-4DE4-AE14-8CF813F69E0C}" type="slidenum">
              <a:rPr lang="en-US" smtClean="0"/>
              <a:t>‹#›</a:t>
            </a:fld>
            <a:endParaRPr lang="en-US"/>
          </a:p>
        </p:txBody>
      </p:sp>
      <p:sp>
        <p:nvSpPr>
          <p:cNvPr id="6" name="Date Placeholder 5"/>
          <p:cNvSpPr>
            <a:spLocks noGrp="1"/>
          </p:cNvSpPr>
          <p:nvPr>
            <p:ph type="dt" sz="half" idx="12"/>
          </p:nvPr>
        </p:nvSpPr>
        <p:spPr>
          <a:xfrm>
            <a:off x="457200" y="6245225"/>
            <a:ext cx="2133600" cy="476250"/>
          </a:xfrm>
        </p:spPr>
        <p:txBody>
          <a:bodyPr/>
          <a:lstStyle>
            <a:lvl1pPr>
              <a:defRPr/>
            </a:lvl1pPr>
          </a:lstStyle>
          <a:p>
            <a:fld id="{08209F51-AAFA-4445-A296-7DE1750C3909}" type="datetimeFigureOut">
              <a:rPr lang="en-US" smtClean="0"/>
              <a:t>6/1/2018</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4BBC6DCB-214C-4DE4-AE14-8CF813F69E0C}" type="slidenum">
              <a:rPr lang="en-US" smtClean="0"/>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fld id="{08209F51-AAFA-4445-A296-7DE1750C3909}" type="datetimeFigureOut">
              <a:rPr lang="en-US" smtClean="0"/>
              <a:t>6/1/2018</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8229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4000500"/>
            <a:ext cx="8229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4BBC6DCB-214C-4DE4-AE14-8CF813F69E0C}" type="slidenum">
              <a:rPr lang="en-US" smtClean="0"/>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fld id="{08209F51-AAFA-4445-A296-7DE1750C3909}" type="datetimeFigureOut">
              <a:rPr lang="en-US" smtClean="0"/>
              <a:t>6/1/2018</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libri" pitchFamily="34" charset="0"/>
              </a:defRPr>
            </a:lvl1pPr>
          </a:lstStyle>
          <a:p>
            <a:r>
              <a:rPr kumimoji="0" lang="en-US"/>
              <a:t>Click to edit Master title style</a:t>
            </a:r>
          </a:p>
        </p:txBody>
      </p:sp>
      <p:sp>
        <p:nvSpPr>
          <p:cNvPr id="4" name="Date Placeholder 3"/>
          <p:cNvSpPr>
            <a:spLocks noGrp="1"/>
          </p:cNvSpPr>
          <p:nvPr>
            <p:ph type="dt" sz="half" idx="10"/>
          </p:nvPr>
        </p:nvSpPr>
        <p:spPr>
          <a:xfrm>
            <a:off x="6477000" y="6363971"/>
            <a:ext cx="2289048" cy="365760"/>
          </a:xfrm>
        </p:spPr>
        <p:txBody>
          <a:bodyPr/>
          <a:lstStyle>
            <a:lvl1pPr>
              <a:defRPr>
                <a:latin typeface="Calibri" pitchFamily="34" charset="0"/>
              </a:defRPr>
            </a:lvl1pPr>
          </a:lstStyle>
          <a:p>
            <a:fld id="{08209F51-AAFA-4445-A296-7DE1750C3909}" type="datetimeFigureOut">
              <a:rPr lang="en-US" smtClean="0"/>
              <a:t>6/1/2018</a:t>
            </a:fld>
            <a:endParaRPr lang="en-US" dirty="0"/>
          </a:p>
        </p:txBody>
      </p:sp>
      <p:sp>
        <p:nvSpPr>
          <p:cNvPr id="5" name="Footer Placeholder 4"/>
          <p:cNvSpPr>
            <a:spLocks noGrp="1"/>
          </p:cNvSpPr>
          <p:nvPr>
            <p:ph type="ftr" sz="quarter" idx="11"/>
          </p:nvPr>
        </p:nvSpPr>
        <p:spPr/>
        <p:txBody>
          <a:bodyPr/>
          <a:lstStyle>
            <a:lvl1pPr>
              <a:defRPr>
                <a:latin typeface="Calibri"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Calibri" pitchFamily="34" charset="0"/>
              </a:defRPr>
            </a:lvl1pPr>
          </a:lstStyle>
          <a:p>
            <a:fld id="{4BBC6DCB-214C-4DE4-AE14-8CF813F69E0C}"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pic>
        <p:nvPicPr>
          <p:cNvPr id="7" name="Picture 12" descr="footer small banner.jpg"/>
          <p:cNvPicPr>
            <a:picLocks noChangeAspect="1"/>
          </p:cNvPicPr>
          <p:nvPr/>
        </p:nvPicPr>
        <p:blipFill>
          <a:blip r:embed="rId2" cstate="print"/>
          <a:srcRect/>
          <a:stretch>
            <a:fillRect/>
          </a:stretch>
        </p:blipFill>
        <p:spPr bwMode="auto">
          <a:xfrm>
            <a:off x="-9525" y="6623050"/>
            <a:ext cx="9144000" cy="254000"/>
          </a:xfrm>
          <a:prstGeom prst="rect">
            <a:avLst/>
          </a:prstGeom>
          <a:noFill/>
          <a:ln w="9525">
            <a:noFill/>
            <a:miter lim="800000"/>
            <a:headEnd/>
            <a:tailEnd/>
          </a:ln>
        </p:spPr>
      </p:pic>
      <p:pic>
        <p:nvPicPr>
          <p:cNvPr id="9" name="Picture 13" descr="logo.wmf"/>
          <p:cNvPicPr>
            <a:picLocks noChangeAspect="1"/>
          </p:cNvPicPr>
          <p:nvPr/>
        </p:nvPicPr>
        <p:blipFill>
          <a:blip r:embed="rId3" cstate="print"/>
          <a:srcRect/>
          <a:stretch>
            <a:fillRect/>
          </a:stretch>
        </p:blipFill>
        <p:spPr bwMode="auto">
          <a:xfrm>
            <a:off x="7486650" y="6062663"/>
            <a:ext cx="1419225" cy="484188"/>
          </a:xfrm>
          <a:prstGeom prst="rect">
            <a:avLst/>
          </a:prstGeom>
          <a:noFill/>
          <a:ln w="9525">
            <a:noFill/>
            <a:miter lim="800000"/>
            <a:headEnd/>
            <a:tailEnd/>
          </a:ln>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00" y="6003925"/>
            <a:ext cx="1524000" cy="61912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8209F51-AAFA-4445-A296-7DE1750C3909}" type="datetimeFigureOut">
              <a:rPr lang="en-US" smtClean="0"/>
              <a:t>6/1/2018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4BBC6DCB-214C-4DE4-AE14-8CF813F69E0C}"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8209F51-AAFA-4445-A296-7DE1750C3909}"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C6DCB-214C-4DE4-AE14-8CF813F69E0C}"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8209F51-AAFA-4445-A296-7DE1750C3909}" type="datetimeFigureOut">
              <a:rPr lang="en-US" smtClean="0"/>
              <a:t>6/1/2018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C6DCB-214C-4DE4-AE14-8CF813F69E0C}"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endParaRPr kumimoji="0" lang="en-US" dirty="0"/>
          </a:p>
        </p:txBody>
      </p:sp>
      <p:sp>
        <p:nvSpPr>
          <p:cNvPr id="3" name="Date Placeholder 2"/>
          <p:cNvSpPr>
            <a:spLocks noGrp="1"/>
          </p:cNvSpPr>
          <p:nvPr>
            <p:ph type="dt" sz="half" idx="10"/>
          </p:nvPr>
        </p:nvSpPr>
        <p:spPr/>
        <p:txBody>
          <a:bodyPr/>
          <a:lstStyle/>
          <a:p>
            <a:fld id="{08209F51-AAFA-4445-A296-7DE1750C3909}" type="datetimeFigureOut">
              <a:rPr lang="en-US" smtClean="0"/>
              <a:t>6/1/2018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C6DCB-214C-4DE4-AE14-8CF813F69E0C}"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09F51-AAFA-4445-A296-7DE1750C3909}" type="datetimeFigureOut">
              <a:rPr lang="en-US" smtClean="0"/>
              <a:t>6/1/2018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C6DCB-214C-4DE4-AE14-8CF813F69E0C}"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8209F51-AAFA-4445-A296-7DE1750C3909}"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C6DCB-214C-4DE4-AE14-8CF813F69E0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8209F51-AAFA-4445-A296-7DE1750C3909}"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C6DCB-214C-4DE4-AE14-8CF813F69E0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latin typeface="Calibri" pitchFamily="34" charset="0"/>
              </a:defRPr>
            </a:lvl1pPr>
          </a:lstStyle>
          <a:p>
            <a:fld id="{08209F51-AAFA-4445-A296-7DE1750C3909}" type="datetimeFigureOut">
              <a:rPr lang="en-US" smtClean="0"/>
              <a:t>6/1/2018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latin typeface="Calibri" pitchFamily="34" charset="0"/>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latin typeface="Calibri" pitchFamily="34" charset="0"/>
              </a:defRPr>
            </a:lvl1pPr>
          </a:lstStyle>
          <a:p>
            <a:fld id="{4BBC6DCB-214C-4DE4-AE14-8CF813F69E0C}" type="slidenum">
              <a:rPr lang="en-US" smtClean="0"/>
              <a:t>‹#›</a:t>
            </a:fld>
            <a:endParaRPr lang="en-US"/>
          </a:p>
        </p:txBody>
      </p:sp>
      <p:sp>
        <p:nvSpPr>
          <p:cNvPr id="29" name="Straight Connector 28"/>
          <p:cNvSpPr>
            <a:spLocks noChangeShapeType="1"/>
          </p:cNvSpPr>
          <p:nvPr/>
        </p:nvSpPr>
        <p:spPr bwMode="auto">
          <a:xfrm>
            <a:off x="0" y="1143000"/>
            <a:ext cx="9144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anchor="t" compatLnSpc="1"/>
          <a:lstStyle/>
          <a:p>
            <a:endParaRPr kumimoji="0" lang="en-US"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1" latinLnBrk="0" hangingPunct="1">
        <a:spcBef>
          <a:spcPct val="0"/>
        </a:spcBef>
        <a:buNone/>
        <a:defRPr kumimoji="0" sz="3200"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libri"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libri"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Calibri"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Calibri"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Calibri"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6.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6.jp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6.jp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8.jp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maxcdn.bootstrapcdn.com/bootstrap/3.3.5/js/bootstrap.min.js" TargetMode="External"/><Relationship Id="rId5" Type="http://schemas.openxmlformats.org/officeDocument/2006/relationships/hyperlink" Target="http://maxcdn.bootstrapcdn.com/bootstrap/3.3.5/css/bootstrap.min.css" TargetMode="Externa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41.jp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6.jp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6.jpg"/><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6.jp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15.png"/><Relationship Id="rId7" Type="http://schemas.openxmlformats.org/officeDocument/2006/relationships/image" Target="../media/image38.jp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hyperlink" Target="http://maxcdn.bootstrapcdn.com/bootstrap/3.3.5/js/bootstrap.min.js" TargetMode="External"/><Relationship Id="rId5" Type="http://schemas.openxmlformats.org/officeDocument/2006/relationships/hyperlink" Target="http://maxcdn.bootstrapcdn.com/bootstrap/3.3.5/css/bootstrap.min.css" TargetMode="Externa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26.jpg"/><Relationship Id="rId5" Type="http://schemas.openxmlformats.org/officeDocument/2006/relationships/image" Target="../media/image41.jp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26.jp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26.jpg"/><Relationship Id="rId5" Type="http://schemas.openxmlformats.org/officeDocument/2006/relationships/image" Target="../media/image44.png"/><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26.jpg"/><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maxcdn.bootstrapcdn.com/bootstrap/3.3.5/js/bootstrap.min.js" TargetMode="Externa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Bootstrap</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26895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0287"/>
            <a:ext cx="3901440" cy="603503"/>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29520"/>
            <a:ext cx="8041640" cy="1846659"/>
          </a:xfrm>
          <a:prstGeom prst="rect">
            <a:avLst/>
          </a:prstGeom>
        </p:spPr>
        <p:txBody>
          <a:bodyPr vert="horz" wrap="square" lIns="0" tIns="0" rIns="0" bIns="0" rtlCol="0">
            <a:spAutoFit/>
          </a:bodyPr>
          <a:lstStyle/>
          <a:p>
            <a:pPr marL="305435" marR="5080" indent="-292735">
              <a:lnSpc>
                <a:spcPct val="100000"/>
              </a:lnSpc>
              <a:buClr>
                <a:srgbClr val="71A276"/>
              </a:buClr>
              <a:buSzPct val="68750"/>
              <a:buFont typeface="Wingdings 2"/>
              <a:buChar char=""/>
              <a:tabLst>
                <a:tab pos="306070" algn="l"/>
              </a:tabLst>
            </a:pPr>
            <a:r>
              <a:rPr sz="2400" dirty="0">
                <a:latin typeface="Arial"/>
                <a:cs typeface="Arial"/>
              </a:rPr>
              <a:t>If</a:t>
            </a:r>
            <a:r>
              <a:rPr sz="2400" spc="50" dirty="0">
                <a:latin typeface="Times New Roman"/>
                <a:cs typeface="Times New Roman"/>
              </a:rPr>
              <a:t> </a:t>
            </a:r>
            <a:r>
              <a:rPr sz="2400" dirty="0">
                <a:latin typeface="Arial"/>
                <a:cs typeface="Arial"/>
              </a:rPr>
              <a:t>you</a:t>
            </a:r>
            <a:r>
              <a:rPr sz="2400" spc="55" dirty="0">
                <a:latin typeface="Times New Roman"/>
                <a:cs typeface="Times New Roman"/>
              </a:rPr>
              <a:t> </a:t>
            </a:r>
            <a:r>
              <a:rPr sz="2400" spc="-5" dirty="0">
                <a:latin typeface="Arial"/>
                <a:cs typeface="Arial"/>
              </a:rPr>
              <a:t>don</a:t>
            </a:r>
            <a:r>
              <a:rPr sz="2400" spc="-10" dirty="0">
                <a:latin typeface="Arial"/>
                <a:cs typeface="Arial"/>
              </a:rPr>
              <a:t>'</a:t>
            </a:r>
            <a:r>
              <a:rPr sz="2400" dirty="0">
                <a:latin typeface="Arial"/>
                <a:cs typeface="Arial"/>
              </a:rPr>
              <a:t>t</a:t>
            </a:r>
            <a:r>
              <a:rPr sz="2400" spc="70" dirty="0">
                <a:latin typeface="Times New Roman"/>
                <a:cs typeface="Times New Roman"/>
              </a:rPr>
              <a:t> </a:t>
            </a:r>
            <a:r>
              <a:rPr sz="2400" spc="-5" dirty="0">
                <a:latin typeface="Arial"/>
                <a:cs typeface="Arial"/>
              </a:rPr>
              <a:t>w</a:t>
            </a:r>
            <a:r>
              <a:rPr sz="2400" spc="-10" dirty="0">
                <a:latin typeface="Arial"/>
                <a:cs typeface="Arial"/>
              </a:rPr>
              <a:t>a</a:t>
            </a:r>
            <a:r>
              <a:rPr sz="2400" spc="-5" dirty="0">
                <a:latin typeface="Arial"/>
                <a:cs typeface="Arial"/>
              </a:rPr>
              <a:t>n</a:t>
            </a:r>
            <a:r>
              <a:rPr sz="2400" dirty="0">
                <a:latin typeface="Arial"/>
                <a:cs typeface="Arial"/>
              </a:rPr>
              <a:t>t</a:t>
            </a:r>
            <a:r>
              <a:rPr sz="2400" spc="65" dirty="0">
                <a:latin typeface="Times New Roman"/>
                <a:cs typeface="Times New Roman"/>
              </a:rPr>
              <a:t> </a:t>
            </a:r>
            <a:r>
              <a:rPr sz="2400" spc="5" dirty="0">
                <a:latin typeface="Arial"/>
                <a:cs typeface="Arial"/>
              </a:rPr>
              <a:t>t</a:t>
            </a:r>
            <a:r>
              <a:rPr sz="2400" dirty="0">
                <a:latin typeface="Arial"/>
                <a:cs typeface="Arial"/>
              </a:rPr>
              <a:t>o</a:t>
            </a:r>
            <a:r>
              <a:rPr sz="2400" spc="55" dirty="0">
                <a:latin typeface="Times New Roman"/>
                <a:cs typeface="Times New Roman"/>
              </a:rPr>
              <a:t> </a:t>
            </a:r>
            <a:r>
              <a:rPr sz="2400" spc="-5" dirty="0">
                <a:latin typeface="Arial"/>
                <a:cs typeface="Arial"/>
              </a:rPr>
              <a:t>d</a:t>
            </a:r>
            <a:r>
              <a:rPr sz="2400" spc="-10" dirty="0">
                <a:latin typeface="Arial"/>
                <a:cs typeface="Arial"/>
              </a:rPr>
              <a:t>o</a:t>
            </a:r>
            <a:r>
              <a:rPr sz="2400" spc="-5" dirty="0">
                <a:latin typeface="Arial"/>
                <a:cs typeface="Arial"/>
              </a:rPr>
              <a:t>w</a:t>
            </a:r>
            <a:r>
              <a:rPr sz="2400" spc="-10" dirty="0">
                <a:latin typeface="Arial"/>
                <a:cs typeface="Arial"/>
              </a:rPr>
              <a:t>n</a:t>
            </a:r>
            <a:r>
              <a:rPr sz="2400" spc="-5" dirty="0">
                <a:latin typeface="Arial"/>
                <a:cs typeface="Arial"/>
              </a:rPr>
              <a:t>l</a:t>
            </a:r>
            <a:r>
              <a:rPr sz="2400" spc="-10" dirty="0">
                <a:latin typeface="Arial"/>
                <a:cs typeface="Arial"/>
              </a:rPr>
              <a:t>o</a:t>
            </a:r>
            <a:r>
              <a:rPr sz="2400" spc="-5" dirty="0">
                <a:latin typeface="Arial"/>
                <a:cs typeface="Arial"/>
              </a:rPr>
              <a:t>a</a:t>
            </a:r>
            <a:r>
              <a:rPr sz="2400" dirty="0">
                <a:latin typeface="Arial"/>
                <a:cs typeface="Arial"/>
              </a:rPr>
              <a:t>d</a:t>
            </a:r>
            <a:r>
              <a:rPr sz="2400" spc="110" dirty="0">
                <a:latin typeface="Times New Roman"/>
                <a:cs typeface="Times New Roman"/>
              </a:rPr>
              <a:t> </a:t>
            </a:r>
            <a:r>
              <a:rPr sz="2400" spc="-5" dirty="0">
                <a:latin typeface="Arial"/>
                <a:cs typeface="Arial"/>
              </a:rPr>
              <a:t>a</a:t>
            </a:r>
            <a:r>
              <a:rPr sz="2400" spc="-10" dirty="0">
                <a:latin typeface="Arial"/>
                <a:cs typeface="Arial"/>
              </a:rPr>
              <a:t>n</a:t>
            </a:r>
            <a:r>
              <a:rPr sz="2400" dirty="0">
                <a:latin typeface="Arial"/>
                <a:cs typeface="Arial"/>
              </a:rPr>
              <a:t>d</a:t>
            </a:r>
            <a:r>
              <a:rPr sz="2400" spc="65" dirty="0">
                <a:latin typeface="Times New Roman"/>
                <a:cs typeface="Times New Roman"/>
              </a:rPr>
              <a:t> </a:t>
            </a:r>
            <a:r>
              <a:rPr sz="2400" spc="-5" dirty="0">
                <a:latin typeface="Arial"/>
                <a:cs typeface="Arial"/>
              </a:rPr>
              <a:t>ho</a:t>
            </a:r>
            <a:r>
              <a:rPr sz="2400" spc="-10" dirty="0">
                <a:latin typeface="Arial"/>
                <a:cs typeface="Arial"/>
              </a:rPr>
              <a:t>s</a:t>
            </a:r>
            <a:r>
              <a:rPr sz="2400" dirty="0">
                <a:latin typeface="Arial"/>
                <a:cs typeface="Arial"/>
              </a:rPr>
              <a:t>t</a:t>
            </a:r>
            <a:r>
              <a:rPr sz="2400" spc="70" dirty="0">
                <a:latin typeface="Times New Roman"/>
                <a:cs typeface="Times New Roman"/>
              </a:rPr>
              <a:t> </a:t>
            </a:r>
            <a:r>
              <a:rPr sz="2400" dirty="0">
                <a:latin typeface="Arial"/>
                <a:cs typeface="Arial"/>
              </a:rPr>
              <a:t>B</a:t>
            </a:r>
            <a:r>
              <a:rPr sz="2400" spc="-10" dirty="0">
                <a:latin typeface="Arial"/>
                <a:cs typeface="Arial"/>
              </a:rPr>
              <a:t>o</a:t>
            </a:r>
            <a:r>
              <a:rPr sz="2400" spc="-5" dirty="0">
                <a:latin typeface="Arial"/>
                <a:cs typeface="Arial"/>
              </a:rPr>
              <a:t>otst</a:t>
            </a:r>
            <a:r>
              <a:rPr sz="2400" spc="5" dirty="0">
                <a:latin typeface="Arial"/>
                <a:cs typeface="Arial"/>
              </a:rPr>
              <a:t>r</a:t>
            </a:r>
            <a:r>
              <a:rPr sz="2400" spc="-5" dirty="0">
                <a:latin typeface="Arial"/>
                <a:cs typeface="Arial"/>
              </a:rPr>
              <a:t>ap</a:t>
            </a:r>
            <a:r>
              <a:rPr sz="2400" spc="-5" dirty="0">
                <a:latin typeface="Times New Roman"/>
                <a:cs typeface="Times New Roman"/>
              </a:rPr>
              <a:t> </a:t>
            </a:r>
            <a:r>
              <a:rPr sz="2400" dirty="0">
                <a:latin typeface="Arial"/>
                <a:cs typeface="Arial"/>
              </a:rPr>
              <a:t>yourself,</a:t>
            </a:r>
            <a:r>
              <a:rPr sz="2400" spc="65" dirty="0">
                <a:latin typeface="Times New Roman"/>
                <a:cs typeface="Times New Roman"/>
              </a:rPr>
              <a:t> </a:t>
            </a:r>
            <a:r>
              <a:rPr sz="2400" dirty="0">
                <a:latin typeface="Arial"/>
                <a:cs typeface="Arial"/>
              </a:rPr>
              <a:t>you</a:t>
            </a:r>
            <a:r>
              <a:rPr sz="2400" spc="70" dirty="0">
                <a:latin typeface="Times New Roman"/>
                <a:cs typeface="Times New Roman"/>
              </a:rPr>
              <a:t> </a:t>
            </a:r>
            <a:r>
              <a:rPr sz="2400" dirty="0">
                <a:latin typeface="Arial"/>
                <a:cs typeface="Arial"/>
              </a:rPr>
              <a:t>can</a:t>
            </a:r>
            <a:r>
              <a:rPr sz="2400" spc="65" dirty="0">
                <a:latin typeface="Times New Roman"/>
                <a:cs typeface="Times New Roman"/>
              </a:rPr>
              <a:t> </a:t>
            </a:r>
            <a:r>
              <a:rPr sz="2400" spc="-5" dirty="0">
                <a:latin typeface="Arial"/>
                <a:cs typeface="Arial"/>
              </a:rPr>
              <a:t>inc</a:t>
            </a:r>
            <a:r>
              <a:rPr sz="2400" spc="-15" dirty="0">
                <a:latin typeface="Arial"/>
                <a:cs typeface="Arial"/>
              </a:rPr>
              <a:t>l</a:t>
            </a:r>
            <a:r>
              <a:rPr sz="2400" spc="-5" dirty="0">
                <a:latin typeface="Arial"/>
                <a:cs typeface="Arial"/>
              </a:rPr>
              <a:t>ud</a:t>
            </a:r>
            <a:r>
              <a:rPr sz="2400" dirty="0">
                <a:latin typeface="Arial"/>
                <a:cs typeface="Arial"/>
              </a:rPr>
              <a:t>e</a:t>
            </a:r>
            <a:r>
              <a:rPr sz="2400" spc="85" dirty="0">
                <a:latin typeface="Times New Roman"/>
                <a:cs typeface="Times New Roman"/>
              </a:rPr>
              <a:t> </a:t>
            </a:r>
            <a:r>
              <a:rPr sz="2400" spc="-5" dirty="0">
                <a:latin typeface="Arial"/>
                <a:cs typeface="Arial"/>
              </a:rPr>
              <a:t>i</a:t>
            </a:r>
            <a:r>
              <a:rPr sz="2400" dirty="0">
                <a:latin typeface="Arial"/>
                <a:cs typeface="Arial"/>
              </a:rPr>
              <a:t>t</a:t>
            </a:r>
            <a:r>
              <a:rPr sz="2400" spc="65" dirty="0">
                <a:latin typeface="Times New Roman"/>
                <a:cs typeface="Times New Roman"/>
              </a:rPr>
              <a:t> </a:t>
            </a:r>
            <a:r>
              <a:rPr sz="2400" spc="-5" dirty="0">
                <a:latin typeface="Arial"/>
                <a:cs typeface="Arial"/>
              </a:rPr>
              <a:t>f</a:t>
            </a:r>
            <a:r>
              <a:rPr sz="2400" dirty="0">
                <a:latin typeface="Arial"/>
                <a:cs typeface="Arial"/>
              </a:rPr>
              <a:t>rom</a:t>
            </a:r>
            <a:r>
              <a:rPr sz="2400" spc="50" dirty="0">
                <a:latin typeface="Times New Roman"/>
                <a:cs typeface="Times New Roman"/>
              </a:rPr>
              <a:t> </a:t>
            </a:r>
            <a:r>
              <a:rPr sz="2400" dirty="0">
                <a:latin typeface="Arial"/>
                <a:cs typeface="Arial"/>
              </a:rPr>
              <a:t>a</a:t>
            </a:r>
            <a:r>
              <a:rPr sz="2400" spc="55" dirty="0">
                <a:latin typeface="Times New Roman"/>
                <a:cs typeface="Times New Roman"/>
              </a:rPr>
              <a:t> </a:t>
            </a:r>
            <a:r>
              <a:rPr sz="2400" spc="-5" dirty="0">
                <a:latin typeface="Arial"/>
                <a:cs typeface="Arial"/>
              </a:rPr>
              <a:t>C</a:t>
            </a:r>
            <a:r>
              <a:rPr sz="2400" spc="-10" dirty="0">
                <a:latin typeface="Arial"/>
                <a:cs typeface="Arial"/>
              </a:rPr>
              <a:t>D</a:t>
            </a:r>
            <a:r>
              <a:rPr sz="2400" dirty="0">
                <a:latin typeface="Arial"/>
                <a:cs typeface="Arial"/>
              </a:rPr>
              <a:t>N</a:t>
            </a:r>
            <a:r>
              <a:rPr sz="2400" spc="85" dirty="0">
                <a:latin typeface="Times New Roman"/>
                <a:cs typeface="Times New Roman"/>
              </a:rPr>
              <a:t> </a:t>
            </a:r>
            <a:r>
              <a:rPr sz="2400" dirty="0">
                <a:latin typeface="Arial"/>
                <a:cs typeface="Arial"/>
              </a:rPr>
              <a:t>(Content</a:t>
            </a:r>
            <a:r>
              <a:rPr sz="2400" spc="65" dirty="0">
                <a:latin typeface="Times New Roman"/>
                <a:cs typeface="Times New Roman"/>
              </a:rPr>
              <a:t> </a:t>
            </a:r>
            <a:r>
              <a:rPr sz="2400" spc="-5" dirty="0">
                <a:latin typeface="Arial"/>
                <a:cs typeface="Arial"/>
              </a:rPr>
              <a:t>De</a:t>
            </a:r>
            <a:r>
              <a:rPr sz="2400" spc="-10" dirty="0">
                <a:latin typeface="Arial"/>
                <a:cs typeface="Arial"/>
              </a:rPr>
              <a:t>l</a:t>
            </a:r>
            <a:r>
              <a:rPr sz="2400" spc="-5" dirty="0">
                <a:latin typeface="Arial"/>
                <a:cs typeface="Arial"/>
              </a:rPr>
              <a:t>iv</a:t>
            </a:r>
            <a:r>
              <a:rPr sz="2400" spc="-10" dirty="0">
                <a:latin typeface="Arial"/>
                <a:cs typeface="Arial"/>
              </a:rPr>
              <a:t>e</a:t>
            </a:r>
            <a:r>
              <a:rPr sz="2400" dirty="0">
                <a:latin typeface="Arial"/>
                <a:cs typeface="Arial"/>
              </a:rPr>
              <a:t>ry</a:t>
            </a:r>
            <a:r>
              <a:rPr sz="2400" dirty="0">
                <a:latin typeface="Times New Roman"/>
                <a:cs typeface="Times New Roman"/>
              </a:rPr>
              <a:t> </a:t>
            </a:r>
            <a:r>
              <a:rPr sz="2400" spc="-5" dirty="0">
                <a:latin typeface="Arial"/>
                <a:cs typeface="Arial"/>
              </a:rPr>
              <a:t>N</a:t>
            </a:r>
            <a:r>
              <a:rPr sz="2400" spc="-10" dirty="0">
                <a:latin typeface="Arial"/>
                <a:cs typeface="Arial"/>
              </a:rPr>
              <a:t>e</a:t>
            </a:r>
            <a:r>
              <a:rPr sz="2400" dirty="0">
                <a:latin typeface="Arial"/>
                <a:cs typeface="Arial"/>
              </a:rPr>
              <a:t>twork)</a:t>
            </a:r>
            <a:r>
              <a:rPr sz="2400" spc="-10" dirty="0">
                <a:latin typeface="Arial"/>
                <a:cs typeface="Arial"/>
              </a:rPr>
              <a:t>.</a:t>
            </a:r>
            <a:endParaRPr sz="2400" dirty="0">
              <a:latin typeface="Arial"/>
              <a:cs typeface="Arial"/>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Ma</a:t>
            </a:r>
            <a:r>
              <a:rPr sz="2400" spc="-10" dirty="0">
                <a:latin typeface="Arial"/>
                <a:cs typeface="Arial"/>
              </a:rPr>
              <a:t>x</a:t>
            </a:r>
            <a:r>
              <a:rPr sz="2400" spc="-5" dirty="0">
                <a:latin typeface="Arial"/>
                <a:cs typeface="Arial"/>
              </a:rPr>
              <a:t>C</a:t>
            </a:r>
            <a:r>
              <a:rPr sz="2400" spc="-10" dirty="0">
                <a:latin typeface="Arial"/>
                <a:cs typeface="Arial"/>
              </a:rPr>
              <a:t>D</a:t>
            </a:r>
            <a:r>
              <a:rPr sz="2400" dirty="0">
                <a:latin typeface="Arial"/>
                <a:cs typeface="Arial"/>
              </a:rPr>
              <a:t>N</a:t>
            </a:r>
            <a:r>
              <a:rPr sz="2400" spc="100" dirty="0">
                <a:latin typeface="Times New Roman"/>
                <a:cs typeface="Times New Roman"/>
              </a:rPr>
              <a:t> </a:t>
            </a:r>
            <a:r>
              <a:rPr sz="2400" spc="-5" dirty="0">
                <a:latin typeface="Arial"/>
                <a:cs typeface="Arial"/>
              </a:rPr>
              <a:t>provid</a:t>
            </a:r>
            <a:r>
              <a:rPr sz="2400" dirty="0">
                <a:latin typeface="Arial"/>
                <a:cs typeface="Arial"/>
              </a:rPr>
              <a:t>e</a:t>
            </a:r>
            <a:r>
              <a:rPr sz="2400" spc="70" dirty="0">
                <a:latin typeface="Times New Roman"/>
                <a:cs typeface="Times New Roman"/>
              </a:rPr>
              <a:t> </a:t>
            </a:r>
            <a:r>
              <a:rPr sz="2400" spc="-5" dirty="0">
                <a:latin typeface="Arial"/>
                <a:cs typeface="Arial"/>
              </a:rPr>
              <a:t>C</a:t>
            </a:r>
            <a:r>
              <a:rPr sz="2400" spc="-10" dirty="0">
                <a:latin typeface="Arial"/>
                <a:cs typeface="Arial"/>
              </a:rPr>
              <a:t>D</a:t>
            </a:r>
            <a:r>
              <a:rPr sz="2400" dirty="0">
                <a:latin typeface="Arial"/>
                <a:cs typeface="Arial"/>
              </a:rPr>
              <a:t>N</a:t>
            </a:r>
            <a:r>
              <a:rPr sz="2400" spc="85" dirty="0">
                <a:latin typeface="Times New Roman"/>
                <a:cs typeface="Times New Roman"/>
              </a:rPr>
              <a:t> </a:t>
            </a:r>
            <a:r>
              <a:rPr sz="2400" dirty="0">
                <a:latin typeface="Arial"/>
                <a:cs typeface="Arial"/>
              </a:rPr>
              <a:t>supp</a:t>
            </a:r>
            <a:r>
              <a:rPr sz="2400" spc="-15" dirty="0">
                <a:latin typeface="Arial"/>
                <a:cs typeface="Arial"/>
              </a:rPr>
              <a:t>o</a:t>
            </a:r>
            <a:r>
              <a:rPr sz="2400" spc="-10" dirty="0">
                <a:latin typeface="Arial"/>
                <a:cs typeface="Arial"/>
              </a:rPr>
              <a:t>rt</a:t>
            </a:r>
            <a:r>
              <a:rPr sz="2400" spc="70" dirty="0">
                <a:latin typeface="Times New Roman"/>
                <a:cs typeface="Times New Roman"/>
              </a:rPr>
              <a:t> </a:t>
            </a:r>
            <a:r>
              <a:rPr sz="2400" spc="-5" dirty="0">
                <a:latin typeface="Arial"/>
                <a:cs typeface="Arial"/>
              </a:rPr>
              <a:t>fo</a:t>
            </a:r>
            <a:r>
              <a:rPr sz="2400" dirty="0">
                <a:latin typeface="Arial"/>
                <a:cs typeface="Arial"/>
              </a:rPr>
              <a:t>r</a:t>
            </a:r>
            <a:r>
              <a:rPr sz="2400" spc="50" dirty="0">
                <a:latin typeface="Times New Roman"/>
                <a:cs typeface="Times New Roman"/>
              </a:rPr>
              <a:t> </a:t>
            </a:r>
            <a:r>
              <a:rPr sz="2400" dirty="0">
                <a:latin typeface="Arial"/>
                <a:cs typeface="Arial"/>
              </a:rPr>
              <a:t>B</a:t>
            </a:r>
            <a:r>
              <a:rPr sz="2400" spc="-10" dirty="0">
                <a:latin typeface="Arial"/>
                <a:cs typeface="Arial"/>
              </a:rPr>
              <a:t>o</a:t>
            </a:r>
            <a:r>
              <a:rPr sz="2400" spc="-20" dirty="0">
                <a:latin typeface="Arial"/>
                <a:cs typeface="Arial"/>
              </a:rPr>
              <a:t>ots</a:t>
            </a:r>
            <a:r>
              <a:rPr sz="2400" spc="-5" dirty="0">
                <a:latin typeface="Arial"/>
                <a:cs typeface="Arial"/>
              </a:rPr>
              <a:t>t</a:t>
            </a:r>
            <a:r>
              <a:rPr sz="2400" dirty="0">
                <a:latin typeface="Arial"/>
                <a:cs typeface="Arial"/>
              </a:rPr>
              <a:t>rap's</a:t>
            </a:r>
            <a:r>
              <a:rPr sz="2400" spc="65" dirty="0">
                <a:latin typeface="Times New Roman"/>
                <a:cs typeface="Times New Roman"/>
              </a:rPr>
              <a:t> </a:t>
            </a:r>
            <a:r>
              <a:rPr sz="2400" spc="-5" dirty="0">
                <a:latin typeface="Arial"/>
                <a:cs typeface="Arial"/>
              </a:rPr>
              <a:t>C</a:t>
            </a:r>
            <a:r>
              <a:rPr sz="2400" spc="-10" dirty="0">
                <a:latin typeface="Arial"/>
                <a:cs typeface="Arial"/>
              </a:rPr>
              <a:t>S</a:t>
            </a:r>
            <a:r>
              <a:rPr sz="2400" spc="-20" dirty="0">
                <a:latin typeface="Arial"/>
                <a:cs typeface="Arial"/>
              </a:rPr>
              <a:t>S</a:t>
            </a:r>
            <a:r>
              <a:rPr sz="2400" spc="75" dirty="0">
                <a:latin typeface="Times New Roman"/>
                <a:cs typeface="Times New Roman"/>
              </a:rPr>
              <a:t> </a:t>
            </a:r>
            <a:r>
              <a:rPr sz="2400" spc="-5" dirty="0">
                <a:latin typeface="Arial"/>
                <a:cs typeface="Arial"/>
              </a:rPr>
              <a:t>and</a:t>
            </a:r>
            <a:endParaRPr sz="2400" dirty="0">
              <a:latin typeface="Arial"/>
              <a:cs typeface="Arial"/>
            </a:endParaRPr>
          </a:p>
          <a:p>
            <a:pPr marL="305435">
              <a:lnSpc>
                <a:spcPct val="100000"/>
              </a:lnSpc>
            </a:pPr>
            <a:r>
              <a:rPr sz="2400" dirty="0">
                <a:latin typeface="Arial"/>
                <a:cs typeface="Arial"/>
              </a:rPr>
              <a:t>Jav</a:t>
            </a:r>
            <a:r>
              <a:rPr sz="2400" spc="-15" dirty="0">
                <a:latin typeface="Arial"/>
                <a:cs typeface="Arial"/>
              </a:rPr>
              <a:t>a</a:t>
            </a:r>
            <a:r>
              <a:rPr sz="2400" dirty="0">
                <a:latin typeface="Arial"/>
                <a:cs typeface="Arial"/>
              </a:rPr>
              <a:t>S</a:t>
            </a:r>
            <a:r>
              <a:rPr sz="2400" spc="-10" dirty="0">
                <a:latin typeface="Arial"/>
                <a:cs typeface="Arial"/>
              </a:rPr>
              <a:t>c</a:t>
            </a:r>
            <a:r>
              <a:rPr sz="2400" dirty="0">
                <a:latin typeface="Arial"/>
                <a:cs typeface="Arial"/>
              </a:rPr>
              <a:t>ript.</a:t>
            </a:r>
            <a:r>
              <a:rPr sz="2400" spc="-60" dirty="0">
                <a:latin typeface="Times New Roman"/>
                <a:cs typeface="Times New Roman"/>
              </a:rPr>
              <a:t> </a:t>
            </a:r>
            <a:r>
              <a:rPr sz="2400" dirty="0">
                <a:latin typeface="Arial"/>
                <a:cs typeface="Arial"/>
              </a:rPr>
              <a:t>A</a:t>
            </a:r>
            <a:r>
              <a:rPr sz="2400" spc="-15" dirty="0">
                <a:latin typeface="Arial"/>
                <a:cs typeface="Arial"/>
              </a:rPr>
              <a:t>l</a:t>
            </a:r>
            <a:r>
              <a:rPr sz="2400" dirty="0">
                <a:latin typeface="Arial"/>
                <a:cs typeface="Arial"/>
              </a:rPr>
              <a:t>so</a:t>
            </a:r>
            <a:r>
              <a:rPr sz="2400" spc="75" dirty="0">
                <a:latin typeface="Times New Roman"/>
                <a:cs typeface="Times New Roman"/>
              </a:rPr>
              <a:t> </a:t>
            </a:r>
            <a:r>
              <a:rPr sz="2400" spc="-5" dirty="0">
                <a:latin typeface="Arial"/>
                <a:cs typeface="Arial"/>
              </a:rPr>
              <a:t>i</a:t>
            </a:r>
            <a:r>
              <a:rPr sz="2400" spc="-10" dirty="0">
                <a:latin typeface="Arial"/>
                <a:cs typeface="Arial"/>
              </a:rPr>
              <a:t>n</a:t>
            </a:r>
            <a:r>
              <a:rPr sz="2400" dirty="0">
                <a:latin typeface="Arial"/>
                <a:cs typeface="Arial"/>
              </a:rPr>
              <a:t>cl</a:t>
            </a:r>
            <a:r>
              <a:rPr sz="2400" spc="-15" dirty="0">
                <a:latin typeface="Arial"/>
                <a:cs typeface="Arial"/>
              </a:rPr>
              <a:t>u</a:t>
            </a:r>
            <a:r>
              <a:rPr sz="2400" spc="-5" dirty="0">
                <a:latin typeface="Arial"/>
                <a:cs typeface="Arial"/>
              </a:rPr>
              <a:t>d</a:t>
            </a:r>
            <a:r>
              <a:rPr sz="2400" dirty="0">
                <a:latin typeface="Arial"/>
                <a:cs typeface="Arial"/>
              </a:rPr>
              <a:t>e</a:t>
            </a:r>
            <a:r>
              <a:rPr sz="2400" spc="85" dirty="0">
                <a:latin typeface="Times New Roman"/>
                <a:cs typeface="Times New Roman"/>
              </a:rPr>
              <a:t> </a:t>
            </a:r>
            <a:r>
              <a:rPr sz="2400" spc="-5" dirty="0">
                <a:latin typeface="Arial"/>
                <a:cs typeface="Arial"/>
              </a:rPr>
              <a:t>j</a:t>
            </a:r>
            <a:r>
              <a:rPr sz="2400" spc="5" dirty="0">
                <a:latin typeface="Arial"/>
                <a:cs typeface="Arial"/>
              </a:rPr>
              <a:t>Q</a:t>
            </a:r>
            <a:r>
              <a:rPr sz="2400" spc="-5" dirty="0">
                <a:latin typeface="Arial"/>
                <a:cs typeface="Arial"/>
              </a:rPr>
              <a:t>u</a:t>
            </a:r>
            <a:r>
              <a:rPr sz="2400" spc="-10" dirty="0">
                <a:latin typeface="Arial"/>
                <a:cs typeface="Arial"/>
              </a:rPr>
              <a:t>e</a:t>
            </a:r>
            <a:r>
              <a:rPr sz="2400" dirty="0">
                <a:latin typeface="Arial"/>
                <a:cs typeface="Arial"/>
              </a:rPr>
              <a:t>ry:</a:t>
            </a:r>
          </a:p>
        </p:txBody>
      </p:sp>
      <p:sp>
        <p:nvSpPr>
          <p:cNvPr id="7" name="object 7"/>
          <p:cNvSpPr/>
          <p:nvPr/>
        </p:nvSpPr>
        <p:spPr>
          <a:xfrm>
            <a:off x="467868" y="3860291"/>
            <a:ext cx="8065008" cy="1981200"/>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68490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03504" y="780287"/>
            <a:ext cx="4585716" cy="61112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29520"/>
            <a:ext cx="8016875" cy="3000821"/>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spc="-5" dirty="0">
                <a:latin typeface="Arial"/>
                <a:cs typeface="Arial"/>
              </a:rPr>
              <a:t>R</a:t>
            </a:r>
            <a:r>
              <a:rPr sz="2400" spc="-10" dirty="0">
                <a:latin typeface="Arial"/>
                <a:cs typeface="Arial"/>
              </a:rPr>
              <a:t>o</a:t>
            </a:r>
            <a:r>
              <a:rPr sz="2400" spc="-5" dirty="0">
                <a:latin typeface="Arial"/>
                <a:cs typeface="Arial"/>
              </a:rPr>
              <a:t>w</a:t>
            </a:r>
            <a:r>
              <a:rPr sz="2400" dirty="0">
                <a:latin typeface="Arial"/>
                <a:cs typeface="Arial"/>
              </a:rPr>
              <a:t>s</a:t>
            </a:r>
            <a:r>
              <a:rPr sz="2400" spc="75" dirty="0">
                <a:latin typeface="Times New Roman"/>
                <a:cs typeface="Times New Roman"/>
              </a:rPr>
              <a:t> </a:t>
            </a:r>
            <a:r>
              <a:rPr sz="2400" dirty="0">
                <a:latin typeface="Arial"/>
                <a:cs typeface="Arial"/>
              </a:rPr>
              <a:t>must</a:t>
            </a:r>
            <a:r>
              <a:rPr sz="2400" spc="65" dirty="0">
                <a:latin typeface="Times New Roman"/>
                <a:cs typeface="Times New Roman"/>
              </a:rPr>
              <a:t> </a:t>
            </a:r>
            <a:r>
              <a:rPr sz="2400" spc="-10" dirty="0">
                <a:latin typeface="Arial"/>
                <a:cs typeface="Arial"/>
              </a:rPr>
              <a:t>b</a:t>
            </a:r>
            <a:r>
              <a:rPr sz="2400" dirty="0">
                <a:latin typeface="Arial"/>
                <a:cs typeface="Arial"/>
              </a:rPr>
              <a:t>e</a:t>
            </a:r>
            <a:r>
              <a:rPr sz="2400" spc="65" dirty="0">
                <a:latin typeface="Times New Roman"/>
                <a:cs typeface="Times New Roman"/>
              </a:rPr>
              <a:t> </a:t>
            </a:r>
            <a:r>
              <a:rPr sz="2400" spc="-5" dirty="0">
                <a:latin typeface="Arial"/>
                <a:cs typeface="Arial"/>
              </a:rPr>
              <a:t>p</a:t>
            </a:r>
            <a:r>
              <a:rPr sz="2400" spc="-10" dirty="0">
                <a:latin typeface="Arial"/>
                <a:cs typeface="Arial"/>
              </a:rPr>
              <a:t>l</a:t>
            </a:r>
            <a:r>
              <a:rPr sz="2400" spc="-5" dirty="0">
                <a:latin typeface="Arial"/>
                <a:cs typeface="Arial"/>
              </a:rPr>
              <a:t>ac</a:t>
            </a:r>
            <a:r>
              <a:rPr sz="2400" spc="-10" dirty="0">
                <a:latin typeface="Arial"/>
                <a:cs typeface="Arial"/>
              </a:rPr>
              <a:t>e</a:t>
            </a:r>
            <a:r>
              <a:rPr sz="2400" dirty="0">
                <a:latin typeface="Arial"/>
                <a:cs typeface="Arial"/>
              </a:rPr>
              <a:t>d</a:t>
            </a:r>
            <a:r>
              <a:rPr sz="2400" spc="85" dirty="0">
                <a:latin typeface="Times New Roman"/>
                <a:cs typeface="Times New Roman"/>
              </a:rPr>
              <a:t> </a:t>
            </a:r>
            <a:r>
              <a:rPr sz="2400" spc="-5" dirty="0">
                <a:latin typeface="Arial"/>
                <a:cs typeface="Arial"/>
              </a:rPr>
              <a:t>w</a:t>
            </a:r>
            <a:r>
              <a:rPr sz="2400" spc="-15" dirty="0">
                <a:latin typeface="Arial"/>
                <a:cs typeface="Arial"/>
              </a:rPr>
              <a:t>i</a:t>
            </a:r>
            <a:r>
              <a:rPr sz="2400" dirty="0">
                <a:latin typeface="Arial"/>
                <a:cs typeface="Arial"/>
              </a:rPr>
              <a:t>thin</a:t>
            </a:r>
            <a:r>
              <a:rPr sz="2400" spc="70" dirty="0">
                <a:latin typeface="Times New Roman"/>
                <a:cs typeface="Times New Roman"/>
              </a:rPr>
              <a:t> </a:t>
            </a:r>
            <a:r>
              <a:rPr sz="2400" dirty="0">
                <a:latin typeface="Arial"/>
                <a:cs typeface="Arial"/>
              </a:rPr>
              <a:t>a</a:t>
            </a:r>
            <a:r>
              <a:rPr sz="2400" spc="65" dirty="0">
                <a:latin typeface="Times New Roman"/>
                <a:cs typeface="Times New Roman"/>
              </a:rPr>
              <a:t> </a:t>
            </a:r>
            <a:r>
              <a:rPr sz="2400" dirty="0">
                <a:latin typeface="Arial"/>
                <a:cs typeface="Arial"/>
              </a:rPr>
              <a:t>.conta</a:t>
            </a:r>
            <a:r>
              <a:rPr sz="2400" spc="-15" dirty="0">
                <a:latin typeface="Arial"/>
                <a:cs typeface="Arial"/>
              </a:rPr>
              <a:t>i</a:t>
            </a:r>
            <a:r>
              <a:rPr sz="2400" spc="-5" dirty="0">
                <a:latin typeface="Arial"/>
                <a:cs typeface="Arial"/>
              </a:rPr>
              <a:t>n</a:t>
            </a:r>
            <a:r>
              <a:rPr sz="2400" spc="-10" dirty="0">
                <a:latin typeface="Arial"/>
                <a:cs typeface="Arial"/>
              </a:rPr>
              <a:t>e</a:t>
            </a:r>
            <a:r>
              <a:rPr sz="2400" dirty="0">
                <a:latin typeface="Arial"/>
                <a:cs typeface="Arial"/>
              </a:rPr>
              <a:t>r</a:t>
            </a:r>
            <a:r>
              <a:rPr sz="2400" spc="80" dirty="0">
                <a:latin typeface="Times New Roman"/>
                <a:cs typeface="Times New Roman"/>
              </a:rPr>
              <a:t> </a:t>
            </a:r>
            <a:r>
              <a:rPr sz="2400" dirty="0">
                <a:latin typeface="Arial"/>
                <a:cs typeface="Arial"/>
              </a:rPr>
              <a:t>(</a:t>
            </a:r>
            <a:r>
              <a:rPr sz="2400" spc="5" dirty="0">
                <a:latin typeface="Arial"/>
                <a:cs typeface="Arial"/>
              </a:rPr>
              <a:t>f</a:t>
            </a:r>
            <a:r>
              <a:rPr sz="2400" spc="-5" dirty="0">
                <a:latin typeface="Arial"/>
                <a:cs typeface="Arial"/>
              </a:rPr>
              <a:t>i</a:t>
            </a:r>
            <a:r>
              <a:rPr sz="2400" spc="-20" dirty="0">
                <a:latin typeface="Arial"/>
                <a:cs typeface="Arial"/>
              </a:rPr>
              <a:t>x</a:t>
            </a:r>
            <a:r>
              <a:rPr sz="2400" spc="-5" dirty="0">
                <a:latin typeface="Arial"/>
                <a:cs typeface="Arial"/>
              </a:rPr>
              <a:t>e</a:t>
            </a:r>
            <a:r>
              <a:rPr sz="2400" spc="15" dirty="0">
                <a:latin typeface="Arial"/>
                <a:cs typeface="Arial"/>
              </a:rPr>
              <a:t>d</a:t>
            </a:r>
            <a:r>
              <a:rPr sz="2400" dirty="0">
                <a:latin typeface="Arial"/>
                <a:cs typeface="Arial"/>
              </a:rPr>
              <a:t>-</a:t>
            </a:r>
            <a:r>
              <a:rPr sz="2400" spc="-5" dirty="0">
                <a:latin typeface="Arial"/>
                <a:cs typeface="Arial"/>
              </a:rPr>
              <a:t>w</a:t>
            </a:r>
            <a:r>
              <a:rPr sz="2400" spc="-15" dirty="0">
                <a:latin typeface="Arial"/>
                <a:cs typeface="Arial"/>
              </a:rPr>
              <a:t>i</a:t>
            </a:r>
            <a:r>
              <a:rPr sz="2400" spc="-5" dirty="0">
                <a:latin typeface="Arial"/>
                <a:cs typeface="Arial"/>
              </a:rPr>
              <a:t>dth</a:t>
            </a:r>
            <a:r>
              <a:rPr sz="2400" dirty="0">
                <a:latin typeface="Arial"/>
                <a:cs typeface="Arial"/>
              </a:rPr>
              <a:t>).</a:t>
            </a:r>
          </a:p>
          <a:p>
            <a:pPr>
              <a:lnSpc>
                <a:spcPct val="100000"/>
              </a:lnSpc>
              <a:spcBef>
                <a:spcPts val="7"/>
              </a:spcBef>
              <a:buClr>
                <a:srgbClr val="71A276"/>
              </a:buClr>
              <a:buFont typeface="Wingdings 2"/>
              <a:buChar char=""/>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R</a:t>
            </a:r>
            <a:r>
              <a:rPr sz="2400" spc="-10" dirty="0">
                <a:latin typeface="Arial"/>
                <a:cs typeface="Arial"/>
              </a:rPr>
              <a:t>o</a:t>
            </a:r>
            <a:r>
              <a:rPr sz="2400" spc="-5" dirty="0">
                <a:latin typeface="Arial"/>
                <a:cs typeface="Arial"/>
              </a:rPr>
              <a:t>w</a:t>
            </a:r>
            <a:r>
              <a:rPr sz="2400" dirty="0">
                <a:latin typeface="Arial"/>
                <a:cs typeface="Arial"/>
              </a:rPr>
              <a:t>s</a:t>
            </a:r>
            <a:r>
              <a:rPr sz="2400" spc="75" dirty="0">
                <a:latin typeface="Times New Roman"/>
                <a:cs typeface="Times New Roman"/>
              </a:rPr>
              <a:t> </a:t>
            </a:r>
            <a:r>
              <a:rPr sz="2400" spc="-15" dirty="0">
                <a:latin typeface="Arial"/>
                <a:cs typeface="Arial"/>
              </a:rPr>
              <a:t>must</a:t>
            </a:r>
            <a:r>
              <a:rPr sz="2400" spc="70" dirty="0">
                <a:latin typeface="Times New Roman"/>
                <a:cs typeface="Times New Roman"/>
              </a:rPr>
              <a:t> </a:t>
            </a:r>
            <a:r>
              <a:rPr sz="2400" spc="-10" dirty="0">
                <a:latin typeface="Arial"/>
                <a:cs typeface="Arial"/>
              </a:rPr>
              <a:t>b</a:t>
            </a:r>
            <a:r>
              <a:rPr sz="2400" dirty="0">
                <a:latin typeface="Arial"/>
                <a:cs typeface="Arial"/>
              </a:rPr>
              <a:t>e</a:t>
            </a:r>
            <a:r>
              <a:rPr sz="2400" spc="65" dirty="0">
                <a:latin typeface="Times New Roman"/>
                <a:cs typeface="Times New Roman"/>
              </a:rPr>
              <a:t> </a:t>
            </a:r>
            <a:r>
              <a:rPr sz="2400" spc="-5" dirty="0">
                <a:latin typeface="Arial"/>
                <a:cs typeface="Arial"/>
              </a:rPr>
              <a:t>plac</a:t>
            </a:r>
            <a:r>
              <a:rPr sz="2400" spc="-10" dirty="0">
                <a:latin typeface="Arial"/>
                <a:cs typeface="Arial"/>
              </a:rPr>
              <a:t>e</a:t>
            </a:r>
            <a:r>
              <a:rPr sz="2400" dirty="0">
                <a:latin typeface="Arial"/>
                <a:cs typeface="Arial"/>
              </a:rPr>
              <a:t>d</a:t>
            </a:r>
            <a:r>
              <a:rPr sz="2400" spc="90" dirty="0">
                <a:latin typeface="Times New Roman"/>
                <a:cs typeface="Times New Roman"/>
              </a:rPr>
              <a:t> </a:t>
            </a:r>
            <a:r>
              <a:rPr sz="2400" spc="-5" dirty="0">
                <a:latin typeface="Arial"/>
                <a:cs typeface="Arial"/>
              </a:rPr>
              <a:t>w</a:t>
            </a:r>
            <a:r>
              <a:rPr sz="2400" spc="-10" dirty="0">
                <a:latin typeface="Arial"/>
                <a:cs typeface="Arial"/>
              </a:rPr>
              <a:t>i</a:t>
            </a:r>
            <a:r>
              <a:rPr sz="2400" dirty="0">
                <a:latin typeface="Arial"/>
                <a:cs typeface="Arial"/>
              </a:rPr>
              <a:t>thin</a:t>
            </a:r>
            <a:r>
              <a:rPr sz="2400" spc="70"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a:t>
            </a:r>
            <a:r>
              <a:rPr sz="2400" dirty="0">
                <a:latin typeface="Arial"/>
                <a:cs typeface="Arial"/>
              </a:rPr>
              <a:t>conta</a:t>
            </a:r>
            <a:r>
              <a:rPr sz="2400" spc="-10" dirty="0">
                <a:latin typeface="Arial"/>
                <a:cs typeface="Arial"/>
              </a:rPr>
              <a:t>i</a:t>
            </a:r>
            <a:r>
              <a:rPr sz="2400" spc="-5" dirty="0">
                <a:latin typeface="Arial"/>
                <a:cs typeface="Arial"/>
              </a:rPr>
              <a:t>ne</a:t>
            </a:r>
            <a:r>
              <a:rPr sz="2400" dirty="0">
                <a:latin typeface="Arial"/>
                <a:cs typeface="Arial"/>
              </a:rPr>
              <a:t>r-fluid</a:t>
            </a:r>
            <a:r>
              <a:rPr sz="2400" spc="80" dirty="0">
                <a:latin typeface="Times New Roman"/>
                <a:cs typeface="Times New Roman"/>
              </a:rPr>
              <a:t> </a:t>
            </a:r>
            <a:r>
              <a:rPr sz="2400" dirty="0">
                <a:latin typeface="Arial"/>
                <a:cs typeface="Arial"/>
              </a:rPr>
              <a:t>(ful</a:t>
            </a:r>
            <a:r>
              <a:rPr sz="2400" spc="-10" dirty="0">
                <a:latin typeface="Arial"/>
                <a:cs typeface="Arial"/>
              </a:rPr>
              <a:t>l</a:t>
            </a:r>
            <a:r>
              <a:rPr sz="2400" dirty="0">
                <a:latin typeface="Arial"/>
                <a:cs typeface="Arial"/>
              </a:rPr>
              <a:t>-</a:t>
            </a:r>
            <a:r>
              <a:rPr sz="2400" spc="-5" dirty="0">
                <a:latin typeface="Arial"/>
                <a:cs typeface="Arial"/>
              </a:rPr>
              <a:t>width</a:t>
            </a:r>
            <a:r>
              <a:rPr sz="2400" spc="5" dirty="0">
                <a:latin typeface="Arial"/>
                <a:cs typeface="Arial"/>
              </a:rPr>
              <a:t>)</a:t>
            </a:r>
            <a:r>
              <a:rPr sz="2400" spc="-10" dirty="0">
                <a:latin typeface="Arial"/>
                <a:cs typeface="Arial"/>
              </a:rPr>
              <a:t>.</a:t>
            </a:r>
            <a:endParaRPr sz="2400" dirty="0">
              <a:latin typeface="Arial"/>
              <a:cs typeface="Arial"/>
            </a:endParaRPr>
          </a:p>
          <a:p>
            <a:pPr>
              <a:lnSpc>
                <a:spcPct val="100000"/>
              </a:lnSpc>
              <a:spcBef>
                <a:spcPts val="5"/>
              </a:spcBef>
              <a:buClr>
                <a:srgbClr val="71A276"/>
              </a:buClr>
              <a:buFont typeface="Wingdings 2"/>
              <a:buChar char=""/>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U</a:t>
            </a:r>
            <a:r>
              <a:rPr sz="2400" spc="-10" dirty="0">
                <a:latin typeface="Arial"/>
                <a:cs typeface="Arial"/>
              </a:rPr>
              <a:t>s</a:t>
            </a:r>
            <a:r>
              <a:rPr sz="2400" dirty="0">
                <a:latin typeface="Arial"/>
                <a:cs typeface="Arial"/>
              </a:rPr>
              <a:t>e</a:t>
            </a:r>
            <a:r>
              <a:rPr sz="2400" spc="65" dirty="0">
                <a:latin typeface="Times New Roman"/>
                <a:cs typeface="Times New Roman"/>
              </a:rPr>
              <a:t> </a:t>
            </a:r>
            <a:r>
              <a:rPr sz="2400" dirty="0">
                <a:latin typeface="Arial"/>
                <a:cs typeface="Arial"/>
              </a:rPr>
              <a:t>rows</a:t>
            </a:r>
            <a:r>
              <a:rPr sz="2400" spc="70" dirty="0">
                <a:latin typeface="Times New Roman"/>
                <a:cs typeface="Times New Roman"/>
              </a:rPr>
              <a:t> </a:t>
            </a:r>
            <a:r>
              <a:rPr sz="2400" dirty="0">
                <a:latin typeface="Arial"/>
                <a:cs typeface="Arial"/>
              </a:rPr>
              <a:t>to</a:t>
            </a:r>
            <a:r>
              <a:rPr sz="2400" spc="45" dirty="0">
                <a:latin typeface="Times New Roman"/>
                <a:cs typeface="Times New Roman"/>
              </a:rPr>
              <a:t> </a:t>
            </a:r>
            <a:r>
              <a:rPr sz="2400" dirty="0">
                <a:latin typeface="Arial"/>
                <a:cs typeface="Arial"/>
              </a:rPr>
              <a:t>create</a:t>
            </a:r>
            <a:r>
              <a:rPr sz="2400" spc="65" dirty="0">
                <a:latin typeface="Times New Roman"/>
                <a:cs typeface="Times New Roman"/>
              </a:rPr>
              <a:t> </a:t>
            </a:r>
            <a:r>
              <a:rPr sz="2400" spc="-5" dirty="0">
                <a:latin typeface="Arial"/>
                <a:cs typeface="Arial"/>
              </a:rPr>
              <a:t>h</a:t>
            </a:r>
            <a:r>
              <a:rPr sz="2400" spc="-10" dirty="0">
                <a:latin typeface="Arial"/>
                <a:cs typeface="Arial"/>
              </a:rPr>
              <a:t>o</a:t>
            </a:r>
            <a:r>
              <a:rPr sz="2400" dirty="0">
                <a:latin typeface="Arial"/>
                <a:cs typeface="Arial"/>
              </a:rPr>
              <a:t>rizo</a:t>
            </a:r>
            <a:r>
              <a:rPr sz="2400" spc="-15" dirty="0">
                <a:latin typeface="Arial"/>
                <a:cs typeface="Arial"/>
              </a:rPr>
              <a:t>n</a:t>
            </a:r>
            <a:r>
              <a:rPr sz="2400" dirty="0">
                <a:latin typeface="Arial"/>
                <a:cs typeface="Arial"/>
              </a:rPr>
              <a:t>tal</a:t>
            </a:r>
            <a:r>
              <a:rPr sz="2400" spc="85" dirty="0">
                <a:latin typeface="Times New Roman"/>
                <a:cs typeface="Times New Roman"/>
              </a:rPr>
              <a:t> </a:t>
            </a:r>
            <a:r>
              <a:rPr sz="2400" spc="-5" dirty="0">
                <a:latin typeface="Arial"/>
                <a:cs typeface="Arial"/>
              </a:rPr>
              <a:t>grou</a:t>
            </a:r>
            <a:r>
              <a:rPr sz="2400" spc="-15" dirty="0">
                <a:latin typeface="Arial"/>
                <a:cs typeface="Arial"/>
              </a:rPr>
              <a:t>p</a:t>
            </a:r>
            <a:r>
              <a:rPr sz="2400" dirty="0">
                <a:latin typeface="Arial"/>
                <a:cs typeface="Arial"/>
              </a:rPr>
              <a:t>s</a:t>
            </a:r>
            <a:r>
              <a:rPr sz="2400" spc="75" dirty="0">
                <a:latin typeface="Times New Roman"/>
                <a:cs typeface="Times New Roman"/>
              </a:rPr>
              <a:t> </a:t>
            </a:r>
            <a:r>
              <a:rPr sz="2400" spc="-5" dirty="0">
                <a:latin typeface="Arial"/>
                <a:cs typeface="Arial"/>
              </a:rPr>
              <a:t>o</a:t>
            </a:r>
            <a:r>
              <a:rPr sz="2400" dirty="0">
                <a:latin typeface="Arial"/>
                <a:cs typeface="Arial"/>
              </a:rPr>
              <a:t>f</a:t>
            </a:r>
            <a:r>
              <a:rPr sz="2400" spc="60" dirty="0">
                <a:latin typeface="Times New Roman"/>
                <a:cs typeface="Times New Roman"/>
              </a:rPr>
              <a:t> </a:t>
            </a:r>
            <a:r>
              <a:rPr sz="2400" dirty="0">
                <a:latin typeface="Arial"/>
                <a:cs typeface="Arial"/>
              </a:rPr>
              <a:t>co</a:t>
            </a:r>
            <a:r>
              <a:rPr sz="2400" spc="-15" dirty="0">
                <a:latin typeface="Arial"/>
                <a:cs typeface="Arial"/>
              </a:rPr>
              <a:t>l</a:t>
            </a:r>
            <a:r>
              <a:rPr sz="2400" spc="-5" dirty="0">
                <a:latin typeface="Arial"/>
                <a:cs typeface="Arial"/>
              </a:rPr>
              <a:t>umns.</a:t>
            </a:r>
            <a:endParaRPr sz="2400" dirty="0">
              <a:latin typeface="Arial"/>
              <a:cs typeface="Arial"/>
            </a:endParaRPr>
          </a:p>
          <a:p>
            <a:pPr>
              <a:lnSpc>
                <a:spcPct val="100000"/>
              </a:lnSpc>
              <a:spcBef>
                <a:spcPts val="8"/>
              </a:spcBef>
              <a:buClr>
                <a:srgbClr val="71A276"/>
              </a:buClr>
              <a:buFont typeface="Wingdings 2"/>
              <a:buChar char=""/>
            </a:pPr>
            <a:endParaRPr sz="2500" dirty="0">
              <a:latin typeface="Times New Roman"/>
              <a:cs typeface="Times New Roman"/>
            </a:endParaRPr>
          </a:p>
          <a:p>
            <a:pPr marL="305435" marR="179070" indent="-292735">
              <a:lnSpc>
                <a:spcPct val="100000"/>
              </a:lnSpc>
              <a:buClr>
                <a:srgbClr val="71A276"/>
              </a:buClr>
              <a:buSzPct val="68750"/>
              <a:buFont typeface="Wingdings 2"/>
              <a:buChar char=""/>
              <a:tabLst>
                <a:tab pos="306070" algn="l"/>
              </a:tabLst>
            </a:pPr>
            <a:r>
              <a:rPr sz="2400" dirty="0">
                <a:latin typeface="Arial"/>
                <a:cs typeface="Arial"/>
              </a:rPr>
              <a:t>Predef</a:t>
            </a:r>
            <a:r>
              <a:rPr sz="2400" spc="-10" dirty="0">
                <a:latin typeface="Arial"/>
                <a:cs typeface="Arial"/>
              </a:rPr>
              <a:t>i</a:t>
            </a:r>
            <a:r>
              <a:rPr sz="2400" spc="-5" dirty="0">
                <a:latin typeface="Arial"/>
                <a:cs typeface="Arial"/>
              </a:rPr>
              <a:t>ne</a:t>
            </a:r>
            <a:r>
              <a:rPr sz="2400" dirty="0">
                <a:latin typeface="Arial"/>
                <a:cs typeface="Arial"/>
              </a:rPr>
              <a:t>d</a:t>
            </a:r>
            <a:r>
              <a:rPr sz="2400" spc="8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sses</a:t>
            </a:r>
            <a:r>
              <a:rPr sz="2400" spc="75" dirty="0">
                <a:latin typeface="Times New Roman"/>
                <a:cs typeface="Times New Roman"/>
              </a:rPr>
              <a:t> </a:t>
            </a:r>
            <a:r>
              <a:rPr sz="2400" spc="-5" dirty="0">
                <a:latin typeface="Arial"/>
                <a:cs typeface="Arial"/>
              </a:rPr>
              <a:t>l</a:t>
            </a:r>
            <a:r>
              <a:rPr sz="2400" spc="-10" dirty="0">
                <a:latin typeface="Arial"/>
                <a:cs typeface="Arial"/>
              </a:rPr>
              <a:t>i</a:t>
            </a:r>
            <a:r>
              <a:rPr sz="2400" dirty="0">
                <a:latin typeface="Arial"/>
                <a:cs typeface="Arial"/>
              </a:rPr>
              <a:t>ke</a:t>
            </a:r>
            <a:r>
              <a:rPr sz="2400" spc="75" dirty="0">
                <a:latin typeface="Times New Roman"/>
                <a:cs typeface="Times New Roman"/>
              </a:rPr>
              <a:t> </a:t>
            </a:r>
            <a:r>
              <a:rPr sz="2400" spc="-10" dirty="0">
                <a:latin typeface="Arial"/>
                <a:cs typeface="Arial"/>
              </a:rPr>
              <a:t>.</a:t>
            </a:r>
            <a:r>
              <a:rPr sz="2400" spc="-5" dirty="0">
                <a:latin typeface="Arial"/>
                <a:cs typeface="Arial"/>
              </a:rPr>
              <a:t>ro</a:t>
            </a:r>
            <a:r>
              <a:rPr sz="2400" dirty="0">
                <a:latin typeface="Arial"/>
                <a:cs typeface="Arial"/>
              </a:rPr>
              <a:t>w</a:t>
            </a:r>
            <a:r>
              <a:rPr sz="2400" spc="55" dirty="0">
                <a:latin typeface="Times New Roman"/>
                <a:cs typeface="Times New Roman"/>
              </a:rPr>
              <a:t> </a:t>
            </a:r>
            <a:r>
              <a:rPr sz="2400" spc="-10" dirty="0">
                <a:latin typeface="Arial"/>
                <a:cs typeface="Arial"/>
              </a:rPr>
              <a:t>a</a:t>
            </a:r>
            <a:r>
              <a:rPr sz="2400" spc="-5" dirty="0">
                <a:latin typeface="Arial"/>
                <a:cs typeface="Arial"/>
              </a:rPr>
              <a:t>n</a:t>
            </a:r>
            <a:r>
              <a:rPr sz="2400" dirty="0">
                <a:latin typeface="Arial"/>
                <a:cs typeface="Arial"/>
              </a:rPr>
              <a:t>d</a:t>
            </a:r>
            <a:r>
              <a:rPr sz="2400" spc="75" dirty="0">
                <a:latin typeface="Times New Roman"/>
                <a:cs typeface="Times New Roman"/>
              </a:rPr>
              <a:t> </a:t>
            </a:r>
            <a:r>
              <a:rPr sz="2400" dirty="0">
                <a:latin typeface="Arial"/>
                <a:cs typeface="Arial"/>
              </a:rPr>
              <a:t>.co</a:t>
            </a:r>
            <a:r>
              <a:rPr sz="2400" spc="10" dirty="0">
                <a:latin typeface="Arial"/>
                <a:cs typeface="Arial"/>
              </a:rPr>
              <a:t>l</a:t>
            </a:r>
            <a:r>
              <a:rPr sz="2400" dirty="0">
                <a:latin typeface="Arial"/>
                <a:cs typeface="Arial"/>
              </a:rPr>
              <a:t>-s</a:t>
            </a:r>
            <a:r>
              <a:rPr sz="2400" spc="5" dirty="0">
                <a:latin typeface="Arial"/>
                <a:cs typeface="Arial"/>
              </a:rPr>
              <a:t>m</a:t>
            </a:r>
            <a:r>
              <a:rPr sz="2400" dirty="0">
                <a:latin typeface="Arial"/>
                <a:cs typeface="Arial"/>
              </a:rPr>
              <a:t>-4</a:t>
            </a:r>
            <a:r>
              <a:rPr sz="2400" spc="55" dirty="0">
                <a:latin typeface="Times New Roman"/>
                <a:cs typeface="Times New Roman"/>
              </a:rPr>
              <a:t> </a:t>
            </a:r>
            <a:r>
              <a:rPr sz="2400" spc="-5" dirty="0">
                <a:latin typeface="Arial"/>
                <a:cs typeface="Arial"/>
              </a:rPr>
              <a:t>ar</a:t>
            </a:r>
            <a:r>
              <a:rPr sz="2400" dirty="0">
                <a:latin typeface="Arial"/>
                <a:cs typeface="Arial"/>
              </a:rPr>
              <a:t>e</a:t>
            </a:r>
            <a:r>
              <a:rPr sz="2400" spc="65" dirty="0">
                <a:latin typeface="Times New Roman"/>
                <a:cs typeface="Times New Roman"/>
              </a:rPr>
              <a:t> </a:t>
            </a:r>
            <a:r>
              <a:rPr sz="2400" spc="-5" dirty="0">
                <a:latin typeface="Arial"/>
                <a:cs typeface="Arial"/>
              </a:rPr>
              <a:t>avai</a:t>
            </a:r>
            <a:r>
              <a:rPr sz="2400" spc="-10" dirty="0">
                <a:latin typeface="Arial"/>
                <a:cs typeface="Arial"/>
              </a:rPr>
              <a:t>l</a:t>
            </a:r>
            <a:r>
              <a:rPr sz="2400" spc="-5" dirty="0">
                <a:latin typeface="Arial"/>
                <a:cs typeface="Arial"/>
              </a:rPr>
              <a:t>ab</a:t>
            </a:r>
            <a:r>
              <a:rPr sz="2400" spc="-10" dirty="0">
                <a:latin typeface="Arial"/>
                <a:cs typeface="Arial"/>
              </a:rPr>
              <a:t>l</a:t>
            </a:r>
            <a:r>
              <a:rPr sz="2400" dirty="0">
                <a:latin typeface="Arial"/>
                <a:cs typeface="Arial"/>
              </a:rPr>
              <a:t>e</a:t>
            </a:r>
            <a:r>
              <a:rPr sz="2400" dirty="0">
                <a:latin typeface="Times New Roman"/>
                <a:cs typeface="Times New Roman"/>
              </a:rPr>
              <a:t> </a:t>
            </a:r>
            <a:r>
              <a:rPr sz="2400" spc="-10" dirty="0">
                <a:latin typeface="Arial"/>
                <a:cs typeface="Arial"/>
              </a:rPr>
              <a:t>for</a:t>
            </a:r>
            <a:r>
              <a:rPr sz="2400" spc="70" dirty="0">
                <a:latin typeface="Times New Roman"/>
                <a:cs typeface="Times New Roman"/>
              </a:rPr>
              <a:t> </a:t>
            </a:r>
            <a:r>
              <a:rPr sz="2400" spc="-10" dirty="0">
                <a:latin typeface="Arial"/>
                <a:cs typeface="Arial"/>
              </a:rPr>
              <a:t>q</a:t>
            </a:r>
            <a:r>
              <a:rPr sz="2400" spc="-5" dirty="0">
                <a:latin typeface="Arial"/>
                <a:cs typeface="Arial"/>
              </a:rPr>
              <a:t>u</a:t>
            </a:r>
            <a:r>
              <a:rPr sz="2400" spc="-10" dirty="0">
                <a:latin typeface="Arial"/>
                <a:cs typeface="Arial"/>
              </a:rPr>
              <a:t>i</a:t>
            </a:r>
            <a:r>
              <a:rPr sz="2400" dirty="0">
                <a:latin typeface="Arial"/>
                <a:cs typeface="Arial"/>
              </a:rPr>
              <a:t>ckly</a:t>
            </a:r>
            <a:r>
              <a:rPr sz="2400" spc="75" dirty="0">
                <a:latin typeface="Times New Roman"/>
                <a:cs typeface="Times New Roman"/>
              </a:rPr>
              <a:t> </a:t>
            </a:r>
            <a:r>
              <a:rPr sz="2400" dirty="0">
                <a:latin typeface="Arial"/>
                <a:cs typeface="Arial"/>
              </a:rPr>
              <a:t>making</a:t>
            </a:r>
            <a:r>
              <a:rPr sz="2400" spc="70" dirty="0">
                <a:latin typeface="Times New Roman"/>
                <a:cs typeface="Times New Roman"/>
              </a:rPr>
              <a:t> </a:t>
            </a:r>
            <a:r>
              <a:rPr sz="2400" spc="-5" dirty="0">
                <a:latin typeface="Arial"/>
                <a:cs typeface="Arial"/>
              </a:rPr>
              <a:t>gri</a:t>
            </a:r>
            <a:r>
              <a:rPr sz="2400" dirty="0">
                <a:latin typeface="Arial"/>
                <a:cs typeface="Arial"/>
              </a:rPr>
              <a:t>d</a:t>
            </a:r>
            <a:r>
              <a:rPr sz="2400" spc="90" dirty="0">
                <a:latin typeface="Times New Roman"/>
                <a:cs typeface="Times New Roman"/>
              </a:rPr>
              <a:t> </a:t>
            </a:r>
            <a:r>
              <a:rPr sz="2400" spc="-5" dirty="0">
                <a:latin typeface="Arial"/>
                <a:cs typeface="Arial"/>
              </a:rPr>
              <a:t>l</a:t>
            </a:r>
            <a:r>
              <a:rPr sz="2400" spc="-10" dirty="0">
                <a:latin typeface="Arial"/>
                <a:cs typeface="Arial"/>
              </a:rPr>
              <a:t>a</a:t>
            </a:r>
            <a:r>
              <a:rPr sz="2400" spc="-15" dirty="0">
                <a:latin typeface="Arial"/>
                <a:cs typeface="Arial"/>
              </a:rPr>
              <a:t>youts.</a:t>
            </a:r>
            <a:endParaRPr sz="2400" dirty="0">
              <a:latin typeface="Arial"/>
              <a:cs typeface="Arial"/>
            </a:endParaRPr>
          </a:p>
        </p:txBody>
      </p:sp>
    </p:spTree>
    <p:extLst>
      <p:ext uri="{BB962C8B-B14F-4D97-AF65-F5344CB8AC3E}">
        <p14:creationId xmlns:p14="http://schemas.microsoft.com/office/powerpoint/2010/main" val="117878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8744" y="787908"/>
            <a:ext cx="2263140" cy="59588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652927"/>
            <a:ext cx="7312660" cy="4411464"/>
          </a:xfrm>
          <a:prstGeom prst="rect">
            <a:avLst/>
          </a:prstGeom>
        </p:spPr>
        <p:txBody>
          <a:bodyPr vert="horz" wrap="square" lIns="0" tIns="0" rIns="0" bIns="0" rtlCol="0">
            <a:spAutoFit/>
          </a:bodyPr>
          <a:lstStyle/>
          <a:p>
            <a:pPr marL="305435" indent="-292735">
              <a:lnSpc>
                <a:spcPts val="2915"/>
              </a:lnSpc>
              <a:buClr>
                <a:srgbClr val="71A276"/>
              </a:buClr>
              <a:buSzPct val="68518"/>
              <a:buFont typeface="Wingdings 2"/>
              <a:buChar char=""/>
              <a:tabLst>
                <a:tab pos="306070" algn="l"/>
              </a:tabLst>
            </a:pPr>
            <a:r>
              <a:rPr sz="2700" dirty="0">
                <a:latin typeface="Arial"/>
                <a:cs typeface="Arial"/>
              </a:rPr>
              <a:t>&lt;</a:t>
            </a:r>
            <a:r>
              <a:rPr sz="2700" spc="-10" dirty="0">
                <a:latin typeface="Arial"/>
                <a:cs typeface="Arial"/>
              </a:rPr>
              <a:t>d</a:t>
            </a:r>
            <a:r>
              <a:rPr sz="2700" spc="-5" dirty="0">
                <a:latin typeface="Arial"/>
                <a:cs typeface="Arial"/>
              </a:rPr>
              <a:t>i</a:t>
            </a:r>
            <a:r>
              <a:rPr sz="2700" dirty="0">
                <a:latin typeface="Arial"/>
                <a:cs typeface="Arial"/>
              </a:rPr>
              <a:t>v</a:t>
            </a:r>
            <a:r>
              <a:rPr sz="2700" spc="75" dirty="0">
                <a:latin typeface="Times New Roman"/>
                <a:cs typeface="Times New Roman"/>
              </a:rPr>
              <a:t> </a:t>
            </a:r>
            <a:r>
              <a:rPr sz="2700" dirty="0">
                <a:latin typeface="Arial"/>
                <a:cs typeface="Arial"/>
              </a:rPr>
              <a:t>clas</a:t>
            </a:r>
            <a:r>
              <a:rPr sz="2700" spc="5" dirty="0">
                <a:latin typeface="Arial"/>
                <a:cs typeface="Arial"/>
              </a:rPr>
              <a:t>s</a:t>
            </a:r>
            <a:r>
              <a:rPr sz="2700" dirty="0">
                <a:latin typeface="Arial"/>
                <a:cs typeface="Arial"/>
              </a:rPr>
              <a:t>="contain</a:t>
            </a:r>
            <a:r>
              <a:rPr sz="2700" spc="-15" dirty="0">
                <a:latin typeface="Arial"/>
                <a:cs typeface="Arial"/>
              </a:rPr>
              <a:t>e</a:t>
            </a:r>
            <a:r>
              <a:rPr sz="2700" dirty="0">
                <a:latin typeface="Arial"/>
                <a:cs typeface="Arial"/>
              </a:rPr>
              <a:t>r"&gt;</a:t>
            </a:r>
          </a:p>
          <a:p>
            <a:pPr marL="686435">
              <a:lnSpc>
                <a:spcPts val="2595"/>
              </a:lnSpc>
            </a:pPr>
            <a:r>
              <a:rPr sz="2700" spc="-30" dirty="0">
                <a:latin typeface="Arial"/>
                <a:cs typeface="Arial"/>
              </a:rPr>
              <a:t>&lt;</a:t>
            </a:r>
            <a:r>
              <a:rPr sz="2700" spc="-5" dirty="0">
                <a:latin typeface="Arial"/>
                <a:cs typeface="Arial"/>
              </a:rPr>
              <a:t>di</a:t>
            </a:r>
            <a:r>
              <a:rPr sz="2700" dirty="0">
                <a:latin typeface="Arial"/>
                <a:cs typeface="Arial"/>
              </a:rPr>
              <a:t>v</a:t>
            </a:r>
            <a:r>
              <a:rPr sz="2700" spc="75" dirty="0">
                <a:latin typeface="Times New Roman"/>
                <a:cs typeface="Times New Roman"/>
              </a:rPr>
              <a:t> </a:t>
            </a:r>
            <a:r>
              <a:rPr sz="2700" dirty="0">
                <a:latin typeface="Arial"/>
                <a:cs typeface="Arial"/>
              </a:rPr>
              <a:t>cla</a:t>
            </a:r>
            <a:r>
              <a:rPr sz="2700" spc="5" dirty="0">
                <a:latin typeface="Arial"/>
                <a:cs typeface="Arial"/>
              </a:rPr>
              <a:t>s</a:t>
            </a:r>
            <a:r>
              <a:rPr sz="2700" dirty="0">
                <a:latin typeface="Arial"/>
                <a:cs typeface="Arial"/>
              </a:rPr>
              <a:t>s="row"&gt;</a:t>
            </a:r>
          </a:p>
          <a:p>
            <a:pPr marL="1161415">
              <a:lnSpc>
                <a:spcPts val="2590"/>
              </a:lnSpc>
            </a:pPr>
            <a:r>
              <a:rPr sz="2700" spc="-25" dirty="0">
                <a:latin typeface="Arial"/>
                <a:cs typeface="Arial"/>
              </a:rPr>
              <a:t>&lt;</a:t>
            </a:r>
            <a:r>
              <a:rPr sz="2700" spc="-5" dirty="0">
                <a:latin typeface="Arial"/>
                <a:cs typeface="Arial"/>
              </a:rPr>
              <a:t>di</a:t>
            </a:r>
            <a:r>
              <a:rPr sz="2700" dirty="0">
                <a:latin typeface="Arial"/>
                <a:cs typeface="Arial"/>
              </a:rPr>
              <a:t>v</a:t>
            </a:r>
            <a:r>
              <a:rPr sz="2700" spc="80" dirty="0">
                <a:latin typeface="Times New Roman"/>
                <a:cs typeface="Times New Roman"/>
              </a:rPr>
              <a:t> </a:t>
            </a:r>
            <a:r>
              <a:rPr sz="2700" dirty="0">
                <a:latin typeface="Arial"/>
                <a:cs typeface="Arial"/>
              </a:rPr>
              <a:t>cla</a:t>
            </a:r>
            <a:r>
              <a:rPr sz="2700" spc="5" dirty="0">
                <a:latin typeface="Arial"/>
                <a:cs typeface="Arial"/>
              </a:rPr>
              <a:t>s</a:t>
            </a:r>
            <a:r>
              <a:rPr sz="2700" spc="-15" dirty="0">
                <a:latin typeface="Arial"/>
                <a:cs typeface="Arial"/>
              </a:rPr>
              <a:t>s="</a:t>
            </a:r>
            <a:r>
              <a:rPr sz="2700" spc="-10" dirty="0">
                <a:latin typeface="Arial"/>
                <a:cs typeface="Arial"/>
              </a:rPr>
              <a:t>c</a:t>
            </a:r>
            <a:r>
              <a:rPr sz="2700" spc="-5" dirty="0">
                <a:latin typeface="Arial"/>
                <a:cs typeface="Arial"/>
              </a:rPr>
              <a:t>o</a:t>
            </a:r>
            <a:r>
              <a:rPr sz="2700" spc="10" dirty="0">
                <a:latin typeface="Arial"/>
                <a:cs typeface="Arial"/>
              </a:rPr>
              <a:t>l</a:t>
            </a:r>
            <a:r>
              <a:rPr sz="2700" dirty="0">
                <a:latin typeface="Arial"/>
                <a:cs typeface="Arial"/>
              </a:rPr>
              <a:t>-</a:t>
            </a:r>
            <a:r>
              <a:rPr sz="2700" spc="5" dirty="0">
                <a:latin typeface="Arial"/>
                <a:cs typeface="Arial"/>
              </a:rPr>
              <a:t>*</a:t>
            </a:r>
            <a:r>
              <a:rPr sz="2700" dirty="0">
                <a:latin typeface="Arial"/>
                <a:cs typeface="Arial"/>
              </a:rPr>
              <a:t>-</a:t>
            </a:r>
            <a:r>
              <a:rPr sz="2700" spc="-5" dirty="0">
                <a:latin typeface="Arial"/>
                <a:cs typeface="Arial"/>
              </a:rPr>
              <a:t>*"&gt;&lt;/di</a:t>
            </a:r>
            <a:r>
              <a:rPr sz="2700" spc="5" dirty="0">
                <a:latin typeface="Arial"/>
                <a:cs typeface="Arial"/>
              </a:rPr>
              <a:t>v</a:t>
            </a:r>
            <a:r>
              <a:rPr sz="2700" spc="-20" dirty="0">
                <a:latin typeface="Arial"/>
                <a:cs typeface="Arial"/>
              </a:rPr>
              <a:t>&gt;</a:t>
            </a:r>
            <a:endParaRPr sz="2700" dirty="0">
              <a:latin typeface="Arial"/>
              <a:cs typeface="Arial"/>
            </a:endParaRPr>
          </a:p>
          <a:p>
            <a:pPr marL="686435">
              <a:lnSpc>
                <a:spcPts val="2590"/>
              </a:lnSpc>
            </a:pPr>
            <a:r>
              <a:rPr sz="2700" spc="-25" dirty="0">
                <a:latin typeface="Arial"/>
                <a:cs typeface="Arial"/>
              </a:rPr>
              <a:t>&lt;</a:t>
            </a:r>
            <a:r>
              <a:rPr sz="2700" spc="-5" dirty="0">
                <a:latin typeface="Arial"/>
                <a:cs typeface="Arial"/>
              </a:rPr>
              <a:t>/div&gt;</a:t>
            </a:r>
            <a:endParaRPr sz="2700" dirty="0">
              <a:latin typeface="Arial"/>
              <a:cs typeface="Arial"/>
            </a:endParaRPr>
          </a:p>
          <a:p>
            <a:pPr marL="686435">
              <a:lnSpc>
                <a:spcPts val="2595"/>
              </a:lnSpc>
            </a:pPr>
            <a:r>
              <a:rPr sz="2700" spc="-10" dirty="0">
                <a:latin typeface="Arial"/>
                <a:cs typeface="Arial"/>
              </a:rPr>
              <a:t>&lt;</a:t>
            </a:r>
            <a:r>
              <a:rPr sz="2700" spc="-5" dirty="0">
                <a:latin typeface="Arial"/>
                <a:cs typeface="Arial"/>
              </a:rPr>
              <a:t>di</a:t>
            </a:r>
            <a:r>
              <a:rPr sz="2700" dirty="0">
                <a:latin typeface="Arial"/>
                <a:cs typeface="Arial"/>
              </a:rPr>
              <a:t>v</a:t>
            </a:r>
            <a:r>
              <a:rPr sz="2700" spc="75" dirty="0">
                <a:latin typeface="Times New Roman"/>
                <a:cs typeface="Times New Roman"/>
              </a:rPr>
              <a:t> </a:t>
            </a:r>
            <a:r>
              <a:rPr sz="2700" dirty="0">
                <a:latin typeface="Arial"/>
                <a:cs typeface="Arial"/>
              </a:rPr>
              <a:t>class="ro</a:t>
            </a:r>
            <a:r>
              <a:rPr sz="2700" spc="-10" dirty="0">
                <a:latin typeface="Arial"/>
                <a:cs typeface="Arial"/>
              </a:rPr>
              <a:t>w</a:t>
            </a:r>
            <a:r>
              <a:rPr sz="2700" dirty="0">
                <a:latin typeface="Arial"/>
                <a:cs typeface="Arial"/>
              </a:rPr>
              <a:t>"&gt;</a:t>
            </a:r>
          </a:p>
          <a:p>
            <a:pPr marL="1067435">
              <a:lnSpc>
                <a:spcPts val="2595"/>
              </a:lnSpc>
            </a:pPr>
            <a:r>
              <a:rPr sz="2700" spc="-25" dirty="0">
                <a:latin typeface="Arial"/>
                <a:cs typeface="Arial"/>
              </a:rPr>
              <a:t>&lt;</a:t>
            </a:r>
            <a:r>
              <a:rPr sz="2700" spc="-5" dirty="0">
                <a:latin typeface="Arial"/>
                <a:cs typeface="Arial"/>
              </a:rPr>
              <a:t>di</a:t>
            </a:r>
            <a:r>
              <a:rPr sz="2700" dirty="0">
                <a:latin typeface="Arial"/>
                <a:cs typeface="Arial"/>
              </a:rPr>
              <a:t>v</a:t>
            </a:r>
            <a:r>
              <a:rPr sz="2700" spc="75" dirty="0">
                <a:latin typeface="Times New Roman"/>
                <a:cs typeface="Times New Roman"/>
              </a:rPr>
              <a:t> </a:t>
            </a:r>
            <a:r>
              <a:rPr sz="2700" dirty="0">
                <a:latin typeface="Arial"/>
                <a:cs typeface="Arial"/>
              </a:rPr>
              <a:t>cla</a:t>
            </a:r>
            <a:r>
              <a:rPr sz="2700" spc="5" dirty="0">
                <a:latin typeface="Arial"/>
                <a:cs typeface="Arial"/>
              </a:rPr>
              <a:t>s</a:t>
            </a:r>
            <a:r>
              <a:rPr sz="2700" spc="-15" dirty="0">
                <a:latin typeface="Arial"/>
                <a:cs typeface="Arial"/>
              </a:rPr>
              <a:t>s="</a:t>
            </a:r>
            <a:r>
              <a:rPr sz="2700" spc="-10" dirty="0">
                <a:latin typeface="Arial"/>
                <a:cs typeface="Arial"/>
              </a:rPr>
              <a:t>c</a:t>
            </a:r>
            <a:r>
              <a:rPr sz="2700" spc="-5" dirty="0">
                <a:latin typeface="Arial"/>
                <a:cs typeface="Arial"/>
              </a:rPr>
              <a:t>o</a:t>
            </a:r>
            <a:r>
              <a:rPr sz="2700" spc="5" dirty="0">
                <a:latin typeface="Arial"/>
                <a:cs typeface="Arial"/>
              </a:rPr>
              <a:t>l</a:t>
            </a:r>
            <a:r>
              <a:rPr sz="2700" dirty="0">
                <a:latin typeface="Arial"/>
                <a:cs typeface="Arial"/>
              </a:rPr>
              <a:t>-</a:t>
            </a:r>
            <a:r>
              <a:rPr sz="2700" spc="5" dirty="0">
                <a:latin typeface="Arial"/>
                <a:cs typeface="Arial"/>
              </a:rPr>
              <a:t>*</a:t>
            </a:r>
            <a:r>
              <a:rPr sz="2700" dirty="0">
                <a:latin typeface="Arial"/>
                <a:cs typeface="Arial"/>
              </a:rPr>
              <a:t>-</a:t>
            </a:r>
            <a:r>
              <a:rPr sz="2700" spc="-5" dirty="0">
                <a:latin typeface="Arial"/>
                <a:cs typeface="Arial"/>
              </a:rPr>
              <a:t>*</a:t>
            </a:r>
            <a:r>
              <a:rPr sz="2700" spc="5" dirty="0">
                <a:latin typeface="Arial"/>
                <a:cs typeface="Arial"/>
              </a:rPr>
              <a:t>"</a:t>
            </a:r>
            <a:r>
              <a:rPr sz="2700" dirty="0">
                <a:latin typeface="Arial"/>
                <a:cs typeface="Arial"/>
              </a:rPr>
              <a:t>&gt;&lt;/di</a:t>
            </a:r>
            <a:r>
              <a:rPr sz="2700" spc="10" dirty="0">
                <a:latin typeface="Arial"/>
                <a:cs typeface="Arial"/>
              </a:rPr>
              <a:t>v</a:t>
            </a:r>
            <a:r>
              <a:rPr sz="2700" spc="-20" dirty="0">
                <a:latin typeface="Arial"/>
                <a:cs typeface="Arial"/>
              </a:rPr>
              <a:t>&gt;</a:t>
            </a:r>
            <a:endParaRPr sz="2700" dirty="0">
              <a:latin typeface="Arial"/>
              <a:cs typeface="Arial"/>
            </a:endParaRPr>
          </a:p>
          <a:p>
            <a:pPr marL="1067435">
              <a:lnSpc>
                <a:spcPts val="2590"/>
              </a:lnSpc>
            </a:pPr>
            <a:r>
              <a:rPr sz="2700" spc="-25" dirty="0">
                <a:latin typeface="Arial"/>
                <a:cs typeface="Arial"/>
              </a:rPr>
              <a:t>&lt;</a:t>
            </a:r>
            <a:r>
              <a:rPr sz="2700" spc="-5" dirty="0">
                <a:latin typeface="Arial"/>
                <a:cs typeface="Arial"/>
              </a:rPr>
              <a:t>di</a:t>
            </a:r>
            <a:r>
              <a:rPr sz="2700" dirty="0">
                <a:latin typeface="Arial"/>
                <a:cs typeface="Arial"/>
              </a:rPr>
              <a:t>v</a:t>
            </a:r>
            <a:r>
              <a:rPr sz="2700" spc="75" dirty="0">
                <a:latin typeface="Times New Roman"/>
                <a:cs typeface="Times New Roman"/>
              </a:rPr>
              <a:t> </a:t>
            </a:r>
            <a:r>
              <a:rPr sz="2700" dirty="0">
                <a:latin typeface="Arial"/>
                <a:cs typeface="Arial"/>
              </a:rPr>
              <a:t>cla</a:t>
            </a:r>
            <a:r>
              <a:rPr sz="2700" spc="5" dirty="0">
                <a:latin typeface="Arial"/>
                <a:cs typeface="Arial"/>
              </a:rPr>
              <a:t>s</a:t>
            </a:r>
            <a:r>
              <a:rPr sz="2700" spc="-15" dirty="0">
                <a:latin typeface="Arial"/>
                <a:cs typeface="Arial"/>
              </a:rPr>
              <a:t>s="</a:t>
            </a:r>
            <a:r>
              <a:rPr sz="2700" spc="-10" dirty="0">
                <a:latin typeface="Arial"/>
                <a:cs typeface="Arial"/>
              </a:rPr>
              <a:t>c</a:t>
            </a:r>
            <a:r>
              <a:rPr sz="2700" spc="-5" dirty="0">
                <a:latin typeface="Arial"/>
                <a:cs typeface="Arial"/>
              </a:rPr>
              <a:t>o</a:t>
            </a:r>
            <a:r>
              <a:rPr sz="2700" spc="5" dirty="0">
                <a:latin typeface="Arial"/>
                <a:cs typeface="Arial"/>
              </a:rPr>
              <a:t>l</a:t>
            </a:r>
            <a:r>
              <a:rPr sz="2700" dirty="0">
                <a:latin typeface="Arial"/>
                <a:cs typeface="Arial"/>
              </a:rPr>
              <a:t>-</a:t>
            </a:r>
            <a:r>
              <a:rPr sz="2700" spc="5" dirty="0">
                <a:latin typeface="Arial"/>
                <a:cs typeface="Arial"/>
              </a:rPr>
              <a:t>*</a:t>
            </a:r>
            <a:r>
              <a:rPr sz="2700" dirty="0">
                <a:latin typeface="Arial"/>
                <a:cs typeface="Arial"/>
              </a:rPr>
              <a:t>-</a:t>
            </a:r>
            <a:r>
              <a:rPr sz="2700" spc="-5" dirty="0">
                <a:latin typeface="Arial"/>
                <a:cs typeface="Arial"/>
              </a:rPr>
              <a:t>*</a:t>
            </a:r>
            <a:r>
              <a:rPr sz="2700" spc="5" dirty="0">
                <a:latin typeface="Arial"/>
                <a:cs typeface="Arial"/>
              </a:rPr>
              <a:t>"</a:t>
            </a:r>
            <a:r>
              <a:rPr sz="2700" dirty="0">
                <a:latin typeface="Arial"/>
                <a:cs typeface="Arial"/>
              </a:rPr>
              <a:t>&gt;&lt;/di</a:t>
            </a:r>
            <a:r>
              <a:rPr sz="2700" spc="10" dirty="0">
                <a:latin typeface="Arial"/>
                <a:cs typeface="Arial"/>
              </a:rPr>
              <a:t>v</a:t>
            </a:r>
            <a:r>
              <a:rPr sz="2700" spc="-20" dirty="0">
                <a:latin typeface="Arial"/>
                <a:cs typeface="Arial"/>
              </a:rPr>
              <a:t>&gt;</a:t>
            </a:r>
            <a:endParaRPr sz="2700" dirty="0">
              <a:latin typeface="Arial"/>
              <a:cs typeface="Arial"/>
            </a:endParaRPr>
          </a:p>
          <a:p>
            <a:pPr marL="1067435">
              <a:lnSpc>
                <a:spcPts val="2590"/>
              </a:lnSpc>
            </a:pPr>
            <a:r>
              <a:rPr sz="2700" dirty="0">
                <a:latin typeface="Arial"/>
                <a:cs typeface="Arial"/>
              </a:rPr>
              <a:t>&lt;div</a:t>
            </a:r>
            <a:r>
              <a:rPr sz="2700" spc="70" dirty="0">
                <a:latin typeface="Times New Roman"/>
                <a:cs typeface="Times New Roman"/>
              </a:rPr>
              <a:t> </a:t>
            </a:r>
            <a:r>
              <a:rPr sz="2700" dirty="0">
                <a:latin typeface="Arial"/>
                <a:cs typeface="Arial"/>
              </a:rPr>
              <a:t>clas</a:t>
            </a:r>
            <a:r>
              <a:rPr sz="2700" spc="5" dirty="0">
                <a:latin typeface="Arial"/>
                <a:cs typeface="Arial"/>
              </a:rPr>
              <a:t>s</a:t>
            </a:r>
            <a:r>
              <a:rPr sz="2700" dirty="0">
                <a:latin typeface="Arial"/>
                <a:cs typeface="Arial"/>
              </a:rPr>
              <a:t>="co</a:t>
            </a:r>
            <a:r>
              <a:rPr sz="2700" spc="5" dirty="0">
                <a:latin typeface="Arial"/>
                <a:cs typeface="Arial"/>
              </a:rPr>
              <a:t>l</a:t>
            </a:r>
            <a:r>
              <a:rPr sz="2700" dirty="0">
                <a:latin typeface="Arial"/>
                <a:cs typeface="Arial"/>
              </a:rPr>
              <a:t>-</a:t>
            </a:r>
            <a:r>
              <a:rPr sz="2700" spc="5" dirty="0">
                <a:latin typeface="Arial"/>
                <a:cs typeface="Arial"/>
              </a:rPr>
              <a:t>*</a:t>
            </a:r>
            <a:r>
              <a:rPr sz="2700" dirty="0">
                <a:latin typeface="Arial"/>
                <a:cs typeface="Arial"/>
              </a:rPr>
              <a:t>-</a:t>
            </a:r>
            <a:r>
              <a:rPr sz="2700" spc="-5" dirty="0">
                <a:latin typeface="Arial"/>
                <a:cs typeface="Arial"/>
              </a:rPr>
              <a:t>*</a:t>
            </a:r>
            <a:r>
              <a:rPr sz="2700" spc="5" dirty="0">
                <a:latin typeface="Arial"/>
                <a:cs typeface="Arial"/>
              </a:rPr>
              <a:t>"</a:t>
            </a:r>
            <a:r>
              <a:rPr sz="2700" dirty="0">
                <a:latin typeface="Arial"/>
                <a:cs typeface="Arial"/>
              </a:rPr>
              <a:t>&gt;&lt;/di</a:t>
            </a:r>
            <a:r>
              <a:rPr sz="2700" spc="10" dirty="0">
                <a:latin typeface="Arial"/>
                <a:cs typeface="Arial"/>
              </a:rPr>
              <a:t>v</a:t>
            </a:r>
            <a:r>
              <a:rPr sz="2700" spc="-20" dirty="0">
                <a:latin typeface="Arial"/>
                <a:cs typeface="Arial"/>
              </a:rPr>
              <a:t>&gt;</a:t>
            </a:r>
            <a:endParaRPr sz="2700" dirty="0">
              <a:latin typeface="Arial"/>
              <a:cs typeface="Arial"/>
            </a:endParaRPr>
          </a:p>
          <a:p>
            <a:pPr marL="686435">
              <a:lnSpc>
                <a:spcPts val="2590"/>
              </a:lnSpc>
            </a:pPr>
            <a:r>
              <a:rPr sz="2700" dirty="0">
                <a:latin typeface="Arial"/>
                <a:cs typeface="Arial"/>
              </a:rPr>
              <a:t>&lt;/div&gt;</a:t>
            </a:r>
          </a:p>
          <a:p>
            <a:pPr marL="686435">
              <a:lnSpc>
                <a:spcPts val="2595"/>
              </a:lnSpc>
            </a:pPr>
            <a:r>
              <a:rPr sz="2700" spc="-10" dirty="0">
                <a:latin typeface="Arial"/>
                <a:cs typeface="Arial"/>
              </a:rPr>
              <a:t>&lt;</a:t>
            </a:r>
            <a:r>
              <a:rPr sz="2700" spc="-5" dirty="0">
                <a:latin typeface="Arial"/>
                <a:cs typeface="Arial"/>
              </a:rPr>
              <a:t>di</a:t>
            </a:r>
            <a:r>
              <a:rPr sz="2700" dirty="0">
                <a:latin typeface="Arial"/>
                <a:cs typeface="Arial"/>
              </a:rPr>
              <a:t>v</a:t>
            </a:r>
            <a:r>
              <a:rPr sz="2700" spc="75" dirty="0">
                <a:latin typeface="Times New Roman"/>
                <a:cs typeface="Times New Roman"/>
              </a:rPr>
              <a:t> </a:t>
            </a:r>
            <a:r>
              <a:rPr sz="2700" dirty="0">
                <a:latin typeface="Arial"/>
                <a:cs typeface="Arial"/>
              </a:rPr>
              <a:t>class="ro</a:t>
            </a:r>
            <a:r>
              <a:rPr sz="2700" spc="-10" dirty="0">
                <a:latin typeface="Arial"/>
                <a:cs typeface="Arial"/>
              </a:rPr>
              <a:t>w</a:t>
            </a:r>
            <a:r>
              <a:rPr sz="2700" dirty="0">
                <a:latin typeface="Arial"/>
                <a:cs typeface="Arial"/>
              </a:rPr>
              <a:t>"&gt;</a:t>
            </a:r>
          </a:p>
          <a:p>
            <a:pPr marR="2967355" algn="ctr">
              <a:lnSpc>
                <a:spcPts val="2595"/>
              </a:lnSpc>
            </a:pPr>
            <a:r>
              <a:rPr sz="2700" spc="-5" dirty="0">
                <a:latin typeface="Arial"/>
                <a:cs typeface="Arial"/>
              </a:rPr>
              <a:t>...</a:t>
            </a:r>
            <a:endParaRPr sz="2700" dirty="0">
              <a:latin typeface="Arial"/>
              <a:cs typeface="Arial"/>
            </a:endParaRPr>
          </a:p>
          <a:p>
            <a:pPr marL="686435">
              <a:lnSpc>
                <a:spcPts val="2590"/>
              </a:lnSpc>
            </a:pPr>
            <a:r>
              <a:rPr sz="2700" spc="-25" dirty="0">
                <a:latin typeface="Arial"/>
                <a:cs typeface="Arial"/>
              </a:rPr>
              <a:t>&lt;</a:t>
            </a:r>
            <a:r>
              <a:rPr sz="2700" spc="-5" dirty="0">
                <a:latin typeface="Arial"/>
                <a:cs typeface="Arial"/>
              </a:rPr>
              <a:t>/div&gt;</a:t>
            </a:r>
            <a:endParaRPr sz="2700" dirty="0">
              <a:latin typeface="Arial"/>
              <a:cs typeface="Arial"/>
            </a:endParaRPr>
          </a:p>
          <a:p>
            <a:pPr marL="305435">
              <a:lnSpc>
                <a:spcPts val="2915"/>
              </a:lnSpc>
            </a:pPr>
            <a:r>
              <a:rPr sz="2700" dirty="0">
                <a:latin typeface="Arial"/>
                <a:cs typeface="Arial"/>
              </a:rPr>
              <a:t>&lt;/div&gt;</a:t>
            </a:r>
          </a:p>
        </p:txBody>
      </p:sp>
    </p:spTree>
    <p:extLst>
      <p:ext uri="{BB962C8B-B14F-4D97-AF65-F5344CB8AC3E}">
        <p14:creationId xmlns:p14="http://schemas.microsoft.com/office/powerpoint/2010/main" val="4084854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03504" y="780287"/>
            <a:ext cx="3285743" cy="603503"/>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84276" y="1772411"/>
            <a:ext cx="7920228" cy="4029456"/>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08649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01980" y="780287"/>
            <a:ext cx="6896100" cy="61112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330200" y="1729520"/>
            <a:ext cx="5906135" cy="3724096"/>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dirty="0">
                <a:latin typeface="Arial"/>
                <a:cs typeface="Arial"/>
              </a:rPr>
              <a:t>&lt;d</a:t>
            </a:r>
            <a:r>
              <a:rPr sz="2400" spc="-10" dirty="0">
                <a:latin typeface="Arial"/>
                <a:cs typeface="Arial"/>
              </a:rPr>
              <a:t>i</a:t>
            </a:r>
            <a:r>
              <a:rPr sz="2400" dirty="0">
                <a:latin typeface="Arial"/>
                <a:cs typeface="Arial"/>
              </a:rPr>
              <a:t>v</a:t>
            </a:r>
            <a:r>
              <a:rPr sz="2400" spc="6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ss="ro</a:t>
            </a:r>
            <a:r>
              <a:rPr sz="2400" spc="-15" dirty="0">
                <a:latin typeface="Arial"/>
                <a:cs typeface="Arial"/>
              </a:rPr>
              <a:t>w</a:t>
            </a:r>
            <a:r>
              <a:rPr sz="2400" dirty="0">
                <a:latin typeface="Arial"/>
                <a:cs typeface="Arial"/>
              </a:rPr>
              <a:t>"&gt;</a:t>
            </a:r>
          </a:p>
          <a:p>
            <a:pPr marL="927100">
              <a:lnSpc>
                <a:spcPct val="100000"/>
              </a:lnSpc>
            </a:pPr>
            <a:r>
              <a:rPr sz="2400" dirty="0">
                <a:latin typeface="Arial"/>
                <a:cs typeface="Arial"/>
              </a:rPr>
              <a:t>&lt;div</a:t>
            </a:r>
            <a:r>
              <a:rPr sz="2400" spc="65" dirty="0">
                <a:latin typeface="Times New Roman"/>
                <a:cs typeface="Times New Roman"/>
              </a:rPr>
              <a:t> </a:t>
            </a:r>
            <a:r>
              <a:rPr sz="2400" dirty="0">
                <a:latin typeface="Arial"/>
                <a:cs typeface="Arial"/>
              </a:rPr>
              <a:t>clas</a:t>
            </a:r>
            <a:r>
              <a:rPr sz="2400" spc="-10" dirty="0">
                <a:latin typeface="Arial"/>
                <a:cs typeface="Arial"/>
              </a:rPr>
              <a:t>s</a:t>
            </a:r>
            <a:r>
              <a:rPr sz="2400" dirty="0">
                <a:latin typeface="Arial"/>
                <a:cs typeface="Arial"/>
              </a:rPr>
              <a:t>="co</a:t>
            </a:r>
            <a:r>
              <a:rPr sz="2400" spc="-10" dirty="0">
                <a:latin typeface="Arial"/>
                <a:cs typeface="Arial"/>
              </a:rPr>
              <a:t>l</a:t>
            </a:r>
            <a:r>
              <a:rPr sz="2400" dirty="0">
                <a:latin typeface="Arial"/>
                <a:cs typeface="Arial"/>
              </a:rPr>
              <a:t>-m</a:t>
            </a:r>
            <a:r>
              <a:rPr sz="2400" spc="-5" dirty="0">
                <a:latin typeface="Arial"/>
                <a:cs typeface="Arial"/>
              </a:rPr>
              <a:t>d</a:t>
            </a:r>
            <a:r>
              <a:rPr sz="2400" dirty="0">
                <a:latin typeface="Arial"/>
                <a:cs typeface="Arial"/>
              </a:rPr>
              <a:t>-</a:t>
            </a:r>
            <a:r>
              <a:rPr sz="2400" spc="-5" dirty="0">
                <a:latin typeface="Arial"/>
                <a:cs typeface="Arial"/>
              </a:rPr>
              <a:t>8</a:t>
            </a:r>
            <a:r>
              <a:rPr sz="2400" spc="-15" dirty="0">
                <a:latin typeface="Arial"/>
                <a:cs typeface="Arial"/>
              </a:rPr>
              <a:t>"&gt;</a:t>
            </a:r>
            <a:r>
              <a:rPr sz="2400" spc="80" dirty="0">
                <a:latin typeface="Times New Roman"/>
                <a:cs typeface="Times New Roman"/>
              </a:rPr>
              <a:t> </a:t>
            </a:r>
            <a:r>
              <a:rPr sz="2400" spc="-15" dirty="0">
                <a:latin typeface="Arial"/>
                <a:cs typeface="Arial"/>
              </a:rPr>
              <a:t>&lt;</a:t>
            </a:r>
            <a:r>
              <a:rPr sz="2400" spc="-5" dirty="0">
                <a:latin typeface="Arial"/>
                <a:cs typeface="Arial"/>
              </a:rPr>
              <a:t>/d</a:t>
            </a:r>
            <a:r>
              <a:rPr sz="2400" spc="-10" dirty="0">
                <a:latin typeface="Arial"/>
                <a:cs typeface="Arial"/>
              </a:rPr>
              <a:t>i</a:t>
            </a:r>
            <a:r>
              <a:rPr sz="2400" spc="-15" dirty="0">
                <a:latin typeface="Arial"/>
                <a:cs typeface="Arial"/>
              </a:rPr>
              <a:t>v&gt;</a:t>
            </a:r>
            <a:endParaRPr sz="2400" dirty="0">
              <a:latin typeface="Arial"/>
              <a:cs typeface="Arial"/>
            </a:endParaRPr>
          </a:p>
          <a:p>
            <a:pPr marL="927100">
              <a:lnSpc>
                <a:spcPct val="100000"/>
              </a:lnSpc>
            </a:pPr>
            <a:r>
              <a:rPr sz="2400" dirty="0">
                <a:latin typeface="Arial"/>
                <a:cs typeface="Arial"/>
              </a:rPr>
              <a:t>&lt;div</a:t>
            </a:r>
            <a:r>
              <a:rPr sz="2400" spc="65" dirty="0">
                <a:latin typeface="Times New Roman"/>
                <a:cs typeface="Times New Roman"/>
              </a:rPr>
              <a:t> </a:t>
            </a:r>
            <a:r>
              <a:rPr sz="2400" dirty="0">
                <a:latin typeface="Arial"/>
                <a:cs typeface="Arial"/>
              </a:rPr>
              <a:t>clas</a:t>
            </a:r>
            <a:r>
              <a:rPr sz="2400" spc="-10" dirty="0">
                <a:latin typeface="Arial"/>
                <a:cs typeface="Arial"/>
              </a:rPr>
              <a:t>s</a:t>
            </a:r>
            <a:r>
              <a:rPr sz="2400" dirty="0">
                <a:latin typeface="Arial"/>
                <a:cs typeface="Arial"/>
              </a:rPr>
              <a:t>="co</a:t>
            </a:r>
            <a:r>
              <a:rPr sz="2400" spc="-10" dirty="0">
                <a:latin typeface="Arial"/>
                <a:cs typeface="Arial"/>
              </a:rPr>
              <a:t>l</a:t>
            </a:r>
            <a:r>
              <a:rPr sz="2400" dirty="0">
                <a:latin typeface="Arial"/>
                <a:cs typeface="Arial"/>
              </a:rPr>
              <a:t>-m</a:t>
            </a:r>
            <a:r>
              <a:rPr sz="2400" spc="-5" dirty="0">
                <a:latin typeface="Arial"/>
                <a:cs typeface="Arial"/>
              </a:rPr>
              <a:t>d</a:t>
            </a:r>
            <a:r>
              <a:rPr sz="2400" dirty="0">
                <a:latin typeface="Arial"/>
                <a:cs typeface="Arial"/>
              </a:rPr>
              <a:t>-</a:t>
            </a:r>
            <a:r>
              <a:rPr sz="2400" spc="-5" dirty="0">
                <a:latin typeface="Arial"/>
                <a:cs typeface="Arial"/>
              </a:rPr>
              <a:t>4</a:t>
            </a:r>
            <a:r>
              <a:rPr sz="2400" spc="-15" dirty="0">
                <a:latin typeface="Arial"/>
                <a:cs typeface="Arial"/>
              </a:rPr>
              <a:t>"&gt;</a:t>
            </a:r>
            <a:r>
              <a:rPr sz="2400" spc="80" dirty="0">
                <a:latin typeface="Times New Roman"/>
                <a:cs typeface="Times New Roman"/>
              </a:rPr>
              <a:t> </a:t>
            </a:r>
            <a:r>
              <a:rPr sz="2400" spc="-15" dirty="0">
                <a:latin typeface="Arial"/>
                <a:cs typeface="Arial"/>
              </a:rPr>
              <a:t>&lt;</a:t>
            </a:r>
            <a:r>
              <a:rPr sz="2400" spc="-5" dirty="0">
                <a:latin typeface="Arial"/>
                <a:cs typeface="Arial"/>
              </a:rPr>
              <a:t>/d</a:t>
            </a:r>
            <a:r>
              <a:rPr sz="2400" spc="-10" dirty="0">
                <a:latin typeface="Arial"/>
                <a:cs typeface="Arial"/>
              </a:rPr>
              <a:t>i</a:t>
            </a:r>
            <a:r>
              <a:rPr sz="2400" spc="-15" dirty="0">
                <a:latin typeface="Arial"/>
                <a:cs typeface="Arial"/>
              </a:rPr>
              <a:t>v&gt;</a:t>
            </a:r>
            <a:endParaRPr sz="2400" dirty="0">
              <a:latin typeface="Arial"/>
              <a:cs typeface="Arial"/>
            </a:endParaRPr>
          </a:p>
          <a:p>
            <a:pPr marL="351155">
              <a:lnSpc>
                <a:spcPct val="100000"/>
              </a:lnSpc>
            </a:pPr>
            <a:r>
              <a:rPr sz="2400" spc="-15" dirty="0">
                <a:latin typeface="Arial"/>
                <a:cs typeface="Arial"/>
              </a:rPr>
              <a:t>&lt;</a:t>
            </a:r>
            <a:r>
              <a:rPr sz="2400" spc="-5" dirty="0">
                <a:latin typeface="Arial"/>
                <a:cs typeface="Arial"/>
              </a:rPr>
              <a:t>/d</a:t>
            </a:r>
            <a:r>
              <a:rPr sz="2400" spc="-10" dirty="0">
                <a:latin typeface="Arial"/>
                <a:cs typeface="Arial"/>
              </a:rPr>
              <a:t>i</a:t>
            </a:r>
            <a:r>
              <a:rPr sz="2400" spc="-15" dirty="0">
                <a:latin typeface="Arial"/>
                <a:cs typeface="Arial"/>
              </a:rPr>
              <a:t>v&gt;</a:t>
            </a:r>
            <a:endParaRPr sz="2400" dirty="0">
              <a:latin typeface="Arial"/>
              <a:cs typeface="Arial"/>
            </a:endParaRPr>
          </a:p>
          <a:p>
            <a:pPr>
              <a:lnSpc>
                <a:spcPct val="100000"/>
              </a:lnSpc>
            </a:pPr>
            <a:endParaRPr sz="2400" dirty="0">
              <a:latin typeface="Times New Roman"/>
              <a:cs typeface="Times New Roman"/>
            </a:endParaRPr>
          </a:p>
          <a:p>
            <a:pPr>
              <a:lnSpc>
                <a:spcPct val="100000"/>
              </a:lnSpc>
              <a:spcBef>
                <a:spcPts val="13"/>
              </a:spcBef>
            </a:pPr>
            <a:endParaRPr sz="26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&lt;div</a:t>
            </a:r>
            <a:r>
              <a:rPr sz="2400" spc="65" dirty="0">
                <a:latin typeface="Times New Roman"/>
                <a:cs typeface="Times New Roman"/>
              </a:rPr>
              <a:t> </a:t>
            </a:r>
            <a:r>
              <a:rPr sz="2400" dirty="0">
                <a:latin typeface="Arial"/>
                <a:cs typeface="Arial"/>
              </a:rPr>
              <a:t>clas</a:t>
            </a:r>
            <a:r>
              <a:rPr sz="2400" spc="-10" dirty="0">
                <a:latin typeface="Arial"/>
                <a:cs typeface="Arial"/>
              </a:rPr>
              <a:t>s</a:t>
            </a:r>
            <a:r>
              <a:rPr sz="2400" dirty="0">
                <a:latin typeface="Arial"/>
                <a:cs typeface="Arial"/>
              </a:rPr>
              <a:t>="row"&gt;</a:t>
            </a:r>
          </a:p>
          <a:p>
            <a:pPr marL="927100">
              <a:lnSpc>
                <a:spcPct val="100000"/>
              </a:lnSpc>
            </a:pPr>
            <a:r>
              <a:rPr sz="2400" dirty="0">
                <a:latin typeface="Arial"/>
                <a:cs typeface="Arial"/>
              </a:rPr>
              <a:t>&lt;div</a:t>
            </a:r>
            <a:r>
              <a:rPr sz="2400" spc="65" dirty="0">
                <a:latin typeface="Times New Roman"/>
                <a:cs typeface="Times New Roman"/>
              </a:rPr>
              <a:t> </a:t>
            </a:r>
            <a:r>
              <a:rPr sz="2400" dirty="0">
                <a:latin typeface="Arial"/>
                <a:cs typeface="Arial"/>
              </a:rPr>
              <a:t>clas</a:t>
            </a:r>
            <a:r>
              <a:rPr sz="2400" spc="-10" dirty="0">
                <a:latin typeface="Arial"/>
                <a:cs typeface="Arial"/>
              </a:rPr>
              <a:t>s</a:t>
            </a:r>
            <a:r>
              <a:rPr sz="2400" dirty="0">
                <a:latin typeface="Arial"/>
                <a:cs typeface="Arial"/>
              </a:rPr>
              <a:t>="co</a:t>
            </a:r>
            <a:r>
              <a:rPr sz="2400" spc="-5" dirty="0">
                <a:latin typeface="Arial"/>
                <a:cs typeface="Arial"/>
              </a:rPr>
              <a:t>l</a:t>
            </a:r>
            <a:r>
              <a:rPr sz="2400" dirty="0">
                <a:latin typeface="Arial"/>
                <a:cs typeface="Arial"/>
              </a:rPr>
              <a:t>-</a:t>
            </a:r>
            <a:r>
              <a:rPr sz="2400" spc="-15" dirty="0">
                <a:latin typeface="Arial"/>
                <a:cs typeface="Arial"/>
              </a:rPr>
              <a:t>x</a:t>
            </a:r>
            <a:r>
              <a:rPr sz="2400" dirty="0">
                <a:latin typeface="Arial"/>
                <a:cs typeface="Arial"/>
              </a:rPr>
              <a:t>s-</a:t>
            </a:r>
            <a:r>
              <a:rPr sz="2400" spc="-20" dirty="0">
                <a:latin typeface="Arial"/>
                <a:cs typeface="Arial"/>
              </a:rPr>
              <a:t>6"&gt;</a:t>
            </a:r>
            <a:r>
              <a:rPr sz="2400" spc="-5" dirty="0">
                <a:latin typeface="Arial"/>
                <a:cs typeface="Arial"/>
              </a:rPr>
              <a:t>.</a:t>
            </a:r>
            <a:r>
              <a:rPr sz="2400" dirty="0">
                <a:latin typeface="Arial"/>
                <a:cs typeface="Arial"/>
              </a:rPr>
              <a:t>co</a:t>
            </a:r>
            <a:r>
              <a:rPr sz="2400" spc="-10" dirty="0">
                <a:latin typeface="Arial"/>
                <a:cs typeface="Arial"/>
              </a:rPr>
              <a:t>l</a:t>
            </a:r>
            <a:r>
              <a:rPr sz="2400" dirty="0">
                <a:latin typeface="Arial"/>
                <a:cs typeface="Arial"/>
              </a:rPr>
              <a:t>-</a:t>
            </a:r>
            <a:r>
              <a:rPr sz="2400" spc="-15" dirty="0">
                <a:latin typeface="Arial"/>
                <a:cs typeface="Arial"/>
              </a:rPr>
              <a:t>x</a:t>
            </a:r>
            <a:r>
              <a:rPr sz="2400" dirty="0">
                <a:latin typeface="Arial"/>
                <a:cs typeface="Arial"/>
              </a:rPr>
              <a:t>s-</a:t>
            </a:r>
            <a:r>
              <a:rPr sz="2400" spc="-5" dirty="0">
                <a:latin typeface="Arial"/>
                <a:cs typeface="Arial"/>
              </a:rPr>
              <a:t>6&lt;/div&gt;</a:t>
            </a:r>
            <a:endParaRPr sz="2400" dirty="0">
              <a:latin typeface="Arial"/>
              <a:cs typeface="Arial"/>
            </a:endParaRPr>
          </a:p>
          <a:p>
            <a:pPr marL="927100">
              <a:lnSpc>
                <a:spcPct val="100000"/>
              </a:lnSpc>
            </a:pPr>
            <a:r>
              <a:rPr sz="2400" dirty="0">
                <a:latin typeface="Arial"/>
                <a:cs typeface="Arial"/>
              </a:rPr>
              <a:t>&lt;d</a:t>
            </a:r>
            <a:r>
              <a:rPr sz="2400" spc="-10" dirty="0">
                <a:latin typeface="Arial"/>
                <a:cs typeface="Arial"/>
              </a:rPr>
              <a:t>i</a:t>
            </a:r>
            <a:r>
              <a:rPr sz="2400" dirty="0">
                <a:latin typeface="Arial"/>
                <a:cs typeface="Arial"/>
              </a:rPr>
              <a:t>v</a:t>
            </a:r>
            <a:r>
              <a:rPr sz="2400" spc="6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ss="co</a:t>
            </a:r>
            <a:r>
              <a:rPr sz="2400" spc="-15" dirty="0">
                <a:latin typeface="Arial"/>
                <a:cs typeface="Arial"/>
              </a:rPr>
              <a:t>l</a:t>
            </a:r>
            <a:r>
              <a:rPr sz="2400" dirty="0">
                <a:latin typeface="Arial"/>
                <a:cs typeface="Arial"/>
              </a:rPr>
              <a:t>-</a:t>
            </a:r>
            <a:r>
              <a:rPr sz="2400" spc="-15" dirty="0">
                <a:latin typeface="Arial"/>
                <a:cs typeface="Arial"/>
              </a:rPr>
              <a:t>x</a:t>
            </a:r>
            <a:r>
              <a:rPr sz="2400" spc="-5" dirty="0">
                <a:latin typeface="Arial"/>
                <a:cs typeface="Arial"/>
              </a:rPr>
              <a:t>s</a:t>
            </a:r>
            <a:r>
              <a:rPr sz="2400" dirty="0">
                <a:latin typeface="Arial"/>
                <a:cs typeface="Arial"/>
              </a:rPr>
              <a:t>-</a:t>
            </a:r>
            <a:r>
              <a:rPr sz="2400" spc="-5" dirty="0">
                <a:latin typeface="Arial"/>
                <a:cs typeface="Arial"/>
              </a:rPr>
              <a:t>6"&gt;.co</a:t>
            </a:r>
            <a:r>
              <a:rPr sz="2400" spc="-10" dirty="0">
                <a:latin typeface="Arial"/>
                <a:cs typeface="Arial"/>
              </a:rPr>
              <a:t>l</a:t>
            </a:r>
            <a:r>
              <a:rPr sz="2400" dirty="0">
                <a:latin typeface="Arial"/>
                <a:cs typeface="Arial"/>
              </a:rPr>
              <a:t>-</a:t>
            </a:r>
            <a:r>
              <a:rPr sz="2400" spc="-15" dirty="0">
                <a:latin typeface="Arial"/>
                <a:cs typeface="Arial"/>
              </a:rPr>
              <a:t>x</a:t>
            </a:r>
            <a:r>
              <a:rPr sz="2400" spc="-5" dirty="0">
                <a:latin typeface="Arial"/>
                <a:cs typeface="Arial"/>
              </a:rPr>
              <a:t>s</a:t>
            </a:r>
            <a:r>
              <a:rPr sz="2400" dirty="0">
                <a:latin typeface="Arial"/>
                <a:cs typeface="Arial"/>
              </a:rPr>
              <a:t>-</a:t>
            </a:r>
            <a:r>
              <a:rPr sz="2400" spc="-5" dirty="0">
                <a:latin typeface="Arial"/>
                <a:cs typeface="Arial"/>
              </a:rPr>
              <a:t>6&lt;/d</a:t>
            </a:r>
            <a:r>
              <a:rPr sz="2400" spc="-10" dirty="0">
                <a:latin typeface="Arial"/>
                <a:cs typeface="Arial"/>
              </a:rPr>
              <a:t>i</a:t>
            </a:r>
            <a:r>
              <a:rPr sz="2400" dirty="0">
                <a:latin typeface="Arial"/>
                <a:cs typeface="Arial"/>
              </a:rPr>
              <a:t>v&gt;</a:t>
            </a:r>
          </a:p>
          <a:p>
            <a:pPr marL="351155">
              <a:lnSpc>
                <a:spcPct val="100000"/>
              </a:lnSpc>
            </a:pPr>
            <a:r>
              <a:rPr sz="2400" spc="-15" dirty="0">
                <a:latin typeface="Arial"/>
                <a:cs typeface="Arial"/>
              </a:rPr>
              <a:t>&lt;</a:t>
            </a:r>
            <a:r>
              <a:rPr sz="2400" spc="-5" dirty="0">
                <a:latin typeface="Arial"/>
                <a:cs typeface="Arial"/>
              </a:rPr>
              <a:t>/d</a:t>
            </a:r>
            <a:r>
              <a:rPr sz="2400" spc="-10" dirty="0">
                <a:latin typeface="Arial"/>
                <a:cs typeface="Arial"/>
              </a:rPr>
              <a:t>i</a:t>
            </a:r>
            <a:r>
              <a:rPr sz="2400" dirty="0">
                <a:latin typeface="Arial"/>
                <a:cs typeface="Arial"/>
              </a:rPr>
              <a:t>v</a:t>
            </a:r>
            <a:r>
              <a:rPr sz="2400" spc="-15" dirty="0">
                <a:latin typeface="Arial"/>
                <a:cs typeface="Arial"/>
              </a:rPr>
              <a:t>&gt;</a:t>
            </a:r>
            <a:endParaRPr sz="2400" dirty="0">
              <a:latin typeface="Arial"/>
              <a:cs typeface="Arial"/>
            </a:endParaRPr>
          </a:p>
        </p:txBody>
      </p:sp>
      <p:sp>
        <p:nvSpPr>
          <p:cNvPr id="7" name="object 7"/>
          <p:cNvSpPr/>
          <p:nvPr/>
        </p:nvSpPr>
        <p:spPr>
          <a:xfrm>
            <a:off x="1763267" y="3153155"/>
            <a:ext cx="6769608" cy="58216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67868" y="5373623"/>
            <a:ext cx="8065008" cy="598932"/>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7386828" y="6184391"/>
            <a:ext cx="1757172" cy="673608"/>
          </a:xfrm>
          <a:prstGeom prst="rect">
            <a:avLst/>
          </a:prstGeom>
          <a:blipFill>
            <a:blip r:embed="rId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17225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533400"/>
            <a:ext cx="6952487" cy="611124"/>
          </a:xfrm>
          <a:prstGeom prst="rect">
            <a:avLst/>
          </a:prstGeom>
          <a:blipFill>
            <a:blip r:embed="rId3" cstate="print"/>
            <a:stretch>
              <a:fillRect/>
            </a:stretch>
          </a:blipFill>
        </p:spPr>
        <p:txBody>
          <a:bodyPr wrap="square" lIns="0" tIns="0" rIns="0" bIns="0" rtlCol="0"/>
          <a:lstStyle/>
          <a:p>
            <a:endParaRPr dirty="0"/>
          </a:p>
        </p:txBody>
      </p:sp>
      <p:sp>
        <p:nvSpPr>
          <p:cNvPr id="3" name="object 3"/>
          <p:cNvSpPr txBox="1"/>
          <p:nvPr/>
        </p:nvSpPr>
        <p:spPr>
          <a:xfrm>
            <a:off x="535940" y="1744817"/>
            <a:ext cx="7646670" cy="1231106"/>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latin typeface="Arial"/>
                <a:cs typeface="Arial"/>
              </a:rPr>
              <a:t>Bootstrap</a:t>
            </a:r>
            <a:r>
              <a:rPr sz="3200" b="1" spc="-15" dirty="0">
                <a:latin typeface="Arial"/>
                <a:cs typeface="Arial"/>
              </a:rPr>
              <a:t>'</a:t>
            </a:r>
            <a:r>
              <a:rPr sz="3200" b="1" dirty="0">
                <a:latin typeface="Arial"/>
                <a:cs typeface="Arial"/>
              </a:rPr>
              <a:t>s</a:t>
            </a:r>
            <a:r>
              <a:rPr sz="3200" b="1" spc="55" dirty="0">
                <a:latin typeface="Times New Roman"/>
                <a:cs typeface="Times New Roman"/>
              </a:rPr>
              <a:t> </a:t>
            </a:r>
            <a:r>
              <a:rPr sz="3200" b="1" spc="-5" dirty="0">
                <a:latin typeface="Arial"/>
                <a:cs typeface="Arial"/>
              </a:rPr>
              <a:t>Defau</a:t>
            </a:r>
            <a:r>
              <a:rPr sz="3200" b="1" spc="-15" dirty="0">
                <a:latin typeface="Arial"/>
                <a:cs typeface="Arial"/>
              </a:rPr>
              <a:t>l</a:t>
            </a:r>
            <a:r>
              <a:rPr sz="3200" b="1" dirty="0">
                <a:latin typeface="Arial"/>
                <a:cs typeface="Arial"/>
              </a:rPr>
              <a:t>t</a:t>
            </a:r>
            <a:r>
              <a:rPr sz="3200" b="1" spc="65" dirty="0">
                <a:latin typeface="Times New Roman"/>
                <a:cs typeface="Times New Roman"/>
              </a:rPr>
              <a:t> </a:t>
            </a:r>
            <a:r>
              <a:rPr sz="3200" b="1" dirty="0">
                <a:latin typeface="Arial"/>
                <a:cs typeface="Arial"/>
              </a:rPr>
              <a:t>Settin</a:t>
            </a:r>
            <a:r>
              <a:rPr sz="3200" b="1" spc="-10" dirty="0">
                <a:latin typeface="Arial"/>
                <a:cs typeface="Arial"/>
              </a:rPr>
              <a:t>g</a:t>
            </a:r>
            <a:r>
              <a:rPr sz="3200" b="1" dirty="0">
                <a:latin typeface="Arial"/>
                <a:cs typeface="Arial"/>
              </a:rPr>
              <a:t>s</a:t>
            </a:r>
            <a:endParaRPr sz="3200" dirty="0">
              <a:latin typeface="Arial"/>
              <a:cs typeface="Arial"/>
            </a:endParaRPr>
          </a:p>
          <a:p>
            <a:pPr marL="305435" marR="5080" indent="-292735">
              <a:lnSpc>
                <a:spcPct val="100000"/>
              </a:lnSpc>
              <a:spcBef>
                <a:spcPts val="30"/>
              </a:spcBef>
              <a:buClr>
                <a:srgbClr val="71A276"/>
              </a:buClr>
              <a:buSzPct val="68750"/>
              <a:buFont typeface="Wingdings 2"/>
              <a:buChar char=""/>
              <a:tabLst>
                <a:tab pos="306070" algn="l"/>
              </a:tabLst>
            </a:pPr>
            <a:r>
              <a:rPr sz="2400" dirty="0">
                <a:latin typeface="Arial"/>
                <a:cs typeface="Arial"/>
              </a:rPr>
              <a:t>B</a:t>
            </a:r>
            <a:r>
              <a:rPr sz="2400" spc="-10" dirty="0">
                <a:latin typeface="Arial"/>
                <a:cs typeface="Arial"/>
              </a:rPr>
              <a:t>o</a:t>
            </a:r>
            <a:r>
              <a:rPr sz="2400" spc="-20" dirty="0">
                <a:latin typeface="Arial"/>
                <a:cs typeface="Arial"/>
              </a:rPr>
              <a:t>ots</a:t>
            </a:r>
            <a:r>
              <a:rPr sz="2400" spc="-5" dirty="0">
                <a:latin typeface="Arial"/>
                <a:cs typeface="Arial"/>
              </a:rPr>
              <a:t>t</a:t>
            </a:r>
            <a:r>
              <a:rPr sz="2400" dirty="0">
                <a:latin typeface="Arial"/>
                <a:cs typeface="Arial"/>
              </a:rPr>
              <a:t>rap's</a:t>
            </a:r>
            <a:r>
              <a:rPr sz="2400" spc="65" dirty="0">
                <a:latin typeface="Times New Roman"/>
                <a:cs typeface="Times New Roman"/>
              </a:rPr>
              <a:t> </a:t>
            </a:r>
            <a:r>
              <a:rPr sz="2400" spc="-5" dirty="0">
                <a:latin typeface="Arial"/>
                <a:cs typeface="Arial"/>
              </a:rPr>
              <a:t>glo</a:t>
            </a:r>
            <a:r>
              <a:rPr sz="2400" spc="-10" dirty="0">
                <a:latin typeface="Arial"/>
                <a:cs typeface="Arial"/>
              </a:rPr>
              <a:t>b</a:t>
            </a:r>
            <a:r>
              <a:rPr sz="2400" spc="-5" dirty="0">
                <a:latin typeface="Arial"/>
                <a:cs typeface="Arial"/>
              </a:rPr>
              <a:t>a</a:t>
            </a:r>
            <a:r>
              <a:rPr sz="2400" dirty="0">
                <a:latin typeface="Arial"/>
                <a:cs typeface="Arial"/>
              </a:rPr>
              <a:t>l</a:t>
            </a:r>
            <a:r>
              <a:rPr sz="2400" spc="95" dirty="0">
                <a:latin typeface="Times New Roman"/>
                <a:cs typeface="Times New Roman"/>
              </a:rPr>
              <a:t> </a:t>
            </a:r>
            <a:r>
              <a:rPr sz="2400" spc="-5" dirty="0">
                <a:latin typeface="Arial"/>
                <a:cs typeface="Arial"/>
              </a:rPr>
              <a:t>defau</a:t>
            </a:r>
            <a:r>
              <a:rPr sz="2400" spc="-10" dirty="0">
                <a:latin typeface="Arial"/>
                <a:cs typeface="Arial"/>
              </a:rPr>
              <a:t>lt</a:t>
            </a:r>
            <a:r>
              <a:rPr sz="2400" spc="70" dirty="0">
                <a:latin typeface="Times New Roman"/>
                <a:cs typeface="Times New Roman"/>
              </a:rPr>
              <a:t> </a:t>
            </a:r>
            <a:r>
              <a:rPr sz="2400" spc="-15" dirty="0">
                <a:latin typeface="Arial"/>
                <a:cs typeface="Arial"/>
              </a:rPr>
              <a:t>fon</a:t>
            </a:r>
            <a:r>
              <a:rPr sz="2400" spc="0" dirty="0">
                <a:latin typeface="Arial"/>
                <a:cs typeface="Arial"/>
              </a:rPr>
              <a:t>t</a:t>
            </a:r>
            <a:r>
              <a:rPr sz="2400" dirty="0">
                <a:latin typeface="Arial"/>
                <a:cs typeface="Arial"/>
              </a:rPr>
              <a:t>-size</a:t>
            </a:r>
            <a:r>
              <a:rPr sz="2400" spc="50" dirty="0">
                <a:latin typeface="Times New Roman"/>
                <a:cs typeface="Times New Roman"/>
              </a:rPr>
              <a:t> </a:t>
            </a:r>
            <a:r>
              <a:rPr sz="2400" spc="-5" dirty="0">
                <a:latin typeface="Arial"/>
                <a:cs typeface="Arial"/>
              </a:rPr>
              <a:t>i</a:t>
            </a:r>
            <a:r>
              <a:rPr sz="2400" dirty="0">
                <a:latin typeface="Arial"/>
                <a:cs typeface="Arial"/>
              </a:rPr>
              <a:t>s</a:t>
            </a:r>
            <a:r>
              <a:rPr sz="2400" spc="65" dirty="0">
                <a:latin typeface="Times New Roman"/>
                <a:cs typeface="Times New Roman"/>
              </a:rPr>
              <a:t> </a:t>
            </a:r>
            <a:r>
              <a:rPr sz="2400" spc="-5" dirty="0">
                <a:latin typeface="Arial"/>
                <a:cs typeface="Arial"/>
              </a:rPr>
              <a:t>14p</a:t>
            </a:r>
            <a:r>
              <a:rPr sz="2400" spc="-20" dirty="0">
                <a:latin typeface="Arial"/>
                <a:cs typeface="Arial"/>
              </a:rPr>
              <a:t>x</a:t>
            </a:r>
            <a:r>
              <a:rPr sz="2400" spc="-10" dirty="0">
                <a:latin typeface="Arial"/>
                <a:cs typeface="Arial"/>
              </a:rPr>
              <a:t>,</a:t>
            </a:r>
            <a:r>
              <a:rPr sz="2400" spc="85" dirty="0">
                <a:latin typeface="Times New Roman"/>
                <a:cs typeface="Times New Roman"/>
              </a:rPr>
              <a:t> </a:t>
            </a:r>
            <a:r>
              <a:rPr sz="2400" spc="-5" dirty="0">
                <a:latin typeface="Arial"/>
                <a:cs typeface="Arial"/>
              </a:rPr>
              <a:t>w</a:t>
            </a:r>
            <a:r>
              <a:rPr sz="2400" spc="-10" dirty="0">
                <a:latin typeface="Arial"/>
                <a:cs typeface="Arial"/>
              </a:rPr>
              <a:t>ith</a:t>
            </a:r>
            <a:r>
              <a:rPr sz="2400" spc="80" dirty="0">
                <a:latin typeface="Times New Roman"/>
                <a:cs typeface="Times New Roman"/>
              </a:rPr>
              <a:t> </a:t>
            </a:r>
            <a:r>
              <a:rPr sz="2400" dirty="0">
                <a:latin typeface="Arial"/>
                <a:cs typeface="Arial"/>
              </a:rPr>
              <a:t>a</a:t>
            </a:r>
            <a:r>
              <a:rPr sz="2400" spc="55" dirty="0">
                <a:latin typeface="Times New Roman"/>
                <a:cs typeface="Times New Roman"/>
              </a:rPr>
              <a:t> </a:t>
            </a:r>
            <a:r>
              <a:rPr sz="2400" spc="-5" dirty="0">
                <a:latin typeface="Arial"/>
                <a:cs typeface="Arial"/>
              </a:rPr>
              <a:t>l</a:t>
            </a:r>
            <a:r>
              <a:rPr sz="2400" spc="-10" dirty="0">
                <a:latin typeface="Arial"/>
                <a:cs typeface="Arial"/>
              </a:rPr>
              <a:t>i</a:t>
            </a:r>
            <a:r>
              <a:rPr sz="2400" spc="-5" dirty="0">
                <a:latin typeface="Arial"/>
                <a:cs typeface="Arial"/>
              </a:rPr>
              <a:t>n</a:t>
            </a:r>
            <a:r>
              <a:rPr sz="2400" dirty="0">
                <a:latin typeface="Arial"/>
                <a:cs typeface="Arial"/>
              </a:rPr>
              <a:t>e-</a:t>
            </a:r>
            <a:r>
              <a:rPr sz="2400" dirty="0">
                <a:latin typeface="Times New Roman"/>
                <a:cs typeface="Times New Roman"/>
              </a:rPr>
              <a:t> </a:t>
            </a:r>
            <a:r>
              <a:rPr sz="2400" spc="-5" dirty="0">
                <a:latin typeface="Arial"/>
                <a:cs typeface="Arial"/>
              </a:rPr>
              <a:t>he</a:t>
            </a:r>
            <a:r>
              <a:rPr sz="2400" spc="-10" dirty="0">
                <a:latin typeface="Arial"/>
                <a:cs typeface="Arial"/>
              </a:rPr>
              <a:t>i</a:t>
            </a:r>
            <a:r>
              <a:rPr sz="2400" spc="-5" dirty="0">
                <a:latin typeface="Arial"/>
                <a:cs typeface="Arial"/>
              </a:rPr>
              <a:t>gh</a:t>
            </a:r>
            <a:r>
              <a:rPr sz="2400" dirty="0">
                <a:latin typeface="Arial"/>
                <a:cs typeface="Arial"/>
              </a:rPr>
              <a:t>t</a:t>
            </a:r>
            <a:r>
              <a:rPr sz="2400" spc="80" dirty="0">
                <a:latin typeface="Times New Roman"/>
                <a:cs typeface="Times New Roman"/>
              </a:rPr>
              <a:t> </a:t>
            </a:r>
            <a:r>
              <a:rPr sz="2400" spc="-20" dirty="0">
                <a:latin typeface="Arial"/>
                <a:cs typeface="Arial"/>
              </a:rPr>
              <a:t>o</a:t>
            </a:r>
            <a:r>
              <a:rPr sz="2400" spc="-10" dirty="0">
                <a:latin typeface="Arial"/>
                <a:cs typeface="Arial"/>
              </a:rPr>
              <a:t>f</a:t>
            </a:r>
            <a:r>
              <a:rPr sz="2400" spc="65" dirty="0">
                <a:latin typeface="Times New Roman"/>
                <a:cs typeface="Times New Roman"/>
              </a:rPr>
              <a:t> </a:t>
            </a:r>
            <a:r>
              <a:rPr sz="2400" spc="-10" dirty="0">
                <a:latin typeface="Arial"/>
                <a:cs typeface="Arial"/>
              </a:rPr>
              <a:t>1</a:t>
            </a:r>
            <a:r>
              <a:rPr sz="2400" dirty="0">
                <a:latin typeface="Arial"/>
                <a:cs typeface="Arial"/>
              </a:rPr>
              <a:t>.428</a:t>
            </a:r>
            <a:r>
              <a:rPr sz="2400" spc="-10" dirty="0">
                <a:latin typeface="Arial"/>
                <a:cs typeface="Arial"/>
              </a:rPr>
              <a:t>.</a:t>
            </a:r>
            <a:endParaRPr sz="2400" dirty="0">
              <a:latin typeface="Arial"/>
              <a:cs typeface="Arial"/>
            </a:endParaRPr>
          </a:p>
        </p:txBody>
      </p:sp>
      <p:sp>
        <p:nvSpPr>
          <p:cNvPr id="4" name="object 4"/>
          <p:cNvSpPr txBox="1"/>
          <p:nvPr/>
        </p:nvSpPr>
        <p:spPr>
          <a:xfrm>
            <a:off x="535940" y="3315363"/>
            <a:ext cx="7315834" cy="1492716"/>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b="1" spc="-15" dirty="0">
                <a:latin typeface="Arial"/>
                <a:cs typeface="Arial"/>
              </a:rPr>
              <a:t>&lt;blockq</a:t>
            </a:r>
            <a:r>
              <a:rPr sz="2400" b="1" spc="-30" dirty="0">
                <a:latin typeface="Arial"/>
                <a:cs typeface="Arial"/>
              </a:rPr>
              <a:t>u</a:t>
            </a:r>
            <a:r>
              <a:rPr sz="2400" b="1" dirty="0">
                <a:latin typeface="Arial"/>
                <a:cs typeface="Arial"/>
              </a:rPr>
              <a:t>ote</a:t>
            </a:r>
            <a:r>
              <a:rPr sz="2400" b="1" spc="-15" dirty="0">
                <a:latin typeface="Arial"/>
                <a:cs typeface="Arial"/>
              </a:rPr>
              <a:t>&gt;</a:t>
            </a:r>
            <a:endParaRPr sz="2400">
              <a:latin typeface="Arial"/>
              <a:cs typeface="Arial"/>
            </a:endParaRPr>
          </a:p>
          <a:p>
            <a:pPr>
              <a:lnSpc>
                <a:spcPct val="100000"/>
              </a:lnSpc>
              <a:spcBef>
                <a:spcPts val="5"/>
              </a:spcBef>
              <a:buClr>
                <a:srgbClr val="71A276"/>
              </a:buClr>
              <a:buFont typeface="Wingdings 2"/>
              <a:buChar char=""/>
            </a:pPr>
            <a:endParaRPr sz="2500">
              <a:latin typeface="Times New Roman"/>
              <a:cs typeface="Times New Roman"/>
            </a:endParaRPr>
          </a:p>
          <a:p>
            <a:pPr marL="305435" marR="5080" indent="-292735">
              <a:lnSpc>
                <a:spcPct val="100000"/>
              </a:lnSpc>
              <a:buClr>
                <a:srgbClr val="71A276"/>
              </a:buClr>
              <a:buSzPct val="68750"/>
              <a:buFont typeface="Wingdings 2"/>
              <a:buChar char=""/>
              <a:tabLst>
                <a:tab pos="306070" algn="l"/>
              </a:tabLst>
            </a:pPr>
            <a:r>
              <a:rPr sz="2400" spc="-285" dirty="0">
                <a:latin typeface="Arial"/>
                <a:cs typeface="Arial"/>
              </a:rPr>
              <a:t>T</a:t>
            </a:r>
            <a:r>
              <a:rPr sz="2400" dirty="0">
                <a:latin typeface="Arial"/>
                <a:cs typeface="Arial"/>
              </a:rPr>
              <a:t>o</a:t>
            </a:r>
            <a:r>
              <a:rPr sz="2400" spc="55" dirty="0">
                <a:latin typeface="Times New Roman"/>
                <a:cs typeface="Times New Roman"/>
              </a:rPr>
              <a:t> </a:t>
            </a:r>
            <a:r>
              <a:rPr sz="2400" dirty="0">
                <a:latin typeface="Arial"/>
                <a:cs typeface="Arial"/>
              </a:rPr>
              <a:t>show</a:t>
            </a:r>
            <a:r>
              <a:rPr sz="2400" spc="70" dirty="0">
                <a:latin typeface="Times New Roman"/>
                <a:cs typeface="Times New Roman"/>
              </a:rPr>
              <a:t> </a:t>
            </a:r>
            <a:r>
              <a:rPr sz="2400" dirty="0">
                <a:latin typeface="Arial"/>
                <a:cs typeface="Arial"/>
              </a:rPr>
              <a:t>the</a:t>
            </a:r>
            <a:r>
              <a:rPr sz="2400" spc="65" dirty="0">
                <a:latin typeface="Times New Roman"/>
                <a:cs typeface="Times New Roman"/>
              </a:rPr>
              <a:t> </a:t>
            </a:r>
            <a:r>
              <a:rPr sz="2400" spc="-5" dirty="0">
                <a:latin typeface="Arial"/>
                <a:cs typeface="Arial"/>
              </a:rPr>
              <a:t>quot</a:t>
            </a:r>
            <a:r>
              <a:rPr sz="2400" dirty="0">
                <a:latin typeface="Arial"/>
                <a:cs typeface="Arial"/>
              </a:rPr>
              <a:t>e</a:t>
            </a:r>
            <a:r>
              <a:rPr sz="2400" spc="65" dirty="0">
                <a:latin typeface="Times New Roman"/>
                <a:cs typeface="Times New Roman"/>
              </a:rPr>
              <a:t> </a:t>
            </a:r>
            <a:r>
              <a:rPr sz="2400" spc="-5" dirty="0">
                <a:latin typeface="Arial"/>
                <a:cs typeface="Arial"/>
              </a:rPr>
              <a:t>o</a:t>
            </a:r>
            <a:r>
              <a:rPr sz="2400" dirty="0">
                <a:latin typeface="Arial"/>
                <a:cs typeface="Arial"/>
              </a:rPr>
              <a:t>n</a:t>
            </a:r>
            <a:r>
              <a:rPr sz="2400" spc="65" dirty="0">
                <a:latin typeface="Times New Roman"/>
                <a:cs typeface="Times New Roman"/>
              </a:rPr>
              <a:t> </a:t>
            </a:r>
            <a:r>
              <a:rPr sz="2400" spc="-5" dirty="0">
                <a:latin typeface="Arial"/>
                <a:cs typeface="Arial"/>
              </a:rPr>
              <a:t>th</a:t>
            </a:r>
            <a:r>
              <a:rPr sz="2400" dirty="0">
                <a:latin typeface="Arial"/>
                <a:cs typeface="Arial"/>
              </a:rPr>
              <a:t>e</a:t>
            </a:r>
            <a:r>
              <a:rPr sz="2400" spc="55" dirty="0">
                <a:latin typeface="Times New Roman"/>
                <a:cs typeface="Times New Roman"/>
              </a:rPr>
              <a:t> </a:t>
            </a:r>
            <a:r>
              <a:rPr sz="2400" dirty="0">
                <a:latin typeface="Arial"/>
                <a:cs typeface="Arial"/>
              </a:rPr>
              <a:t>right,</a:t>
            </a:r>
            <a:r>
              <a:rPr sz="2400" spc="65" dirty="0">
                <a:latin typeface="Times New Roman"/>
                <a:cs typeface="Times New Roman"/>
              </a:rPr>
              <a:t> </a:t>
            </a:r>
            <a:r>
              <a:rPr sz="2400" spc="-5" dirty="0">
                <a:latin typeface="Arial"/>
                <a:cs typeface="Arial"/>
              </a:rPr>
              <a:t>us</a:t>
            </a:r>
            <a:r>
              <a:rPr sz="2400" dirty="0">
                <a:latin typeface="Arial"/>
                <a:cs typeface="Arial"/>
              </a:rPr>
              <a:t>e</a:t>
            </a:r>
            <a:r>
              <a:rPr sz="2400" spc="65" dirty="0">
                <a:latin typeface="Times New Roman"/>
                <a:cs typeface="Times New Roman"/>
              </a:rPr>
              <a:t> </a:t>
            </a:r>
            <a:r>
              <a:rPr sz="2400" dirty="0">
                <a:latin typeface="Arial"/>
                <a:cs typeface="Arial"/>
              </a:rPr>
              <a:t>the</a:t>
            </a:r>
            <a:r>
              <a:rPr sz="2400" spc="65" dirty="0">
                <a:latin typeface="Times New Roman"/>
                <a:cs typeface="Times New Roman"/>
              </a:rPr>
              <a:t> </a:t>
            </a:r>
            <a:r>
              <a:rPr sz="2400" spc="5" dirty="0">
                <a:latin typeface="Arial"/>
                <a:cs typeface="Arial"/>
              </a:rPr>
              <a:t>.</a:t>
            </a:r>
            <a:r>
              <a:rPr sz="2400" spc="-5" dirty="0">
                <a:latin typeface="Arial"/>
                <a:cs typeface="Arial"/>
              </a:rPr>
              <a:t>b</a:t>
            </a:r>
            <a:r>
              <a:rPr sz="2400" spc="-10" dirty="0">
                <a:latin typeface="Arial"/>
                <a:cs typeface="Arial"/>
              </a:rPr>
              <a:t>l</a:t>
            </a:r>
            <a:r>
              <a:rPr sz="2400" spc="-5" dirty="0">
                <a:latin typeface="Arial"/>
                <a:cs typeface="Arial"/>
              </a:rPr>
              <a:t>ockqu</a:t>
            </a:r>
            <a:r>
              <a:rPr sz="2400" spc="-10" dirty="0">
                <a:latin typeface="Arial"/>
                <a:cs typeface="Arial"/>
              </a:rPr>
              <a:t>ote</a:t>
            </a:r>
            <a:r>
              <a:rPr sz="2400" dirty="0">
                <a:latin typeface="Arial"/>
                <a:cs typeface="Arial"/>
              </a:rPr>
              <a:t>-</a:t>
            </a:r>
            <a:r>
              <a:rPr sz="2400" dirty="0">
                <a:latin typeface="Times New Roman"/>
                <a:cs typeface="Times New Roman"/>
              </a:rPr>
              <a:t> </a:t>
            </a:r>
            <a:r>
              <a:rPr sz="2400" dirty="0">
                <a:latin typeface="Arial"/>
                <a:cs typeface="Arial"/>
              </a:rPr>
              <a:t>reverse</a:t>
            </a:r>
            <a:r>
              <a:rPr sz="2400" spc="70" dirty="0">
                <a:latin typeface="Times New Roman"/>
                <a:cs typeface="Times New Roman"/>
              </a:rPr>
              <a:t> </a:t>
            </a:r>
            <a:r>
              <a:rPr sz="2400" dirty="0">
                <a:latin typeface="Arial"/>
                <a:cs typeface="Arial"/>
              </a:rPr>
              <a:t>cl</a:t>
            </a:r>
            <a:r>
              <a:rPr sz="2400" spc="-10" dirty="0">
                <a:latin typeface="Arial"/>
                <a:cs typeface="Arial"/>
              </a:rPr>
              <a:t>a</a:t>
            </a:r>
            <a:r>
              <a:rPr sz="2400" spc="-15" dirty="0">
                <a:latin typeface="Arial"/>
                <a:cs typeface="Arial"/>
              </a:rPr>
              <a:t>ss:</a:t>
            </a:r>
            <a:endParaRPr sz="2400">
              <a:latin typeface="Arial"/>
              <a:cs typeface="Arial"/>
            </a:endParaRPr>
          </a:p>
        </p:txBody>
      </p:sp>
      <p:sp>
        <p:nvSpPr>
          <p:cNvPr id="5" name="object 5"/>
          <p:cNvSpPr/>
          <p:nvPr/>
        </p:nvSpPr>
        <p:spPr>
          <a:xfrm>
            <a:off x="539495" y="4940808"/>
            <a:ext cx="8065008" cy="1048511"/>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24630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496802"/>
            <a:ext cx="6952487" cy="61112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7359015" cy="492443"/>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latin typeface="Arial"/>
                <a:cs typeface="Arial"/>
              </a:rPr>
              <a:t>Conte</a:t>
            </a:r>
            <a:r>
              <a:rPr sz="3200" b="1" spc="-10" dirty="0">
                <a:latin typeface="Arial"/>
                <a:cs typeface="Arial"/>
              </a:rPr>
              <a:t>x</a:t>
            </a:r>
            <a:r>
              <a:rPr sz="3200" b="1" dirty="0">
                <a:latin typeface="Arial"/>
                <a:cs typeface="Arial"/>
              </a:rPr>
              <a:t>tual</a:t>
            </a:r>
            <a:r>
              <a:rPr sz="3200" b="1" spc="40" dirty="0">
                <a:latin typeface="Times New Roman"/>
                <a:cs typeface="Times New Roman"/>
              </a:rPr>
              <a:t> </a:t>
            </a:r>
            <a:r>
              <a:rPr sz="3200" b="1" spc="-5" dirty="0">
                <a:latin typeface="Arial"/>
                <a:cs typeface="Arial"/>
              </a:rPr>
              <a:t>Color</a:t>
            </a:r>
            <a:r>
              <a:rPr sz="3200" b="1" dirty="0">
                <a:latin typeface="Arial"/>
                <a:cs typeface="Arial"/>
              </a:rPr>
              <a:t>s</a:t>
            </a:r>
            <a:r>
              <a:rPr sz="3200" b="1" spc="70" dirty="0">
                <a:latin typeface="Times New Roman"/>
                <a:cs typeface="Times New Roman"/>
              </a:rPr>
              <a:t> </a:t>
            </a:r>
            <a:r>
              <a:rPr sz="3200" b="1" spc="-5" dirty="0">
                <a:latin typeface="Arial"/>
                <a:cs typeface="Arial"/>
              </a:rPr>
              <a:t>an</a:t>
            </a:r>
            <a:r>
              <a:rPr sz="3200" b="1" dirty="0">
                <a:latin typeface="Arial"/>
                <a:cs typeface="Arial"/>
              </a:rPr>
              <a:t>d</a:t>
            </a:r>
            <a:r>
              <a:rPr sz="3200" b="1" spc="75" dirty="0">
                <a:latin typeface="Times New Roman"/>
                <a:cs typeface="Times New Roman"/>
              </a:rPr>
              <a:t> </a:t>
            </a:r>
            <a:r>
              <a:rPr sz="3200" b="1" spc="-5" dirty="0">
                <a:latin typeface="Arial"/>
                <a:cs typeface="Arial"/>
              </a:rPr>
              <a:t>Bac</a:t>
            </a:r>
            <a:r>
              <a:rPr sz="3200" b="1" spc="-15" dirty="0">
                <a:latin typeface="Arial"/>
                <a:cs typeface="Arial"/>
              </a:rPr>
              <a:t>k</a:t>
            </a:r>
            <a:r>
              <a:rPr sz="3200" b="1" dirty="0">
                <a:latin typeface="Arial"/>
                <a:cs typeface="Arial"/>
              </a:rPr>
              <a:t>grounds</a:t>
            </a:r>
            <a:endParaRPr sz="3200" dirty="0">
              <a:latin typeface="Arial"/>
              <a:cs typeface="Arial"/>
            </a:endParaRPr>
          </a:p>
        </p:txBody>
      </p:sp>
      <p:sp>
        <p:nvSpPr>
          <p:cNvPr id="4" name="object 4"/>
          <p:cNvSpPr txBox="1"/>
          <p:nvPr/>
        </p:nvSpPr>
        <p:spPr>
          <a:xfrm>
            <a:off x="535940" y="2705381"/>
            <a:ext cx="4468495" cy="2585323"/>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dirty="0">
                <a:latin typeface="Arial"/>
                <a:cs typeface="Arial"/>
              </a:rPr>
              <a:t>The</a:t>
            </a:r>
            <a:r>
              <a:rPr sz="2400" spc="55" dirty="0">
                <a:latin typeface="Times New Roman"/>
                <a:cs typeface="Times New Roman"/>
              </a:rPr>
              <a:t> </a:t>
            </a:r>
            <a:r>
              <a:rPr sz="2400" dirty="0">
                <a:latin typeface="Arial"/>
                <a:cs typeface="Arial"/>
              </a:rPr>
              <a:t>classes</a:t>
            </a:r>
            <a:r>
              <a:rPr sz="2400" spc="75" dirty="0">
                <a:latin typeface="Times New Roman"/>
                <a:cs typeface="Times New Roman"/>
              </a:rPr>
              <a:t> </a:t>
            </a:r>
            <a:r>
              <a:rPr sz="2400" spc="-10" dirty="0">
                <a:latin typeface="Arial"/>
                <a:cs typeface="Arial"/>
              </a:rPr>
              <a:t>for</a:t>
            </a:r>
            <a:r>
              <a:rPr sz="2400" spc="50" dirty="0">
                <a:latin typeface="Times New Roman"/>
                <a:cs typeface="Times New Roman"/>
              </a:rPr>
              <a:t> </a:t>
            </a:r>
            <a:r>
              <a:rPr sz="2400" spc="-10" dirty="0">
                <a:latin typeface="Arial"/>
                <a:cs typeface="Arial"/>
              </a:rPr>
              <a:t>te</a:t>
            </a:r>
            <a:r>
              <a:rPr sz="2400" spc="-30" dirty="0">
                <a:latin typeface="Arial"/>
                <a:cs typeface="Arial"/>
              </a:rPr>
              <a:t>x</a:t>
            </a:r>
            <a:r>
              <a:rPr sz="2400" spc="-10" dirty="0">
                <a:latin typeface="Arial"/>
                <a:cs typeface="Arial"/>
              </a:rPr>
              <a:t>t</a:t>
            </a:r>
            <a:r>
              <a:rPr sz="2400" spc="70" dirty="0">
                <a:latin typeface="Times New Roman"/>
                <a:cs typeface="Times New Roman"/>
              </a:rPr>
              <a:t> </a:t>
            </a:r>
            <a:r>
              <a:rPr sz="2400" dirty="0">
                <a:latin typeface="Arial"/>
                <a:cs typeface="Arial"/>
              </a:rPr>
              <a:t>col</a:t>
            </a:r>
            <a:r>
              <a:rPr sz="2400" spc="-15" dirty="0">
                <a:latin typeface="Arial"/>
                <a:cs typeface="Arial"/>
              </a:rPr>
              <a:t>o</a:t>
            </a:r>
            <a:r>
              <a:rPr sz="2400" dirty="0">
                <a:latin typeface="Arial"/>
                <a:cs typeface="Arial"/>
              </a:rPr>
              <a:t>rs</a:t>
            </a:r>
            <a:r>
              <a:rPr sz="2400" spc="70" dirty="0">
                <a:latin typeface="Times New Roman"/>
                <a:cs typeface="Times New Roman"/>
              </a:rPr>
              <a:t> </a:t>
            </a:r>
            <a:r>
              <a:rPr sz="2400" spc="-5" dirty="0">
                <a:latin typeface="Arial"/>
                <a:cs typeface="Arial"/>
              </a:rPr>
              <a:t>ar</a:t>
            </a:r>
            <a:r>
              <a:rPr sz="2400" spc="10" dirty="0">
                <a:latin typeface="Arial"/>
                <a:cs typeface="Arial"/>
              </a:rPr>
              <a:t>e</a:t>
            </a:r>
            <a:r>
              <a:rPr sz="2400" spc="-10" dirty="0">
                <a:latin typeface="Arial"/>
                <a:cs typeface="Arial"/>
              </a:rPr>
              <a:t>:</a:t>
            </a:r>
            <a:endParaRPr sz="2400" dirty="0">
              <a:latin typeface="Arial"/>
              <a:cs typeface="Arial"/>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.te</a:t>
            </a:r>
            <a:r>
              <a:rPr sz="2400" spc="-15" dirty="0">
                <a:latin typeface="Arial"/>
                <a:cs typeface="Arial"/>
              </a:rPr>
              <a:t>x</a:t>
            </a:r>
            <a:r>
              <a:rPr sz="2400" dirty="0">
                <a:latin typeface="Arial"/>
                <a:cs typeface="Arial"/>
              </a:rPr>
              <a:t>t-muted,</a:t>
            </a:r>
          </a:p>
          <a:p>
            <a:pPr marL="305435" indent="-292735">
              <a:lnSpc>
                <a:spcPct val="100000"/>
              </a:lnSpc>
              <a:buClr>
                <a:srgbClr val="71A276"/>
              </a:buClr>
              <a:buSzPct val="68750"/>
              <a:buFont typeface="Wingdings 2"/>
              <a:buChar char=""/>
              <a:tabLst>
                <a:tab pos="306070" algn="l"/>
              </a:tabLst>
            </a:pPr>
            <a:r>
              <a:rPr sz="2400" spc="-5" dirty="0">
                <a:latin typeface="Arial"/>
                <a:cs typeface="Arial"/>
              </a:rPr>
              <a:t>.</a:t>
            </a:r>
            <a:r>
              <a:rPr sz="2400" spc="-10" dirty="0">
                <a:latin typeface="Arial"/>
                <a:cs typeface="Arial"/>
              </a:rPr>
              <a:t>te</a:t>
            </a:r>
            <a:r>
              <a:rPr sz="2400" spc="-30" dirty="0">
                <a:latin typeface="Arial"/>
                <a:cs typeface="Arial"/>
              </a:rPr>
              <a:t>x</a:t>
            </a:r>
            <a:r>
              <a:rPr sz="2400" spc="-10" dirty="0">
                <a:latin typeface="Arial"/>
                <a:cs typeface="Arial"/>
              </a:rPr>
              <a:t>t</a:t>
            </a:r>
            <a:r>
              <a:rPr sz="2400" dirty="0">
                <a:latin typeface="Arial"/>
                <a:cs typeface="Arial"/>
              </a:rPr>
              <a:t>-</a:t>
            </a:r>
            <a:r>
              <a:rPr sz="2400" spc="-5" dirty="0">
                <a:latin typeface="Arial"/>
                <a:cs typeface="Arial"/>
              </a:rPr>
              <a:t>primar</a:t>
            </a:r>
            <a:r>
              <a:rPr sz="2400" spc="-175" dirty="0">
                <a:latin typeface="Arial"/>
                <a:cs typeface="Arial"/>
              </a:rPr>
              <a:t>y</a:t>
            </a:r>
            <a:r>
              <a:rPr sz="2400" spc="-10" dirty="0">
                <a:latin typeface="Arial"/>
                <a:cs typeface="Arial"/>
              </a:rPr>
              <a:t>,</a:t>
            </a:r>
            <a:endParaRPr sz="2400" dirty="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a:t>
            </a:r>
            <a:r>
              <a:rPr sz="2400" spc="-10" dirty="0">
                <a:latin typeface="Arial"/>
                <a:cs typeface="Arial"/>
              </a:rPr>
              <a:t>te</a:t>
            </a:r>
            <a:r>
              <a:rPr sz="2400" spc="-30" dirty="0">
                <a:latin typeface="Arial"/>
                <a:cs typeface="Arial"/>
              </a:rPr>
              <a:t>x</a:t>
            </a:r>
            <a:r>
              <a:rPr sz="2400" spc="-10" dirty="0">
                <a:latin typeface="Arial"/>
                <a:cs typeface="Arial"/>
              </a:rPr>
              <a:t>t</a:t>
            </a:r>
            <a:r>
              <a:rPr sz="2400" dirty="0">
                <a:latin typeface="Arial"/>
                <a:cs typeface="Arial"/>
              </a:rPr>
              <a:t>-success,</a:t>
            </a:r>
          </a:p>
          <a:p>
            <a:pPr marL="305435" indent="-292735">
              <a:lnSpc>
                <a:spcPct val="100000"/>
              </a:lnSpc>
              <a:buClr>
                <a:srgbClr val="71A276"/>
              </a:buClr>
              <a:buSzPct val="68750"/>
              <a:buFont typeface="Wingdings 2"/>
              <a:buChar char=""/>
              <a:tabLst>
                <a:tab pos="306070" algn="l"/>
              </a:tabLst>
            </a:pPr>
            <a:r>
              <a:rPr sz="2400" spc="-5" dirty="0">
                <a:latin typeface="Arial"/>
                <a:cs typeface="Arial"/>
              </a:rPr>
              <a:t>.</a:t>
            </a:r>
            <a:r>
              <a:rPr sz="2400" spc="-10" dirty="0">
                <a:latin typeface="Arial"/>
                <a:cs typeface="Arial"/>
              </a:rPr>
              <a:t>te</a:t>
            </a:r>
            <a:r>
              <a:rPr sz="2400" spc="-30" dirty="0">
                <a:latin typeface="Arial"/>
                <a:cs typeface="Arial"/>
              </a:rPr>
              <a:t>x</a:t>
            </a:r>
            <a:r>
              <a:rPr sz="2400" spc="-10" dirty="0">
                <a:latin typeface="Arial"/>
                <a:cs typeface="Arial"/>
              </a:rPr>
              <a:t>t</a:t>
            </a:r>
            <a:r>
              <a:rPr sz="2400" dirty="0">
                <a:latin typeface="Arial"/>
                <a:cs typeface="Arial"/>
              </a:rPr>
              <a:t>-</a:t>
            </a:r>
            <a:r>
              <a:rPr sz="2400" spc="-5" dirty="0">
                <a:latin typeface="Arial"/>
                <a:cs typeface="Arial"/>
              </a:rPr>
              <a:t>i</a:t>
            </a:r>
            <a:r>
              <a:rPr sz="2400" spc="-10" dirty="0">
                <a:latin typeface="Arial"/>
                <a:cs typeface="Arial"/>
              </a:rPr>
              <a:t>nfo,</a:t>
            </a:r>
            <a:endParaRPr sz="2400" dirty="0">
              <a:latin typeface="Arial"/>
              <a:cs typeface="Arial"/>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.te</a:t>
            </a:r>
            <a:r>
              <a:rPr sz="2400" spc="-15" dirty="0">
                <a:latin typeface="Arial"/>
                <a:cs typeface="Arial"/>
              </a:rPr>
              <a:t>x</a:t>
            </a:r>
            <a:r>
              <a:rPr sz="2400" dirty="0">
                <a:latin typeface="Arial"/>
                <a:cs typeface="Arial"/>
              </a:rPr>
              <a:t>t-</a:t>
            </a:r>
            <a:r>
              <a:rPr sz="2400" spc="-5" dirty="0">
                <a:latin typeface="Arial"/>
                <a:cs typeface="Arial"/>
              </a:rPr>
              <a:t>w</a:t>
            </a:r>
            <a:r>
              <a:rPr sz="2400" spc="-10" dirty="0">
                <a:latin typeface="Arial"/>
                <a:cs typeface="Arial"/>
              </a:rPr>
              <a:t>a</a:t>
            </a:r>
            <a:r>
              <a:rPr sz="2400" dirty="0">
                <a:latin typeface="Arial"/>
                <a:cs typeface="Arial"/>
              </a:rPr>
              <a:t>rni</a:t>
            </a:r>
            <a:r>
              <a:rPr sz="2400" spc="-15" dirty="0">
                <a:latin typeface="Arial"/>
                <a:cs typeface="Arial"/>
              </a:rPr>
              <a:t>n</a:t>
            </a:r>
            <a:r>
              <a:rPr sz="2400" spc="-5" dirty="0">
                <a:latin typeface="Arial"/>
                <a:cs typeface="Arial"/>
              </a:rPr>
              <a:t>g</a:t>
            </a:r>
            <a:r>
              <a:rPr sz="2400" dirty="0">
                <a:latin typeface="Arial"/>
                <a:cs typeface="Arial"/>
              </a:rPr>
              <a:t>,</a:t>
            </a:r>
            <a:r>
              <a:rPr sz="2400" spc="65" dirty="0">
                <a:latin typeface="Times New Roman"/>
                <a:cs typeface="Times New Roman"/>
              </a:rPr>
              <a:t> </a:t>
            </a:r>
            <a:r>
              <a:rPr sz="2400" spc="-5" dirty="0">
                <a:latin typeface="Arial"/>
                <a:cs typeface="Arial"/>
              </a:rPr>
              <a:t>and</a:t>
            </a:r>
            <a:endParaRPr sz="2400" dirty="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a:t>
            </a:r>
            <a:r>
              <a:rPr sz="2400" spc="-10" dirty="0">
                <a:latin typeface="Arial"/>
                <a:cs typeface="Arial"/>
              </a:rPr>
              <a:t>te</a:t>
            </a:r>
            <a:r>
              <a:rPr sz="2400" spc="-30" dirty="0">
                <a:latin typeface="Arial"/>
                <a:cs typeface="Arial"/>
              </a:rPr>
              <a:t>x</a:t>
            </a:r>
            <a:r>
              <a:rPr sz="2400" spc="-10" dirty="0">
                <a:latin typeface="Arial"/>
                <a:cs typeface="Arial"/>
              </a:rPr>
              <a:t>t</a:t>
            </a:r>
            <a:r>
              <a:rPr sz="2400" dirty="0">
                <a:latin typeface="Arial"/>
                <a:cs typeface="Arial"/>
              </a:rPr>
              <a:t>-</a:t>
            </a:r>
            <a:r>
              <a:rPr sz="2400" spc="-5" dirty="0">
                <a:latin typeface="Arial"/>
                <a:cs typeface="Arial"/>
              </a:rPr>
              <a:t>da</a:t>
            </a:r>
            <a:r>
              <a:rPr sz="2400" spc="-10" dirty="0">
                <a:latin typeface="Arial"/>
                <a:cs typeface="Arial"/>
              </a:rPr>
              <a:t>n</a:t>
            </a:r>
            <a:r>
              <a:rPr sz="2400" spc="-5" dirty="0">
                <a:latin typeface="Arial"/>
                <a:cs typeface="Arial"/>
              </a:rPr>
              <a:t>ger:</a:t>
            </a:r>
            <a:endParaRPr sz="2400" dirty="0">
              <a:latin typeface="Arial"/>
              <a:cs typeface="Arial"/>
            </a:endParaRPr>
          </a:p>
        </p:txBody>
      </p:sp>
      <p:sp>
        <p:nvSpPr>
          <p:cNvPr id="5" name="object 5"/>
          <p:cNvSpPr/>
          <p:nvPr/>
        </p:nvSpPr>
        <p:spPr>
          <a:xfrm>
            <a:off x="4172711" y="3429000"/>
            <a:ext cx="4104132" cy="2197608"/>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49025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7170" y="500677"/>
            <a:ext cx="6981444" cy="603503"/>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7310755" cy="492443"/>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dirty="0">
                <a:latin typeface="Arial"/>
                <a:cs typeface="Arial"/>
              </a:rPr>
              <a:t>The</a:t>
            </a:r>
            <a:r>
              <a:rPr sz="3200" spc="60" dirty="0">
                <a:latin typeface="Times New Roman"/>
                <a:cs typeface="Times New Roman"/>
              </a:rPr>
              <a:t> </a:t>
            </a:r>
            <a:r>
              <a:rPr sz="3200" dirty="0">
                <a:latin typeface="Arial"/>
                <a:cs typeface="Arial"/>
              </a:rPr>
              <a:t>classes</a:t>
            </a:r>
            <a:r>
              <a:rPr sz="3200" spc="70" dirty="0">
                <a:latin typeface="Times New Roman"/>
                <a:cs typeface="Times New Roman"/>
              </a:rPr>
              <a:t> </a:t>
            </a:r>
            <a:r>
              <a:rPr sz="3200" dirty="0">
                <a:latin typeface="Arial"/>
                <a:cs typeface="Arial"/>
              </a:rPr>
              <a:t>for</a:t>
            </a:r>
            <a:r>
              <a:rPr sz="3200" spc="65" dirty="0">
                <a:latin typeface="Times New Roman"/>
                <a:cs typeface="Times New Roman"/>
              </a:rPr>
              <a:t> </a:t>
            </a:r>
            <a:r>
              <a:rPr sz="3200" spc="-5" dirty="0">
                <a:latin typeface="Arial"/>
                <a:cs typeface="Arial"/>
              </a:rPr>
              <a:t>b</a:t>
            </a:r>
            <a:r>
              <a:rPr sz="3200" spc="-15" dirty="0">
                <a:latin typeface="Arial"/>
                <a:cs typeface="Arial"/>
              </a:rPr>
              <a:t>a</a:t>
            </a:r>
            <a:r>
              <a:rPr sz="3200" dirty="0">
                <a:latin typeface="Arial"/>
                <a:cs typeface="Arial"/>
              </a:rPr>
              <a:t>c</a:t>
            </a:r>
            <a:r>
              <a:rPr sz="3200" spc="5" dirty="0">
                <a:latin typeface="Arial"/>
                <a:cs typeface="Arial"/>
              </a:rPr>
              <a:t>k</a:t>
            </a:r>
            <a:r>
              <a:rPr sz="3200" spc="-5" dirty="0">
                <a:latin typeface="Arial"/>
                <a:cs typeface="Arial"/>
              </a:rPr>
              <a:t>gr</a:t>
            </a:r>
            <a:r>
              <a:rPr sz="3200" spc="-10" dirty="0">
                <a:latin typeface="Arial"/>
                <a:cs typeface="Arial"/>
              </a:rPr>
              <a:t>o</a:t>
            </a:r>
            <a:r>
              <a:rPr sz="3200" spc="-5" dirty="0">
                <a:latin typeface="Arial"/>
                <a:cs typeface="Arial"/>
              </a:rPr>
              <a:t>u</a:t>
            </a:r>
            <a:r>
              <a:rPr sz="3200" spc="-15" dirty="0">
                <a:latin typeface="Arial"/>
                <a:cs typeface="Arial"/>
              </a:rPr>
              <a:t>n</a:t>
            </a:r>
            <a:r>
              <a:rPr sz="3200" dirty="0">
                <a:latin typeface="Arial"/>
                <a:cs typeface="Arial"/>
              </a:rPr>
              <a:t>d</a:t>
            </a:r>
            <a:r>
              <a:rPr sz="3200" spc="55" dirty="0">
                <a:latin typeface="Times New Roman"/>
                <a:cs typeface="Times New Roman"/>
              </a:rPr>
              <a:t> </a:t>
            </a:r>
            <a:r>
              <a:rPr sz="3200" dirty="0">
                <a:latin typeface="Arial"/>
                <a:cs typeface="Arial"/>
              </a:rPr>
              <a:t>colors</a:t>
            </a:r>
            <a:r>
              <a:rPr sz="3200" spc="60" dirty="0">
                <a:latin typeface="Times New Roman"/>
                <a:cs typeface="Times New Roman"/>
              </a:rPr>
              <a:t> </a:t>
            </a:r>
            <a:r>
              <a:rPr sz="3200" spc="-5" dirty="0">
                <a:latin typeface="Arial"/>
                <a:cs typeface="Arial"/>
              </a:rPr>
              <a:t>ar</a:t>
            </a:r>
            <a:r>
              <a:rPr sz="3200" dirty="0">
                <a:latin typeface="Arial"/>
                <a:cs typeface="Arial"/>
              </a:rPr>
              <a:t>e:</a:t>
            </a:r>
          </a:p>
        </p:txBody>
      </p:sp>
      <p:sp>
        <p:nvSpPr>
          <p:cNvPr id="4" name="object 4"/>
          <p:cNvSpPr txBox="1"/>
          <p:nvPr/>
        </p:nvSpPr>
        <p:spPr>
          <a:xfrm>
            <a:off x="535940" y="2705381"/>
            <a:ext cx="2589530" cy="1846659"/>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spc="-5" dirty="0">
                <a:latin typeface="Arial"/>
                <a:cs typeface="Arial"/>
              </a:rPr>
              <a:t>.bg</a:t>
            </a:r>
            <a:r>
              <a:rPr sz="2400" dirty="0">
                <a:latin typeface="Arial"/>
                <a:cs typeface="Arial"/>
              </a:rPr>
              <a:t>-</a:t>
            </a:r>
            <a:r>
              <a:rPr sz="2400" spc="-5" dirty="0">
                <a:latin typeface="Arial"/>
                <a:cs typeface="Arial"/>
              </a:rPr>
              <a:t>primar</a:t>
            </a:r>
            <a:r>
              <a:rPr sz="2400" spc="-175" dirty="0">
                <a:latin typeface="Arial"/>
                <a:cs typeface="Arial"/>
              </a:rPr>
              <a:t>y</a:t>
            </a:r>
            <a:r>
              <a:rPr sz="2400" spc="-10" dirty="0">
                <a:latin typeface="Arial"/>
                <a:cs typeface="Arial"/>
              </a:rPr>
              <a:t>,</a:t>
            </a:r>
            <a:endParaRPr sz="2400" dirty="0">
              <a:latin typeface="Arial"/>
              <a:cs typeface="Arial"/>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a:t>
            </a:r>
            <a:r>
              <a:rPr sz="2400" spc="-5" dirty="0">
                <a:latin typeface="Arial"/>
                <a:cs typeface="Arial"/>
              </a:rPr>
              <a:t>bg</a:t>
            </a:r>
            <a:r>
              <a:rPr sz="2400" dirty="0">
                <a:latin typeface="Arial"/>
                <a:cs typeface="Arial"/>
              </a:rPr>
              <a:t>-suc</a:t>
            </a:r>
            <a:r>
              <a:rPr sz="2400" spc="-10" dirty="0">
                <a:latin typeface="Arial"/>
                <a:cs typeface="Arial"/>
              </a:rPr>
              <a:t>c</a:t>
            </a:r>
            <a:r>
              <a:rPr sz="2400" spc="-5" dirty="0">
                <a:latin typeface="Arial"/>
                <a:cs typeface="Arial"/>
              </a:rPr>
              <a:t>ess,</a:t>
            </a:r>
            <a:endParaRPr sz="2400" dirty="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.bg</a:t>
            </a:r>
            <a:r>
              <a:rPr sz="2400" dirty="0">
                <a:latin typeface="Arial"/>
                <a:cs typeface="Arial"/>
              </a:rPr>
              <a:t>-</a:t>
            </a:r>
            <a:r>
              <a:rPr sz="2400" spc="-5" dirty="0">
                <a:latin typeface="Arial"/>
                <a:cs typeface="Arial"/>
              </a:rPr>
              <a:t>i</a:t>
            </a:r>
            <a:r>
              <a:rPr sz="2400" spc="-10" dirty="0">
                <a:latin typeface="Arial"/>
                <a:cs typeface="Arial"/>
              </a:rPr>
              <a:t>nfo,</a:t>
            </a:r>
            <a:endParaRPr sz="2400" dirty="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.bg</a:t>
            </a:r>
            <a:r>
              <a:rPr sz="2400" dirty="0">
                <a:latin typeface="Arial"/>
                <a:cs typeface="Arial"/>
              </a:rPr>
              <a:t>-</a:t>
            </a:r>
            <a:r>
              <a:rPr sz="2400" spc="-5" dirty="0">
                <a:latin typeface="Arial"/>
                <a:cs typeface="Arial"/>
              </a:rPr>
              <a:t>w</a:t>
            </a:r>
            <a:r>
              <a:rPr sz="2400" spc="-10" dirty="0">
                <a:latin typeface="Arial"/>
                <a:cs typeface="Arial"/>
              </a:rPr>
              <a:t>a</a:t>
            </a:r>
            <a:r>
              <a:rPr sz="2400" dirty="0">
                <a:latin typeface="Arial"/>
                <a:cs typeface="Arial"/>
              </a:rPr>
              <a:t>rnin</a:t>
            </a:r>
            <a:r>
              <a:rPr sz="2400" spc="-10" dirty="0">
                <a:latin typeface="Arial"/>
                <a:cs typeface="Arial"/>
              </a:rPr>
              <a:t>g,</a:t>
            </a:r>
            <a:r>
              <a:rPr sz="2400" spc="85" dirty="0">
                <a:latin typeface="Times New Roman"/>
                <a:cs typeface="Times New Roman"/>
              </a:rPr>
              <a:t> </a:t>
            </a:r>
            <a:r>
              <a:rPr sz="2400" spc="-5" dirty="0">
                <a:latin typeface="Arial"/>
                <a:cs typeface="Arial"/>
              </a:rPr>
              <a:t>and</a:t>
            </a:r>
            <a:endParaRPr sz="2400" dirty="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.bg</a:t>
            </a:r>
            <a:r>
              <a:rPr sz="2400" dirty="0">
                <a:latin typeface="Arial"/>
                <a:cs typeface="Arial"/>
              </a:rPr>
              <a:t>-</a:t>
            </a:r>
            <a:r>
              <a:rPr sz="2400" spc="-5" dirty="0">
                <a:latin typeface="Arial"/>
                <a:cs typeface="Arial"/>
              </a:rPr>
              <a:t>da</a:t>
            </a:r>
            <a:r>
              <a:rPr sz="2400" spc="-10" dirty="0">
                <a:latin typeface="Arial"/>
                <a:cs typeface="Arial"/>
              </a:rPr>
              <a:t>n</a:t>
            </a:r>
            <a:r>
              <a:rPr sz="2400" spc="-5" dirty="0">
                <a:latin typeface="Arial"/>
                <a:cs typeface="Arial"/>
              </a:rPr>
              <a:t>ger:</a:t>
            </a:r>
            <a:endParaRPr sz="2400" dirty="0">
              <a:latin typeface="Arial"/>
              <a:cs typeface="Arial"/>
            </a:endParaRPr>
          </a:p>
        </p:txBody>
      </p:sp>
      <p:sp>
        <p:nvSpPr>
          <p:cNvPr id="5" name="object 5"/>
          <p:cNvSpPr/>
          <p:nvPr/>
        </p:nvSpPr>
        <p:spPr>
          <a:xfrm>
            <a:off x="535940" y="4552040"/>
            <a:ext cx="6480048" cy="1609344"/>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93276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7908"/>
            <a:ext cx="4044695" cy="59588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29520"/>
            <a:ext cx="7760970" cy="4108817"/>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b="1" spc="-5" dirty="0">
                <a:latin typeface="Arial"/>
                <a:cs typeface="Arial"/>
              </a:rPr>
              <a:t>R</a:t>
            </a:r>
            <a:r>
              <a:rPr sz="2400" b="1" spc="-10" dirty="0">
                <a:latin typeface="Arial"/>
                <a:cs typeface="Arial"/>
              </a:rPr>
              <a:t>e</a:t>
            </a:r>
            <a:r>
              <a:rPr sz="2400" b="1" spc="-5" dirty="0">
                <a:latin typeface="Arial"/>
                <a:cs typeface="Arial"/>
              </a:rPr>
              <a:t>s</a:t>
            </a:r>
            <a:r>
              <a:rPr sz="2400" b="1" spc="-10" dirty="0">
                <a:latin typeface="Arial"/>
                <a:cs typeface="Arial"/>
              </a:rPr>
              <a:t>p</a:t>
            </a:r>
            <a:r>
              <a:rPr sz="2400" b="1" dirty="0">
                <a:latin typeface="Arial"/>
                <a:cs typeface="Arial"/>
              </a:rPr>
              <a:t>o</a:t>
            </a:r>
            <a:r>
              <a:rPr sz="2400" b="1" spc="-10" dirty="0">
                <a:latin typeface="Arial"/>
                <a:cs typeface="Arial"/>
              </a:rPr>
              <a:t>n</a:t>
            </a:r>
            <a:r>
              <a:rPr sz="2400" b="1" spc="-5" dirty="0">
                <a:latin typeface="Arial"/>
                <a:cs typeface="Arial"/>
              </a:rPr>
              <a:t>siv</a:t>
            </a:r>
            <a:r>
              <a:rPr sz="2400" b="1" dirty="0">
                <a:latin typeface="Arial"/>
                <a:cs typeface="Arial"/>
              </a:rPr>
              <a:t>e</a:t>
            </a:r>
            <a:r>
              <a:rPr sz="2400" b="1" spc="75" dirty="0">
                <a:latin typeface="Times New Roman"/>
                <a:cs typeface="Times New Roman"/>
              </a:rPr>
              <a:t> </a:t>
            </a:r>
            <a:r>
              <a:rPr sz="2400" b="1" spc="-185" dirty="0">
                <a:latin typeface="Arial"/>
                <a:cs typeface="Arial"/>
              </a:rPr>
              <a:t>T</a:t>
            </a:r>
            <a:r>
              <a:rPr sz="2400" b="1" spc="-5" dirty="0">
                <a:latin typeface="Arial"/>
                <a:cs typeface="Arial"/>
              </a:rPr>
              <a:t>a</a:t>
            </a:r>
            <a:r>
              <a:rPr sz="2400" b="1" spc="-10" dirty="0">
                <a:latin typeface="Arial"/>
                <a:cs typeface="Arial"/>
              </a:rPr>
              <a:t>b</a:t>
            </a:r>
            <a:r>
              <a:rPr sz="2400" b="1" dirty="0">
                <a:latin typeface="Arial"/>
                <a:cs typeface="Arial"/>
              </a:rPr>
              <a:t>les</a:t>
            </a:r>
            <a:endParaRPr sz="2400" dirty="0">
              <a:latin typeface="Arial"/>
              <a:cs typeface="Arial"/>
            </a:endParaRPr>
          </a:p>
          <a:p>
            <a:pPr>
              <a:lnSpc>
                <a:spcPct val="100000"/>
              </a:lnSpc>
              <a:spcBef>
                <a:spcPts val="7"/>
              </a:spcBef>
              <a:buClr>
                <a:srgbClr val="71A276"/>
              </a:buClr>
              <a:buFont typeface="Wingdings 2"/>
              <a:buChar char=""/>
            </a:pPr>
            <a:endParaRPr sz="2500" dirty="0">
              <a:latin typeface="Times New Roman"/>
              <a:cs typeface="Times New Roman"/>
            </a:endParaRPr>
          </a:p>
          <a:p>
            <a:pPr marL="305435" marR="5080" indent="-292735">
              <a:lnSpc>
                <a:spcPct val="100000"/>
              </a:lnSpc>
              <a:buClr>
                <a:srgbClr val="71A276"/>
              </a:buClr>
              <a:buSzPct val="68750"/>
              <a:buFont typeface="Wingdings 2"/>
              <a:buChar char=""/>
              <a:tabLst>
                <a:tab pos="306070" algn="l"/>
              </a:tabLst>
            </a:pPr>
            <a:r>
              <a:rPr sz="2400" spc="-5" dirty="0">
                <a:latin typeface="Arial"/>
                <a:cs typeface="Arial"/>
              </a:rPr>
              <a:t>Th</a:t>
            </a:r>
            <a:r>
              <a:rPr sz="2400" dirty="0">
                <a:latin typeface="Arial"/>
                <a:cs typeface="Arial"/>
              </a:rPr>
              <a:t>e</a:t>
            </a:r>
            <a:r>
              <a:rPr sz="2400" spc="65" dirty="0">
                <a:latin typeface="Times New Roman"/>
                <a:cs typeface="Times New Roman"/>
              </a:rPr>
              <a:t> </a:t>
            </a:r>
            <a:r>
              <a:rPr sz="2400" spc="-10" dirty="0">
                <a:latin typeface="Arial"/>
                <a:cs typeface="Arial"/>
              </a:rPr>
              <a:t>.</a:t>
            </a:r>
            <a:r>
              <a:rPr sz="2400" spc="-5" dirty="0">
                <a:latin typeface="Arial"/>
                <a:cs typeface="Arial"/>
              </a:rPr>
              <a:t>tab</a:t>
            </a:r>
            <a:r>
              <a:rPr sz="2400" spc="-10" dirty="0">
                <a:latin typeface="Arial"/>
                <a:cs typeface="Arial"/>
              </a:rPr>
              <a:t>l</a:t>
            </a:r>
            <a:r>
              <a:rPr sz="2400" spc="-5" dirty="0">
                <a:latin typeface="Arial"/>
                <a:cs typeface="Arial"/>
              </a:rPr>
              <a:t>e</a:t>
            </a:r>
            <a:r>
              <a:rPr sz="2400" dirty="0">
                <a:latin typeface="Arial"/>
                <a:cs typeface="Arial"/>
              </a:rPr>
              <a:t>-respons</a:t>
            </a:r>
            <a:r>
              <a:rPr sz="2400" spc="-15" dirty="0">
                <a:latin typeface="Arial"/>
                <a:cs typeface="Arial"/>
              </a:rPr>
              <a:t>i</a:t>
            </a:r>
            <a:r>
              <a:rPr sz="2400" dirty="0">
                <a:latin typeface="Arial"/>
                <a:cs typeface="Arial"/>
              </a:rPr>
              <a:t>ve</a:t>
            </a:r>
            <a:r>
              <a:rPr sz="2400" spc="9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80" dirty="0">
                <a:latin typeface="Times New Roman"/>
                <a:cs typeface="Times New Roman"/>
              </a:rPr>
              <a:t> </a:t>
            </a:r>
            <a:r>
              <a:rPr sz="2400" dirty="0">
                <a:latin typeface="Arial"/>
                <a:cs typeface="Arial"/>
              </a:rPr>
              <a:t>creates</a:t>
            </a:r>
            <a:r>
              <a:rPr sz="2400" spc="65" dirty="0">
                <a:latin typeface="Times New Roman"/>
                <a:cs typeface="Times New Roman"/>
              </a:rPr>
              <a:t> </a:t>
            </a:r>
            <a:r>
              <a:rPr sz="2400" dirty="0">
                <a:latin typeface="Arial"/>
                <a:cs typeface="Arial"/>
              </a:rPr>
              <a:t>a</a:t>
            </a:r>
            <a:r>
              <a:rPr sz="2400" spc="65" dirty="0">
                <a:latin typeface="Times New Roman"/>
                <a:cs typeface="Times New Roman"/>
              </a:rPr>
              <a:t> </a:t>
            </a:r>
            <a:r>
              <a:rPr sz="2400" dirty="0">
                <a:latin typeface="Arial"/>
                <a:cs typeface="Arial"/>
              </a:rPr>
              <a:t>respons</a:t>
            </a:r>
            <a:r>
              <a:rPr sz="2400" spc="-15" dirty="0">
                <a:latin typeface="Arial"/>
                <a:cs typeface="Arial"/>
              </a:rPr>
              <a:t>i</a:t>
            </a:r>
            <a:r>
              <a:rPr sz="2400" dirty="0">
                <a:latin typeface="Arial"/>
                <a:cs typeface="Arial"/>
              </a:rPr>
              <a:t>ve</a:t>
            </a:r>
            <a:r>
              <a:rPr sz="2400" spc="90" dirty="0">
                <a:latin typeface="Times New Roman"/>
                <a:cs typeface="Times New Roman"/>
              </a:rPr>
              <a:t> </a:t>
            </a:r>
            <a:r>
              <a:rPr sz="2400" dirty="0">
                <a:latin typeface="Arial"/>
                <a:cs typeface="Arial"/>
              </a:rPr>
              <a:t>table.</a:t>
            </a:r>
            <a:r>
              <a:rPr sz="2400" dirty="0">
                <a:latin typeface="Times New Roman"/>
                <a:cs typeface="Times New Roman"/>
              </a:rPr>
              <a:t> </a:t>
            </a:r>
            <a:r>
              <a:rPr sz="2400" dirty="0">
                <a:latin typeface="Arial"/>
                <a:cs typeface="Arial"/>
              </a:rPr>
              <a:t>The</a:t>
            </a:r>
            <a:r>
              <a:rPr sz="2400" spc="55" dirty="0">
                <a:latin typeface="Times New Roman"/>
                <a:cs typeface="Times New Roman"/>
              </a:rPr>
              <a:t> </a:t>
            </a:r>
            <a:r>
              <a:rPr sz="2400" spc="-5" dirty="0">
                <a:latin typeface="Arial"/>
                <a:cs typeface="Arial"/>
              </a:rPr>
              <a:t>tab</a:t>
            </a:r>
            <a:r>
              <a:rPr sz="2400" spc="-10" dirty="0">
                <a:latin typeface="Arial"/>
                <a:cs typeface="Arial"/>
              </a:rPr>
              <a:t>l</a:t>
            </a:r>
            <a:r>
              <a:rPr sz="2400" dirty="0">
                <a:latin typeface="Arial"/>
                <a:cs typeface="Arial"/>
              </a:rPr>
              <a:t>e</a:t>
            </a:r>
            <a:r>
              <a:rPr sz="2400" spc="75" dirty="0">
                <a:latin typeface="Times New Roman"/>
                <a:cs typeface="Times New Roman"/>
              </a:rPr>
              <a:t> </a:t>
            </a:r>
            <a:r>
              <a:rPr sz="2400" spc="-5" dirty="0">
                <a:latin typeface="Arial"/>
                <a:cs typeface="Arial"/>
              </a:rPr>
              <a:t>w</a:t>
            </a:r>
            <a:r>
              <a:rPr sz="2400" spc="-10" dirty="0">
                <a:latin typeface="Arial"/>
                <a:cs typeface="Arial"/>
              </a:rPr>
              <a:t>i</a:t>
            </a:r>
            <a:r>
              <a:rPr sz="2400" spc="-5" dirty="0">
                <a:latin typeface="Arial"/>
                <a:cs typeface="Arial"/>
              </a:rPr>
              <a:t>l</a:t>
            </a:r>
            <a:r>
              <a:rPr sz="2400" dirty="0">
                <a:latin typeface="Arial"/>
                <a:cs typeface="Arial"/>
              </a:rPr>
              <a:t>l</a:t>
            </a:r>
            <a:r>
              <a:rPr sz="2400" spc="80" dirty="0">
                <a:latin typeface="Times New Roman"/>
                <a:cs typeface="Times New Roman"/>
              </a:rPr>
              <a:t> </a:t>
            </a:r>
            <a:r>
              <a:rPr sz="2400" dirty="0">
                <a:latin typeface="Arial"/>
                <a:cs typeface="Arial"/>
              </a:rPr>
              <a:t>then</a:t>
            </a:r>
            <a:r>
              <a:rPr sz="2400" spc="60" dirty="0">
                <a:latin typeface="Times New Roman"/>
                <a:cs typeface="Times New Roman"/>
              </a:rPr>
              <a:t> </a:t>
            </a:r>
            <a:r>
              <a:rPr sz="2400" dirty="0">
                <a:latin typeface="Arial"/>
                <a:cs typeface="Arial"/>
              </a:rPr>
              <a:t>scr</a:t>
            </a:r>
            <a:r>
              <a:rPr sz="2400" spc="-5" dirty="0">
                <a:latin typeface="Arial"/>
                <a:cs typeface="Arial"/>
              </a:rPr>
              <a:t>o</a:t>
            </a:r>
            <a:r>
              <a:rPr sz="2400" spc="-10" dirty="0">
                <a:latin typeface="Arial"/>
                <a:cs typeface="Arial"/>
              </a:rPr>
              <a:t>l</a:t>
            </a:r>
            <a:r>
              <a:rPr sz="2400" dirty="0">
                <a:latin typeface="Arial"/>
                <a:cs typeface="Arial"/>
              </a:rPr>
              <a:t>l</a:t>
            </a:r>
            <a:r>
              <a:rPr sz="2400" spc="90" dirty="0">
                <a:latin typeface="Times New Roman"/>
                <a:cs typeface="Times New Roman"/>
              </a:rPr>
              <a:t> </a:t>
            </a:r>
            <a:r>
              <a:rPr sz="2400" spc="-5" dirty="0">
                <a:latin typeface="Arial"/>
                <a:cs typeface="Arial"/>
              </a:rPr>
              <a:t>ho</a:t>
            </a:r>
            <a:r>
              <a:rPr sz="2400" dirty="0">
                <a:latin typeface="Arial"/>
                <a:cs typeface="Arial"/>
              </a:rPr>
              <a:t>r</a:t>
            </a:r>
            <a:r>
              <a:rPr sz="2400" spc="-5" dirty="0">
                <a:latin typeface="Arial"/>
                <a:cs typeface="Arial"/>
              </a:rPr>
              <a:t>izon</a:t>
            </a:r>
            <a:r>
              <a:rPr sz="2400" spc="5" dirty="0">
                <a:latin typeface="Arial"/>
                <a:cs typeface="Arial"/>
              </a:rPr>
              <a:t>t</a:t>
            </a:r>
            <a:r>
              <a:rPr sz="2400" spc="-5" dirty="0">
                <a:latin typeface="Arial"/>
                <a:cs typeface="Arial"/>
              </a:rPr>
              <a:t>all</a:t>
            </a:r>
            <a:r>
              <a:rPr sz="2400" dirty="0">
                <a:latin typeface="Arial"/>
                <a:cs typeface="Arial"/>
              </a:rPr>
              <a:t>y</a:t>
            </a:r>
            <a:r>
              <a:rPr sz="2400" spc="70" dirty="0">
                <a:latin typeface="Times New Roman"/>
                <a:cs typeface="Times New Roman"/>
              </a:rPr>
              <a:t> </a:t>
            </a:r>
            <a:r>
              <a:rPr sz="2400" spc="-5" dirty="0">
                <a:latin typeface="Arial"/>
                <a:cs typeface="Arial"/>
              </a:rPr>
              <a:t>o</a:t>
            </a:r>
            <a:r>
              <a:rPr sz="2400" dirty="0">
                <a:latin typeface="Arial"/>
                <a:cs typeface="Arial"/>
              </a:rPr>
              <a:t>n</a:t>
            </a:r>
            <a:r>
              <a:rPr sz="2400" spc="80" dirty="0">
                <a:latin typeface="Times New Roman"/>
                <a:cs typeface="Times New Roman"/>
              </a:rPr>
              <a:t> </a:t>
            </a:r>
            <a:r>
              <a:rPr sz="2400" dirty="0">
                <a:latin typeface="Arial"/>
                <a:cs typeface="Arial"/>
              </a:rPr>
              <a:t>sm</a:t>
            </a:r>
            <a:r>
              <a:rPr sz="2400" spc="-5" dirty="0">
                <a:latin typeface="Arial"/>
                <a:cs typeface="Arial"/>
              </a:rPr>
              <a:t>al</a:t>
            </a:r>
            <a:r>
              <a:rPr sz="2400" dirty="0">
                <a:latin typeface="Arial"/>
                <a:cs typeface="Arial"/>
              </a:rPr>
              <a:t>l</a:t>
            </a:r>
            <a:r>
              <a:rPr sz="2400" spc="60" dirty="0">
                <a:latin typeface="Times New Roman"/>
                <a:cs typeface="Times New Roman"/>
              </a:rPr>
              <a:t> </a:t>
            </a:r>
            <a:r>
              <a:rPr sz="2400" spc="-5" dirty="0">
                <a:latin typeface="Arial"/>
                <a:cs typeface="Arial"/>
              </a:rPr>
              <a:t>dev</a:t>
            </a:r>
            <a:r>
              <a:rPr sz="2400" spc="-10" dirty="0">
                <a:latin typeface="Arial"/>
                <a:cs typeface="Arial"/>
              </a:rPr>
              <a:t>i</a:t>
            </a:r>
            <a:r>
              <a:rPr sz="2400" dirty="0">
                <a:latin typeface="Arial"/>
                <a:cs typeface="Arial"/>
              </a:rPr>
              <a:t>ces</a:t>
            </a:r>
          </a:p>
          <a:p>
            <a:pPr>
              <a:lnSpc>
                <a:spcPct val="100000"/>
              </a:lnSpc>
              <a:buClr>
                <a:srgbClr val="71A276"/>
              </a:buClr>
              <a:buFont typeface="Wingdings 2"/>
              <a:buChar char=""/>
            </a:pPr>
            <a:endParaRPr sz="2400" dirty="0">
              <a:latin typeface="Times New Roman"/>
              <a:cs typeface="Times New Roman"/>
            </a:endParaRPr>
          </a:p>
          <a:p>
            <a:pPr>
              <a:lnSpc>
                <a:spcPct val="100000"/>
              </a:lnSpc>
              <a:spcBef>
                <a:spcPts val="13"/>
              </a:spcBef>
              <a:buClr>
                <a:srgbClr val="71A276"/>
              </a:buClr>
              <a:buFont typeface="Wingdings 2"/>
              <a:buChar char=""/>
            </a:pPr>
            <a:endParaRPr sz="26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&lt;div</a:t>
            </a:r>
            <a:r>
              <a:rPr sz="2400" spc="65" dirty="0">
                <a:latin typeface="Times New Roman"/>
                <a:cs typeface="Times New Roman"/>
              </a:rPr>
              <a:t> </a:t>
            </a:r>
            <a:r>
              <a:rPr sz="2400" dirty="0">
                <a:latin typeface="Arial"/>
                <a:cs typeface="Arial"/>
              </a:rPr>
              <a:t>cl</a:t>
            </a:r>
            <a:r>
              <a:rPr sz="2400" spc="-10" dirty="0">
                <a:latin typeface="Arial"/>
                <a:cs typeface="Arial"/>
              </a:rPr>
              <a:t>a</a:t>
            </a:r>
            <a:r>
              <a:rPr sz="2400" spc="-15" dirty="0">
                <a:latin typeface="Arial"/>
                <a:cs typeface="Arial"/>
              </a:rPr>
              <a:t>ss="</a:t>
            </a:r>
            <a:r>
              <a:rPr sz="2400" spc="-5" dirty="0">
                <a:latin typeface="Arial"/>
                <a:cs typeface="Arial"/>
              </a:rPr>
              <a:t>tab</a:t>
            </a:r>
            <a:r>
              <a:rPr sz="2400" spc="-10" dirty="0">
                <a:latin typeface="Arial"/>
                <a:cs typeface="Arial"/>
              </a:rPr>
              <a:t>l</a:t>
            </a:r>
            <a:r>
              <a:rPr sz="2400" dirty="0">
                <a:latin typeface="Arial"/>
                <a:cs typeface="Arial"/>
              </a:rPr>
              <a:t>e-respons</a:t>
            </a:r>
            <a:r>
              <a:rPr sz="2400" spc="-15" dirty="0">
                <a:latin typeface="Arial"/>
                <a:cs typeface="Arial"/>
              </a:rPr>
              <a:t>i</a:t>
            </a:r>
            <a:r>
              <a:rPr sz="2400" dirty="0">
                <a:latin typeface="Arial"/>
                <a:cs typeface="Arial"/>
              </a:rPr>
              <a:t>ve"&gt;</a:t>
            </a:r>
          </a:p>
          <a:p>
            <a:pPr marL="474345">
              <a:lnSpc>
                <a:spcPct val="100000"/>
              </a:lnSpc>
            </a:pPr>
            <a:r>
              <a:rPr sz="2400" spc="-15" dirty="0">
                <a:latin typeface="Arial"/>
                <a:cs typeface="Arial"/>
              </a:rPr>
              <a:t>&lt;</a:t>
            </a:r>
            <a:r>
              <a:rPr sz="2400" spc="-5" dirty="0">
                <a:latin typeface="Arial"/>
                <a:cs typeface="Arial"/>
              </a:rPr>
              <a:t>tab</a:t>
            </a:r>
            <a:r>
              <a:rPr sz="2400" spc="-10" dirty="0">
                <a:latin typeface="Arial"/>
                <a:cs typeface="Arial"/>
              </a:rPr>
              <a:t>l</a:t>
            </a:r>
            <a:r>
              <a:rPr sz="2400" dirty="0">
                <a:latin typeface="Arial"/>
                <a:cs typeface="Arial"/>
              </a:rPr>
              <a:t>e</a:t>
            </a:r>
            <a:r>
              <a:rPr sz="2400" spc="70" dirty="0">
                <a:latin typeface="Times New Roman"/>
                <a:cs typeface="Times New Roman"/>
              </a:rPr>
              <a:t> </a:t>
            </a:r>
            <a:r>
              <a:rPr sz="2400" dirty="0">
                <a:latin typeface="Arial"/>
                <a:cs typeface="Arial"/>
              </a:rPr>
              <a:t>cl</a:t>
            </a:r>
            <a:r>
              <a:rPr sz="2400" spc="-10" dirty="0">
                <a:latin typeface="Arial"/>
                <a:cs typeface="Arial"/>
              </a:rPr>
              <a:t>a</a:t>
            </a:r>
            <a:r>
              <a:rPr sz="2400" spc="-15" dirty="0">
                <a:latin typeface="Arial"/>
                <a:cs typeface="Arial"/>
              </a:rPr>
              <a:t>ss="</a:t>
            </a:r>
            <a:r>
              <a:rPr sz="2400" spc="-5" dirty="0">
                <a:latin typeface="Arial"/>
                <a:cs typeface="Arial"/>
              </a:rPr>
              <a:t>tab</a:t>
            </a:r>
            <a:r>
              <a:rPr sz="2400" spc="-10" dirty="0">
                <a:latin typeface="Arial"/>
                <a:cs typeface="Arial"/>
              </a:rPr>
              <a:t>l</a:t>
            </a:r>
            <a:r>
              <a:rPr sz="2400" spc="-5" dirty="0">
                <a:latin typeface="Arial"/>
                <a:cs typeface="Arial"/>
              </a:rPr>
              <a:t>e"&gt;</a:t>
            </a:r>
            <a:endParaRPr sz="2400" dirty="0">
              <a:latin typeface="Arial"/>
              <a:cs typeface="Arial"/>
            </a:endParaRPr>
          </a:p>
          <a:p>
            <a:pPr marR="6209030" algn="ctr">
              <a:lnSpc>
                <a:spcPct val="100000"/>
              </a:lnSpc>
            </a:pPr>
            <a:r>
              <a:rPr sz="2400" dirty="0">
                <a:latin typeface="Arial"/>
                <a:cs typeface="Arial"/>
              </a:rPr>
              <a:t>...</a:t>
            </a:r>
          </a:p>
          <a:p>
            <a:pPr marL="474345">
              <a:lnSpc>
                <a:spcPct val="100000"/>
              </a:lnSpc>
            </a:pPr>
            <a:r>
              <a:rPr sz="2400" spc="-15" dirty="0">
                <a:latin typeface="Arial"/>
                <a:cs typeface="Arial"/>
              </a:rPr>
              <a:t>&lt;</a:t>
            </a:r>
            <a:r>
              <a:rPr sz="2400" spc="-5" dirty="0">
                <a:latin typeface="Arial"/>
                <a:cs typeface="Arial"/>
              </a:rPr>
              <a:t>/</a:t>
            </a:r>
            <a:r>
              <a:rPr sz="2400" dirty="0">
                <a:latin typeface="Arial"/>
                <a:cs typeface="Arial"/>
              </a:rPr>
              <a:t>table&gt;</a:t>
            </a:r>
          </a:p>
          <a:p>
            <a:pPr marR="6311900" algn="ctr">
              <a:lnSpc>
                <a:spcPct val="100000"/>
              </a:lnSpc>
            </a:pPr>
            <a:r>
              <a:rPr sz="2400" spc="-15" dirty="0">
                <a:latin typeface="Arial"/>
                <a:cs typeface="Arial"/>
              </a:rPr>
              <a:t>&lt;</a:t>
            </a:r>
            <a:r>
              <a:rPr sz="2400" spc="-5" dirty="0">
                <a:latin typeface="Arial"/>
                <a:cs typeface="Arial"/>
              </a:rPr>
              <a:t>/d</a:t>
            </a:r>
            <a:r>
              <a:rPr sz="2400" spc="-10" dirty="0">
                <a:latin typeface="Arial"/>
                <a:cs typeface="Arial"/>
              </a:rPr>
              <a:t>i</a:t>
            </a:r>
            <a:r>
              <a:rPr sz="2400" spc="-15" dirty="0">
                <a:latin typeface="Arial"/>
                <a:cs typeface="Arial"/>
              </a:rPr>
              <a:t>v&gt;</a:t>
            </a:r>
            <a:endParaRPr sz="2400" dirty="0">
              <a:latin typeface="Arial"/>
              <a:cs typeface="Arial"/>
            </a:endParaRPr>
          </a:p>
        </p:txBody>
      </p:sp>
      <p:sp>
        <p:nvSpPr>
          <p:cNvPr id="7" name="object 7"/>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9955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7908"/>
            <a:ext cx="4044695" cy="59588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44817"/>
            <a:ext cx="7516495" cy="1492716"/>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dirty="0">
                <a:latin typeface="Arial"/>
                <a:cs typeface="Arial"/>
              </a:rPr>
              <a:t>Striped</a:t>
            </a:r>
            <a:r>
              <a:rPr sz="3200" b="1" spc="65" dirty="0">
                <a:latin typeface="Times New Roman"/>
                <a:cs typeface="Times New Roman"/>
              </a:rPr>
              <a:t> </a:t>
            </a:r>
            <a:r>
              <a:rPr sz="3200" b="1" spc="-5" dirty="0">
                <a:latin typeface="Arial"/>
                <a:cs typeface="Arial"/>
              </a:rPr>
              <a:t>Ro</a:t>
            </a:r>
            <a:r>
              <a:rPr sz="3200" b="1" spc="10" dirty="0">
                <a:latin typeface="Arial"/>
                <a:cs typeface="Arial"/>
              </a:rPr>
              <a:t>w</a:t>
            </a:r>
            <a:r>
              <a:rPr sz="3200" b="1" dirty="0">
                <a:latin typeface="Arial"/>
                <a:cs typeface="Arial"/>
              </a:rPr>
              <a:t>s</a:t>
            </a:r>
            <a:endParaRPr sz="3200" dirty="0">
              <a:latin typeface="Arial"/>
              <a:cs typeface="Arial"/>
            </a:endParaRPr>
          </a:p>
          <a:p>
            <a:pPr>
              <a:lnSpc>
                <a:spcPct val="100000"/>
              </a:lnSpc>
              <a:spcBef>
                <a:spcPts val="45"/>
              </a:spcBef>
            </a:pPr>
            <a:endParaRPr sz="33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The</a:t>
            </a:r>
            <a:r>
              <a:rPr sz="2400" spc="55" dirty="0">
                <a:latin typeface="Times New Roman"/>
                <a:cs typeface="Times New Roman"/>
              </a:rPr>
              <a:t> </a:t>
            </a:r>
            <a:r>
              <a:rPr sz="2400" spc="-5" dirty="0">
                <a:latin typeface="Arial"/>
                <a:cs typeface="Arial"/>
              </a:rPr>
              <a:t>.</a:t>
            </a:r>
            <a:r>
              <a:rPr sz="2400" dirty="0">
                <a:latin typeface="Arial"/>
                <a:cs typeface="Arial"/>
              </a:rPr>
              <a:t>tabl</a:t>
            </a:r>
            <a:r>
              <a:rPr sz="2400" spc="-10" dirty="0">
                <a:latin typeface="Arial"/>
                <a:cs typeface="Arial"/>
              </a:rPr>
              <a:t>e</a:t>
            </a:r>
            <a:r>
              <a:rPr sz="2400" dirty="0">
                <a:latin typeface="Arial"/>
                <a:cs typeface="Arial"/>
              </a:rPr>
              <a:t>-</a:t>
            </a:r>
            <a:r>
              <a:rPr sz="2400" spc="-10" dirty="0">
                <a:latin typeface="Arial"/>
                <a:cs typeface="Arial"/>
              </a:rPr>
              <a:t>st</a:t>
            </a:r>
            <a:r>
              <a:rPr sz="2400" spc="-5" dirty="0">
                <a:latin typeface="Arial"/>
                <a:cs typeface="Arial"/>
              </a:rPr>
              <a:t>ri</a:t>
            </a:r>
            <a:r>
              <a:rPr sz="2400" spc="-10" dirty="0">
                <a:latin typeface="Arial"/>
                <a:cs typeface="Arial"/>
              </a:rPr>
              <a:t>p</a:t>
            </a:r>
            <a:r>
              <a:rPr sz="2400" spc="-5" dirty="0">
                <a:latin typeface="Arial"/>
                <a:cs typeface="Arial"/>
              </a:rPr>
              <a:t>e</a:t>
            </a:r>
            <a:r>
              <a:rPr sz="2400" dirty="0">
                <a:latin typeface="Arial"/>
                <a:cs typeface="Arial"/>
              </a:rPr>
              <a:t>d</a:t>
            </a:r>
            <a:r>
              <a:rPr sz="2400" spc="7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65" dirty="0">
                <a:latin typeface="Times New Roman"/>
                <a:cs typeface="Times New Roman"/>
              </a:rPr>
              <a:t> </a:t>
            </a:r>
            <a:r>
              <a:rPr sz="2400" spc="-5" dirty="0">
                <a:latin typeface="Arial"/>
                <a:cs typeface="Arial"/>
              </a:rPr>
              <a:t>add</a:t>
            </a:r>
            <a:r>
              <a:rPr sz="2400" dirty="0">
                <a:latin typeface="Arial"/>
                <a:cs typeface="Arial"/>
              </a:rPr>
              <a:t>s</a:t>
            </a:r>
            <a:r>
              <a:rPr sz="2400" spc="80" dirty="0">
                <a:latin typeface="Times New Roman"/>
                <a:cs typeface="Times New Roman"/>
              </a:rPr>
              <a:t> </a:t>
            </a:r>
            <a:r>
              <a:rPr sz="2400" dirty="0">
                <a:latin typeface="Arial"/>
                <a:cs typeface="Arial"/>
              </a:rPr>
              <a:t>zebr</a:t>
            </a:r>
            <a:r>
              <a:rPr sz="2400" spc="5" dirty="0">
                <a:latin typeface="Arial"/>
                <a:cs typeface="Arial"/>
              </a:rPr>
              <a:t>a</a:t>
            </a:r>
            <a:r>
              <a:rPr sz="2400" dirty="0">
                <a:latin typeface="Arial"/>
                <a:cs typeface="Arial"/>
              </a:rPr>
              <a:t>-</a:t>
            </a:r>
            <a:r>
              <a:rPr sz="2400" spc="-10" dirty="0">
                <a:latin typeface="Arial"/>
                <a:cs typeface="Arial"/>
              </a:rPr>
              <a:t>st</a:t>
            </a:r>
            <a:r>
              <a:rPr sz="2400" spc="-5" dirty="0">
                <a:latin typeface="Arial"/>
                <a:cs typeface="Arial"/>
              </a:rPr>
              <a:t>ri</a:t>
            </a:r>
            <a:r>
              <a:rPr sz="2400" spc="-10" dirty="0">
                <a:latin typeface="Arial"/>
                <a:cs typeface="Arial"/>
              </a:rPr>
              <a:t>p</a:t>
            </a:r>
            <a:r>
              <a:rPr sz="2400" spc="-5" dirty="0">
                <a:latin typeface="Arial"/>
                <a:cs typeface="Arial"/>
              </a:rPr>
              <a:t>e</a:t>
            </a:r>
            <a:r>
              <a:rPr sz="2400" dirty="0">
                <a:latin typeface="Arial"/>
                <a:cs typeface="Arial"/>
              </a:rPr>
              <a:t>s</a:t>
            </a:r>
            <a:r>
              <a:rPr sz="2400" spc="65" dirty="0">
                <a:latin typeface="Times New Roman"/>
                <a:cs typeface="Times New Roman"/>
              </a:rPr>
              <a:t> </a:t>
            </a:r>
            <a:r>
              <a:rPr sz="2400" spc="-5" dirty="0">
                <a:latin typeface="Arial"/>
                <a:cs typeface="Arial"/>
              </a:rPr>
              <a:t>t</a:t>
            </a:r>
            <a:r>
              <a:rPr sz="2400" dirty="0">
                <a:latin typeface="Arial"/>
                <a:cs typeface="Arial"/>
              </a:rPr>
              <a:t>o</a:t>
            </a:r>
            <a:r>
              <a:rPr sz="2400" spc="55"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tab</a:t>
            </a:r>
            <a:r>
              <a:rPr sz="2400" spc="-10" dirty="0">
                <a:latin typeface="Arial"/>
                <a:cs typeface="Arial"/>
              </a:rPr>
              <a:t>l</a:t>
            </a:r>
            <a:r>
              <a:rPr sz="2400" spc="5" dirty="0">
                <a:latin typeface="Arial"/>
                <a:cs typeface="Arial"/>
              </a:rPr>
              <a:t>e</a:t>
            </a:r>
            <a:r>
              <a:rPr sz="3200" dirty="0">
                <a:latin typeface="Arial"/>
                <a:cs typeface="Arial"/>
              </a:rPr>
              <a:t>:</a:t>
            </a:r>
          </a:p>
        </p:txBody>
      </p:sp>
      <p:sp>
        <p:nvSpPr>
          <p:cNvPr id="7" name="object 7"/>
          <p:cNvSpPr/>
          <p:nvPr/>
        </p:nvSpPr>
        <p:spPr>
          <a:xfrm>
            <a:off x="611123" y="3788664"/>
            <a:ext cx="7848600" cy="1990344"/>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04707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a:t>
            </a:r>
          </a:p>
        </p:txBody>
      </p:sp>
      <p:sp>
        <p:nvSpPr>
          <p:cNvPr id="4" name="object 4">
            <a:extLst>
              <a:ext uri="{FF2B5EF4-FFF2-40B4-BE49-F238E27FC236}">
                <a16:creationId xmlns:a16="http://schemas.microsoft.com/office/drawing/2014/main" id="{917DC941-CDBA-477B-A0EA-3A10098B8EE5}"/>
              </a:ext>
            </a:extLst>
          </p:cNvPr>
          <p:cNvSpPr txBox="1"/>
          <p:nvPr/>
        </p:nvSpPr>
        <p:spPr>
          <a:xfrm>
            <a:off x="457200" y="1295400"/>
            <a:ext cx="8458200" cy="4347344"/>
          </a:xfrm>
          <a:prstGeom prst="rect">
            <a:avLst/>
          </a:prstGeom>
        </p:spPr>
        <p:txBody>
          <a:bodyPr vert="horz" wrap="square" lIns="0" tIns="0" rIns="0" bIns="0" rtlCol="0">
            <a:spAutoFit/>
          </a:bodyPr>
          <a:lstStyle/>
          <a:p>
            <a:pPr marL="304800" marR="5080" indent="-292100">
              <a:lnSpc>
                <a:spcPts val="2810"/>
              </a:lnSpc>
              <a:buClr>
                <a:srgbClr val="71A276"/>
              </a:buClr>
              <a:buSzPct val="69230"/>
              <a:buFont typeface="Wingdings 2"/>
              <a:buChar char=""/>
              <a:tabLst>
                <a:tab pos="305435" algn="l"/>
              </a:tabLst>
            </a:pPr>
            <a:r>
              <a:rPr lang="en-US" sz="2400" dirty="0">
                <a:latin typeface="Arial"/>
                <a:cs typeface="Arial"/>
              </a:rPr>
              <a:t>B</a:t>
            </a:r>
            <a:r>
              <a:rPr lang="en-US" sz="2400" spc="10" dirty="0">
                <a:latin typeface="Arial"/>
                <a:cs typeface="Arial"/>
              </a:rPr>
              <a:t>o</a:t>
            </a:r>
            <a:r>
              <a:rPr lang="en-US" sz="2400" spc="-5" dirty="0">
                <a:latin typeface="Arial"/>
                <a:cs typeface="Arial"/>
              </a:rPr>
              <a:t>ot</a:t>
            </a:r>
            <a:r>
              <a:rPr lang="en-US" sz="2400" spc="10" dirty="0">
                <a:latin typeface="Arial"/>
                <a:cs typeface="Arial"/>
              </a:rPr>
              <a:t>s</a:t>
            </a:r>
            <a:r>
              <a:rPr lang="en-US" sz="2400" dirty="0">
                <a:latin typeface="Arial"/>
                <a:cs typeface="Arial"/>
              </a:rPr>
              <a:t>trap</a:t>
            </a:r>
            <a:r>
              <a:rPr lang="en-US" sz="2400" spc="80" dirty="0">
                <a:latin typeface="Times New Roman"/>
                <a:cs typeface="Times New Roman"/>
              </a:rPr>
              <a:t> </a:t>
            </a:r>
            <a:r>
              <a:rPr lang="en-US" sz="2400" spc="-5" dirty="0">
                <a:latin typeface="Arial"/>
                <a:cs typeface="Arial"/>
              </a:rPr>
              <a:t>w</a:t>
            </a:r>
            <a:r>
              <a:rPr lang="en-US" sz="2400" spc="5" dirty="0">
                <a:latin typeface="Arial"/>
                <a:cs typeface="Arial"/>
              </a:rPr>
              <a:t>a</a:t>
            </a:r>
            <a:r>
              <a:rPr lang="en-US" sz="2400" dirty="0">
                <a:latin typeface="Arial"/>
                <a:cs typeface="Arial"/>
              </a:rPr>
              <a:t>s</a:t>
            </a:r>
            <a:r>
              <a:rPr lang="en-US" sz="2400" spc="50" dirty="0">
                <a:latin typeface="Times New Roman"/>
                <a:cs typeface="Times New Roman"/>
              </a:rPr>
              <a:t> </a:t>
            </a:r>
            <a:r>
              <a:rPr lang="en-US" sz="2400" spc="-5" dirty="0">
                <a:latin typeface="Arial"/>
                <a:cs typeface="Arial"/>
              </a:rPr>
              <a:t>d</a:t>
            </a:r>
            <a:r>
              <a:rPr lang="en-US" sz="2400" spc="10" dirty="0">
                <a:latin typeface="Arial"/>
                <a:cs typeface="Arial"/>
              </a:rPr>
              <a:t>e</a:t>
            </a:r>
            <a:r>
              <a:rPr lang="en-US" sz="2400" spc="5" dirty="0">
                <a:latin typeface="Arial"/>
                <a:cs typeface="Arial"/>
              </a:rPr>
              <a:t>v</a:t>
            </a:r>
            <a:r>
              <a:rPr lang="en-US" sz="2400" spc="-5" dirty="0">
                <a:latin typeface="Arial"/>
                <a:cs typeface="Arial"/>
              </a:rPr>
              <a:t>el</a:t>
            </a:r>
            <a:r>
              <a:rPr lang="en-US" sz="2400" spc="10" dirty="0">
                <a:latin typeface="Arial"/>
                <a:cs typeface="Arial"/>
              </a:rPr>
              <a:t>o</a:t>
            </a:r>
            <a:r>
              <a:rPr lang="en-US" sz="2400" spc="-5" dirty="0">
                <a:latin typeface="Arial"/>
                <a:cs typeface="Arial"/>
              </a:rPr>
              <a:t>p</a:t>
            </a:r>
            <a:r>
              <a:rPr lang="en-US" sz="2400" spc="10" dirty="0">
                <a:latin typeface="Arial"/>
                <a:cs typeface="Arial"/>
              </a:rPr>
              <a:t>e</a:t>
            </a:r>
            <a:r>
              <a:rPr lang="en-US" sz="2400" dirty="0">
                <a:latin typeface="Arial"/>
                <a:cs typeface="Arial"/>
              </a:rPr>
              <a:t>d</a:t>
            </a:r>
            <a:r>
              <a:rPr lang="en-US" sz="2400" spc="70" dirty="0">
                <a:latin typeface="Times New Roman"/>
                <a:cs typeface="Times New Roman"/>
              </a:rPr>
              <a:t> </a:t>
            </a:r>
            <a:r>
              <a:rPr lang="en-US" sz="2400" spc="-5" dirty="0">
                <a:latin typeface="Arial"/>
                <a:cs typeface="Arial"/>
              </a:rPr>
              <a:t>b</a:t>
            </a:r>
            <a:r>
              <a:rPr lang="en-US" sz="2400" dirty="0">
                <a:latin typeface="Arial"/>
                <a:cs typeface="Arial"/>
              </a:rPr>
              <a:t>y</a:t>
            </a:r>
            <a:r>
              <a:rPr lang="en-US" sz="2400" spc="75" dirty="0">
                <a:latin typeface="Times New Roman"/>
                <a:cs typeface="Times New Roman"/>
              </a:rPr>
              <a:t> </a:t>
            </a:r>
            <a:r>
              <a:rPr lang="en-US" sz="2400" dirty="0">
                <a:latin typeface="Arial"/>
                <a:cs typeface="Arial"/>
              </a:rPr>
              <a:t>M</a:t>
            </a:r>
            <a:r>
              <a:rPr lang="en-US" sz="2400" spc="5" dirty="0">
                <a:latin typeface="Arial"/>
                <a:cs typeface="Arial"/>
              </a:rPr>
              <a:t>a</a:t>
            </a:r>
            <a:r>
              <a:rPr lang="en-US" sz="2400" dirty="0">
                <a:latin typeface="Arial"/>
                <a:cs typeface="Arial"/>
              </a:rPr>
              <a:t>rk</a:t>
            </a:r>
            <a:r>
              <a:rPr lang="en-US" sz="2400" spc="55" dirty="0">
                <a:latin typeface="Times New Roman"/>
                <a:cs typeface="Times New Roman"/>
              </a:rPr>
              <a:t> </a:t>
            </a:r>
            <a:r>
              <a:rPr lang="en-US" sz="2400" dirty="0">
                <a:latin typeface="Arial"/>
                <a:cs typeface="Arial"/>
              </a:rPr>
              <a:t>Otto</a:t>
            </a:r>
            <a:r>
              <a:rPr lang="en-US" sz="2400" spc="85" dirty="0">
                <a:latin typeface="Times New Roman"/>
                <a:cs typeface="Times New Roman"/>
              </a:rPr>
              <a:t> </a:t>
            </a:r>
            <a:r>
              <a:rPr lang="en-US" sz="2400" spc="-5" dirty="0">
                <a:latin typeface="Arial"/>
                <a:cs typeface="Arial"/>
              </a:rPr>
              <a:t>a</a:t>
            </a:r>
            <a:r>
              <a:rPr lang="en-US" sz="2400" spc="10" dirty="0">
                <a:latin typeface="Arial"/>
                <a:cs typeface="Arial"/>
              </a:rPr>
              <a:t>n</a:t>
            </a:r>
            <a:r>
              <a:rPr lang="en-US" sz="2400" dirty="0">
                <a:latin typeface="Arial"/>
                <a:cs typeface="Arial"/>
              </a:rPr>
              <a:t>d</a:t>
            </a:r>
            <a:r>
              <a:rPr lang="en-US" sz="2400" spc="70" dirty="0">
                <a:latin typeface="Times New Roman"/>
                <a:cs typeface="Times New Roman"/>
              </a:rPr>
              <a:t> </a:t>
            </a:r>
            <a:r>
              <a:rPr lang="en-US" sz="2400" spc="10" dirty="0">
                <a:latin typeface="Arial"/>
                <a:cs typeface="Arial"/>
              </a:rPr>
              <a:t>J</a:t>
            </a:r>
            <a:r>
              <a:rPr lang="en-US" sz="2400" spc="-5" dirty="0">
                <a:latin typeface="Arial"/>
                <a:cs typeface="Arial"/>
              </a:rPr>
              <a:t>a</a:t>
            </a:r>
            <a:r>
              <a:rPr lang="en-US" sz="2400" spc="10" dirty="0">
                <a:latin typeface="Arial"/>
                <a:cs typeface="Arial"/>
              </a:rPr>
              <a:t>c</a:t>
            </a:r>
            <a:r>
              <a:rPr lang="en-US" sz="2400" spc="-5" dirty="0">
                <a:latin typeface="Arial"/>
                <a:cs typeface="Arial"/>
              </a:rPr>
              <a:t>ob</a:t>
            </a:r>
            <a:r>
              <a:rPr lang="en-US" sz="2400" spc="-5" dirty="0">
                <a:latin typeface="Times New Roman"/>
                <a:cs typeface="Times New Roman"/>
              </a:rPr>
              <a:t> </a:t>
            </a:r>
            <a:r>
              <a:rPr lang="en-US" sz="2400" dirty="0">
                <a:latin typeface="Arial"/>
                <a:cs typeface="Arial"/>
              </a:rPr>
              <a:t>T</a:t>
            </a:r>
            <a:r>
              <a:rPr lang="en-US" sz="2400" spc="10" dirty="0">
                <a:latin typeface="Arial"/>
                <a:cs typeface="Arial"/>
              </a:rPr>
              <a:t>h</a:t>
            </a:r>
            <a:r>
              <a:rPr lang="en-US" sz="2400" spc="-5" dirty="0">
                <a:latin typeface="Arial"/>
                <a:cs typeface="Arial"/>
              </a:rPr>
              <a:t>or</a:t>
            </a:r>
            <a:r>
              <a:rPr lang="en-US" sz="2400" spc="10" dirty="0">
                <a:latin typeface="Arial"/>
                <a:cs typeface="Arial"/>
              </a:rPr>
              <a:t>n</a:t>
            </a:r>
            <a:r>
              <a:rPr lang="en-US" sz="2400" dirty="0">
                <a:latin typeface="Arial"/>
                <a:cs typeface="Arial"/>
              </a:rPr>
              <a:t>ton</a:t>
            </a:r>
            <a:r>
              <a:rPr lang="en-US" sz="2400" spc="65" dirty="0">
                <a:latin typeface="Times New Roman"/>
                <a:cs typeface="Times New Roman"/>
              </a:rPr>
              <a:t> </a:t>
            </a:r>
            <a:r>
              <a:rPr lang="en-US" sz="2400" spc="-5" dirty="0">
                <a:latin typeface="Arial"/>
                <a:cs typeface="Arial"/>
              </a:rPr>
              <a:t>a</a:t>
            </a:r>
            <a:r>
              <a:rPr lang="en-US" sz="2400" dirty="0">
                <a:latin typeface="Arial"/>
                <a:cs typeface="Arial"/>
              </a:rPr>
              <a:t>t</a:t>
            </a:r>
            <a:r>
              <a:rPr lang="en-US" sz="2400" spc="40" dirty="0">
                <a:latin typeface="Times New Roman"/>
                <a:cs typeface="Times New Roman"/>
              </a:rPr>
              <a:t> </a:t>
            </a:r>
            <a:r>
              <a:rPr lang="en-US" sz="2400" spc="-135" dirty="0">
                <a:latin typeface="Arial"/>
                <a:cs typeface="Arial"/>
              </a:rPr>
              <a:t>T</a:t>
            </a:r>
            <a:r>
              <a:rPr lang="en-US" sz="2400" spc="-5" dirty="0">
                <a:latin typeface="Arial"/>
                <a:cs typeface="Arial"/>
              </a:rPr>
              <a:t>witt</a:t>
            </a:r>
            <a:r>
              <a:rPr lang="en-US" sz="2400" spc="5" dirty="0">
                <a:latin typeface="Arial"/>
                <a:cs typeface="Arial"/>
              </a:rPr>
              <a:t>e</a:t>
            </a:r>
            <a:r>
              <a:rPr lang="en-US" sz="2400" spc="-150" dirty="0">
                <a:latin typeface="Arial"/>
                <a:cs typeface="Arial"/>
              </a:rPr>
              <a:t>r</a:t>
            </a:r>
            <a:r>
              <a:rPr lang="en-US" sz="2400" dirty="0">
                <a:latin typeface="Arial"/>
                <a:cs typeface="Arial"/>
              </a:rPr>
              <a:t>,</a:t>
            </a:r>
            <a:r>
              <a:rPr lang="en-US" sz="2400" spc="70" dirty="0">
                <a:latin typeface="Times New Roman"/>
                <a:cs typeface="Times New Roman"/>
              </a:rPr>
              <a:t> </a:t>
            </a:r>
            <a:r>
              <a:rPr lang="en-US" sz="2400" spc="-5" dirty="0">
                <a:latin typeface="Arial"/>
                <a:cs typeface="Arial"/>
              </a:rPr>
              <a:t>a</a:t>
            </a:r>
            <a:r>
              <a:rPr lang="en-US" sz="2400" spc="5" dirty="0">
                <a:latin typeface="Arial"/>
                <a:cs typeface="Arial"/>
              </a:rPr>
              <a:t>n</a:t>
            </a:r>
            <a:r>
              <a:rPr lang="en-US" sz="2400" dirty="0">
                <a:latin typeface="Arial"/>
                <a:cs typeface="Arial"/>
              </a:rPr>
              <a:t>d</a:t>
            </a:r>
            <a:r>
              <a:rPr lang="en-US" sz="2400" spc="70" dirty="0">
                <a:latin typeface="Times New Roman"/>
                <a:cs typeface="Times New Roman"/>
              </a:rPr>
              <a:t> </a:t>
            </a:r>
            <a:r>
              <a:rPr lang="en-US" sz="2400" dirty="0">
                <a:latin typeface="Arial"/>
                <a:cs typeface="Arial"/>
              </a:rPr>
              <a:t>r</a:t>
            </a:r>
            <a:r>
              <a:rPr lang="en-US" sz="2400" spc="5" dirty="0">
                <a:latin typeface="Arial"/>
                <a:cs typeface="Arial"/>
              </a:rPr>
              <a:t>e</a:t>
            </a:r>
            <a:r>
              <a:rPr lang="en-US" sz="2400" spc="-5" dirty="0">
                <a:latin typeface="Arial"/>
                <a:cs typeface="Arial"/>
              </a:rPr>
              <a:t>le</a:t>
            </a:r>
            <a:r>
              <a:rPr lang="en-US" sz="2400" spc="10" dirty="0">
                <a:latin typeface="Arial"/>
                <a:cs typeface="Arial"/>
              </a:rPr>
              <a:t>a</a:t>
            </a:r>
            <a:r>
              <a:rPr lang="en-US" sz="2400" spc="5" dirty="0">
                <a:latin typeface="Arial"/>
                <a:cs typeface="Arial"/>
              </a:rPr>
              <a:t>s</a:t>
            </a:r>
            <a:r>
              <a:rPr lang="en-US" sz="2400" spc="-5" dirty="0">
                <a:latin typeface="Arial"/>
                <a:cs typeface="Arial"/>
              </a:rPr>
              <a:t>e</a:t>
            </a:r>
            <a:r>
              <a:rPr lang="en-US" sz="2400" dirty="0">
                <a:latin typeface="Arial"/>
                <a:cs typeface="Arial"/>
              </a:rPr>
              <a:t>d</a:t>
            </a:r>
            <a:r>
              <a:rPr lang="en-US" sz="2400" spc="55" dirty="0">
                <a:latin typeface="Times New Roman"/>
                <a:cs typeface="Times New Roman"/>
              </a:rPr>
              <a:t> </a:t>
            </a:r>
            <a:r>
              <a:rPr lang="en-US" sz="2400" spc="-5" dirty="0">
                <a:latin typeface="Arial"/>
                <a:cs typeface="Arial"/>
              </a:rPr>
              <a:t>a</a:t>
            </a:r>
            <a:r>
              <a:rPr lang="en-US" sz="2400" dirty="0">
                <a:latin typeface="Arial"/>
                <a:cs typeface="Arial"/>
              </a:rPr>
              <a:t>s</a:t>
            </a:r>
            <a:r>
              <a:rPr lang="en-US" sz="2400" spc="85" dirty="0">
                <a:latin typeface="Times New Roman"/>
                <a:cs typeface="Times New Roman"/>
              </a:rPr>
              <a:t> </a:t>
            </a:r>
            <a:r>
              <a:rPr lang="en-US" sz="2400" spc="-5" dirty="0">
                <a:latin typeface="Arial"/>
                <a:cs typeface="Arial"/>
              </a:rPr>
              <a:t>a</a:t>
            </a:r>
            <a:r>
              <a:rPr lang="en-US" sz="2400" dirty="0">
                <a:latin typeface="Arial"/>
                <a:cs typeface="Arial"/>
              </a:rPr>
              <a:t>n</a:t>
            </a:r>
            <a:r>
              <a:rPr lang="en-US" sz="2400" spc="80" dirty="0">
                <a:latin typeface="Times New Roman"/>
                <a:cs typeface="Times New Roman"/>
              </a:rPr>
              <a:t> </a:t>
            </a:r>
            <a:r>
              <a:rPr lang="en-US" sz="2400" spc="-5" dirty="0">
                <a:latin typeface="Arial"/>
                <a:cs typeface="Arial"/>
              </a:rPr>
              <a:t>o</a:t>
            </a:r>
            <a:r>
              <a:rPr lang="en-US" sz="2400" spc="5" dirty="0">
                <a:latin typeface="Arial"/>
                <a:cs typeface="Arial"/>
              </a:rPr>
              <a:t>p</a:t>
            </a:r>
            <a:r>
              <a:rPr lang="en-US" sz="2400" spc="-5" dirty="0">
                <a:latin typeface="Arial"/>
                <a:cs typeface="Arial"/>
              </a:rPr>
              <a:t>e</a:t>
            </a:r>
            <a:r>
              <a:rPr lang="en-US" sz="2400" dirty="0">
                <a:latin typeface="Arial"/>
                <a:cs typeface="Arial"/>
              </a:rPr>
              <a:t>n</a:t>
            </a:r>
            <a:r>
              <a:rPr lang="en-US" sz="2400" spc="80" dirty="0">
                <a:latin typeface="Times New Roman"/>
                <a:cs typeface="Times New Roman"/>
              </a:rPr>
              <a:t> </a:t>
            </a:r>
            <a:r>
              <a:rPr lang="en-US" sz="2400" dirty="0">
                <a:latin typeface="Arial"/>
                <a:cs typeface="Arial"/>
              </a:rPr>
              <a:t>s</a:t>
            </a:r>
            <a:r>
              <a:rPr lang="en-US" sz="2400" spc="10" dirty="0">
                <a:latin typeface="Arial"/>
                <a:cs typeface="Arial"/>
              </a:rPr>
              <a:t>o</a:t>
            </a:r>
            <a:r>
              <a:rPr lang="en-US" sz="2400" spc="-5" dirty="0">
                <a:latin typeface="Arial"/>
                <a:cs typeface="Arial"/>
              </a:rPr>
              <a:t>ur</a:t>
            </a:r>
            <a:r>
              <a:rPr lang="en-US" sz="2400" spc="10" dirty="0">
                <a:latin typeface="Arial"/>
                <a:cs typeface="Arial"/>
              </a:rPr>
              <a:t>c</a:t>
            </a:r>
            <a:r>
              <a:rPr lang="en-US" sz="2400" dirty="0">
                <a:latin typeface="Arial"/>
                <a:cs typeface="Arial"/>
              </a:rPr>
              <a:t>e</a:t>
            </a:r>
            <a:r>
              <a:rPr lang="en-US" sz="2400" dirty="0">
                <a:latin typeface="Times New Roman"/>
                <a:cs typeface="Times New Roman"/>
              </a:rPr>
              <a:t> </a:t>
            </a:r>
            <a:r>
              <a:rPr lang="en-US" sz="2400" spc="-5" dirty="0">
                <a:latin typeface="Arial"/>
                <a:cs typeface="Arial"/>
              </a:rPr>
              <a:t>pr</a:t>
            </a:r>
            <a:r>
              <a:rPr lang="en-US" sz="2400" spc="10" dirty="0">
                <a:latin typeface="Arial"/>
                <a:cs typeface="Arial"/>
              </a:rPr>
              <a:t>o</a:t>
            </a:r>
            <a:r>
              <a:rPr lang="en-US" sz="2400" spc="-5" dirty="0">
                <a:latin typeface="Arial"/>
                <a:cs typeface="Arial"/>
              </a:rPr>
              <a:t>d</a:t>
            </a:r>
            <a:r>
              <a:rPr lang="en-US" sz="2400" spc="10" dirty="0">
                <a:latin typeface="Arial"/>
                <a:cs typeface="Arial"/>
              </a:rPr>
              <a:t>u</a:t>
            </a:r>
            <a:r>
              <a:rPr lang="en-US" sz="2400" spc="5" dirty="0">
                <a:latin typeface="Arial"/>
                <a:cs typeface="Arial"/>
              </a:rPr>
              <a:t>c</a:t>
            </a:r>
            <a:r>
              <a:rPr lang="en-US" sz="2400" dirty="0">
                <a:latin typeface="Arial"/>
                <a:cs typeface="Arial"/>
              </a:rPr>
              <a:t>t</a:t>
            </a:r>
            <a:r>
              <a:rPr lang="en-US" sz="2400" spc="55" dirty="0">
                <a:latin typeface="Times New Roman"/>
                <a:cs typeface="Times New Roman"/>
              </a:rPr>
              <a:t> </a:t>
            </a:r>
            <a:r>
              <a:rPr lang="en-US" sz="2400" spc="-5" dirty="0">
                <a:latin typeface="Arial"/>
                <a:cs typeface="Arial"/>
              </a:rPr>
              <a:t>i</a:t>
            </a:r>
            <a:r>
              <a:rPr lang="en-US" sz="2400" dirty="0">
                <a:latin typeface="Arial"/>
                <a:cs typeface="Arial"/>
              </a:rPr>
              <a:t>n</a:t>
            </a:r>
            <a:r>
              <a:rPr lang="en-US" sz="2400" spc="-55" dirty="0">
                <a:latin typeface="Times New Roman"/>
                <a:cs typeface="Times New Roman"/>
              </a:rPr>
              <a:t> </a:t>
            </a:r>
            <a:r>
              <a:rPr lang="en-US" sz="2400" dirty="0">
                <a:latin typeface="Arial"/>
                <a:cs typeface="Arial"/>
              </a:rPr>
              <a:t>A</a:t>
            </a:r>
            <a:r>
              <a:rPr lang="en-US" sz="2400" spc="10" dirty="0">
                <a:latin typeface="Arial"/>
                <a:cs typeface="Arial"/>
              </a:rPr>
              <a:t>u</a:t>
            </a:r>
            <a:r>
              <a:rPr lang="en-US" sz="2400" spc="-5" dirty="0">
                <a:latin typeface="Arial"/>
                <a:cs typeface="Arial"/>
              </a:rPr>
              <a:t>g</a:t>
            </a:r>
            <a:r>
              <a:rPr lang="en-US" sz="2400" spc="10" dirty="0">
                <a:latin typeface="Arial"/>
                <a:cs typeface="Arial"/>
              </a:rPr>
              <a:t>u</a:t>
            </a:r>
            <a:r>
              <a:rPr lang="en-US" sz="2400" spc="5" dirty="0">
                <a:latin typeface="Arial"/>
                <a:cs typeface="Arial"/>
              </a:rPr>
              <a:t>s</a:t>
            </a:r>
            <a:r>
              <a:rPr lang="en-US" sz="2400" dirty="0">
                <a:latin typeface="Arial"/>
                <a:cs typeface="Arial"/>
              </a:rPr>
              <a:t>t</a:t>
            </a:r>
            <a:r>
              <a:rPr lang="en-US" sz="2400" spc="55" dirty="0">
                <a:latin typeface="Times New Roman"/>
                <a:cs typeface="Times New Roman"/>
              </a:rPr>
              <a:t> </a:t>
            </a:r>
            <a:r>
              <a:rPr lang="en-US" sz="2400" spc="-5" dirty="0">
                <a:latin typeface="Arial"/>
                <a:cs typeface="Arial"/>
              </a:rPr>
              <a:t>2</a:t>
            </a:r>
            <a:r>
              <a:rPr lang="en-US" sz="2400" spc="10" dirty="0">
                <a:latin typeface="Arial"/>
                <a:cs typeface="Arial"/>
              </a:rPr>
              <a:t>0</a:t>
            </a:r>
            <a:r>
              <a:rPr lang="en-US" sz="2400" spc="-190" dirty="0">
                <a:latin typeface="Arial"/>
                <a:cs typeface="Arial"/>
              </a:rPr>
              <a:t>1</a:t>
            </a:r>
            <a:r>
              <a:rPr lang="en-US" sz="2400" dirty="0">
                <a:latin typeface="Arial"/>
                <a:cs typeface="Arial"/>
              </a:rPr>
              <a:t>1</a:t>
            </a:r>
            <a:r>
              <a:rPr lang="en-US" sz="2400" spc="70" dirty="0">
                <a:latin typeface="Times New Roman"/>
                <a:cs typeface="Times New Roman"/>
              </a:rPr>
              <a:t> </a:t>
            </a:r>
            <a:r>
              <a:rPr lang="en-US" sz="2400" spc="5" dirty="0">
                <a:latin typeface="Arial"/>
                <a:cs typeface="Arial"/>
              </a:rPr>
              <a:t>o</a:t>
            </a:r>
            <a:r>
              <a:rPr lang="en-US" sz="2400" dirty="0">
                <a:latin typeface="Arial"/>
                <a:cs typeface="Arial"/>
              </a:rPr>
              <a:t>n</a:t>
            </a:r>
            <a:r>
              <a:rPr lang="en-US" sz="2400" spc="70" dirty="0">
                <a:latin typeface="Times New Roman"/>
                <a:cs typeface="Times New Roman"/>
              </a:rPr>
              <a:t> </a:t>
            </a:r>
            <a:r>
              <a:rPr lang="en-US" sz="2400" spc="5" dirty="0">
                <a:latin typeface="Arial"/>
                <a:cs typeface="Arial"/>
              </a:rPr>
              <a:t>G</a:t>
            </a:r>
            <a:r>
              <a:rPr lang="en-US" sz="2400" spc="-5" dirty="0">
                <a:latin typeface="Arial"/>
                <a:cs typeface="Arial"/>
              </a:rPr>
              <a:t>itH</a:t>
            </a:r>
            <a:r>
              <a:rPr lang="en-US" sz="2400" spc="5" dirty="0">
                <a:latin typeface="Arial"/>
                <a:cs typeface="Arial"/>
              </a:rPr>
              <a:t>u</a:t>
            </a:r>
            <a:r>
              <a:rPr lang="en-US" sz="2400" spc="-35" dirty="0">
                <a:latin typeface="Arial"/>
                <a:cs typeface="Arial"/>
              </a:rPr>
              <a:t>b</a:t>
            </a:r>
            <a:r>
              <a:rPr lang="en-US" sz="2400" dirty="0">
                <a:latin typeface="Arial"/>
                <a:cs typeface="Arial"/>
              </a:rPr>
              <a:t>.</a:t>
            </a:r>
          </a:p>
          <a:p>
            <a:pPr>
              <a:lnSpc>
                <a:spcPct val="100000"/>
              </a:lnSpc>
              <a:spcBef>
                <a:spcPts val="39"/>
              </a:spcBef>
              <a:buClr>
                <a:srgbClr val="71A276"/>
              </a:buClr>
              <a:buFont typeface="Wingdings 2"/>
              <a:buChar char=""/>
            </a:pPr>
            <a:endParaRPr lang="en-US" sz="2000" dirty="0">
              <a:latin typeface="Times New Roman"/>
              <a:cs typeface="Times New Roman"/>
            </a:endParaRPr>
          </a:p>
          <a:p>
            <a:pPr marL="304800" indent="-292100">
              <a:lnSpc>
                <a:spcPct val="100000"/>
              </a:lnSpc>
              <a:buClr>
                <a:srgbClr val="71A276"/>
              </a:buClr>
              <a:buSzPct val="69230"/>
              <a:buFont typeface="Wingdings 2"/>
              <a:buChar char=""/>
              <a:tabLst>
                <a:tab pos="305435" algn="l"/>
              </a:tabLst>
            </a:pPr>
            <a:r>
              <a:rPr lang="en-US" sz="2400" dirty="0">
                <a:latin typeface="Arial"/>
                <a:cs typeface="Arial"/>
              </a:rPr>
              <a:t>In</a:t>
            </a:r>
            <a:r>
              <a:rPr lang="en-US" sz="2400" spc="80" dirty="0">
                <a:latin typeface="Times New Roman"/>
                <a:cs typeface="Times New Roman"/>
              </a:rPr>
              <a:t> </a:t>
            </a:r>
            <a:r>
              <a:rPr lang="en-US" sz="2400" spc="-5" dirty="0" err="1">
                <a:latin typeface="Arial"/>
                <a:cs typeface="Arial"/>
              </a:rPr>
              <a:t>ju</a:t>
            </a:r>
            <a:r>
              <a:rPr lang="en-US" sz="2400" spc="5" dirty="0" err="1">
                <a:latin typeface="Arial"/>
                <a:cs typeface="Arial"/>
              </a:rPr>
              <a:t>n</a:t>
            </a:r>
            <a:r>
              <a:rPr lang="en-US" sz="2400" dirty="0" err="1">
                <a:latin typeface="Arial"/>
                <a:cs typeface="Arial"/>
              </a:rPr>
              <a:t>e</a:t>
            </a:r>
            <a:r>
              <a:rPr lang="en-US" sz="2400" spc="65" dirty="0">
                <a:latin typeface="Times New Roman"/>
                <a:cs typeface="Times New Roman"/>
              </a:rPr>
              <a:t> </a:t>
            </a:r>
            <a:r>
              <a:rPr lang="en-US" sz="2400" spc="-5" dirty="0">
                <a:latin typeface="Arial"/>
                <a:cs typeface="Arial"/>
              </a:rPr>
              <a:t>2</a:t>
            </a:r>
            <a:r>
              <a:rPr lang="en-US" sz="2400" spc="5" dirty="0">
                <a:latin typeface="Arial"/>
                <a:cs typeface="Arial"/>
              </a:rPr>
              <a:t>0</a:t>
            </a:r>
            <a:r>
              <a:rPr lang="en-US" sz="2400" spc="-5" dirty="0">
                <a:latin typeface="Arial"/>
                <a:cs typeface="Arial"/>
              </a:rPr>
              <a:t>1</a:t>
            </a:r>
            <a:r>
              <a:rPr lang="en-US" sz="2400" spc="5" dirty="0">
                <a:latin typeface="Arial"/>
                <a:cs typeface="Arial"/>
              </a:rPr>
              <a:t>4</a:t>
            </a:r>
            <a:r>
              <a:rPr lang="en-US" sz="2400" dirty="0">
                <a:latin typeface="Arial"/>
                <a:cs typeface="Arial"/>
              </a:rPr>
              <a:t>,</a:t>
            </a:r>
            <a:r>
              <a:rPr lang="en-US" sz="2400" spc="75" dirty="0">
                <a:latin typeface="Times New Roman"/>
                <a:cs typeface="Times New Roman"/>
              </a:rPr>
              <a:t> </a:t>
            </a:r>
            <a:r>
              <a:rPr lang="en-US" sz="2400" spc="10" dirty="0">
                <a:latin typeface="Arial"/>
                <a:cs typeface="Arial"/>
              </a:rPr>
              <a:t>n</a:t>
            </a:r>
            <a:r>
              <a:rPr lang="en-US" sz="2400" spc="-5" dirty="0">
                <a:latin typeface="Arial"/>
                <a:cs typeface="Arial"/>
              </a:rPr>
              <a:t>o</a:t>
            </a:r>
            <a:r>
              <a:rPr lang="en-US" sz="2400" dirty="0">
                <a:latin typeface="Arial"/>
                <a:cs typeface="Arial"/>
              </a:rPr>
              <a:t>.</a:t>
            </a:r>
            <a:r>
              <a:rPr lang="en-US" sz="2400" spc="75" dirty="0">
                <a:latin typeface="Times New Roman"/>
                <a:cs typeface="Times New Roman"/>
              </a:rPr>
              <a:t> </a:t>
            </a:r>
            <a:r>
              <a:rPr lang="en-US" sz="2400" dirty="0">
                <a:latin typeface="Arial"/>
                <a:cs typeface="Arial"/>
              </a:rPr>
              <a:t>1</a:t>
            </a:r>
            <a:r>
              <a:rPr lang="en-US" sz="2400" spc="70" dirty="0">
                <a:latin typeface="Times New Roman"/>
                <a:cs typeface="Times New Roman"/>
              </a:rPr>
              <a:t> </a:t>
            </a:r>
            <a:r>
              <a:rPr lang="en-US" sz="2400" spc="5" dirty="0">
                <a:latin typeface="Arial"/>
                <a:cs typeface="Arial"/>
              </a:rPr>
              <a:t>p</a:t>
            </a:r>
            <a:r>
              <a:rPr lang="en-US" sz="2400" dirty="0">
                <a:latin typeface="Arial"/>
                <a:cs typeface="Arial"/>
              </a:rPr>
              <a:t>roject</a:t>
            </a:r>
            <a:r>
              <a:rPr lang="en-US" sz="2400" spc="75" dirty="0">
                <a:latin typeface="Times New Roman"/>
                <a:cs typeface="Times New Roman"/>
              </a:rPr>
              <a:t> </a:t>
            </a:r>
            <a:r>
              <a:rPr lang="en-US" sz="2400" dirty="0">
                <a:latin typeface="Arial"/>
                <a:cs typeface="Arial"/>
              </a:rPr>
              <a:t>on</a:t>
            </a:r>
            <a:r>
              <a:rPr lang="en-US" sz="2400" spc="70" dirty="0">
                <a:latin typeface="Times New Roman"/>
                <a:cs typeface="Times New Roman"/>
              </a:rPr>
              <a:t> </a:t>
            </a:r>
            <a:r>
              <a:rPr lang="en-US" sz="2400" dirty="0">
                <a:latin typeface="Arial"/>
                <a:cs typeface="Arial"/>
              </a:rPr>
              <a:t>GitH</a:t>
            </a:r>
            <a:r>
              <a:rPr lang="en-US" sz="2400" spc="-5" dirty="0">
                <a:latin typeface="Arial"/>
                <a:cs typeface="Arial"/>
              </a:rPr>
              <a:t>u</a:t>
            </a:r>
            <a:r>
              <a:rPr lang="en-US" sz="2400" spc="5" dirty="0">
                <a:latin typeface="Arial"/>
                <a:cs typeface="Arial"/>
              </a:rPr>
              <a:t>b</a:t>
            </a:r>
            <a:r>
              <a:rPr lang="en-US" sz="2400" dirty="0">
                <a:latin typeface="Arial"/>
                <a:cs typeface="Arial"/>
              </a:rPr>
              <a:t>.</a:t>
            </a:r>
          </a:p>
          <a:p>
            <a:pPr>
              <a:lnSpc>
                <a:spcPct val="100000"/>
              </a:lnSpc>
              <a:spcBef>
                <a:spcPts val="32"/>
              </a:spcBef>
              <a:buClr>
                <a:srgbClr val="71A276"/>
              </a:buClr>
              <a:buFont typeface="Wingdings 2"/>
              <a:buChar char=""/>
            </a:pPr>
            <a:endParaRPr lang="en-US" sz="2400" dirty="0">
              <a:latin typeface="Times New Roman"/>
              <a:cs typeface="Times New Roman"/>
            </a:endParaRPr>
          </a:p>
          <a:p>
            <a:pPr marL="304800" marR="519430" indent="-292100">
              <a:lnSpc>
                <a:spcPts val="2810"/>
              </a:lnSpc>
              <a:buClr>
                <a:srgbClr val="71A276"/>
              </a:buClr>
              <a:buSzPct val="69230"/>
              <a:buFont typeface="Wingdings 2"/>
              <a:buChar char=""/>
              <a:tabLst>
                <a:tab pos="305435" algn="l"/>
              </a:tabLst>
            </a:pPr>
            <a:r>
              <a:rPr lang="en-US" sz="2400" dirty="0">
                <a:latin typeface="Arial"/>
                <a:cs typeface="Arial"/>
              </a:rPr>
              <a:t>B</a:t>
            </a:r>
            <a:r>
              <a:rPr lang="en-US" sz="2400" spc="10" dirty="0">
                <a:latin typeface="Arial"/>
                <a:cs typeface="Arial"/>
              </a:rPr>
              <a:t>o</a:t>
            </a:r>
            <a:r>
              <a:rPr lang="en-US" sz="2400" spc="-5" dirty="0">
                <a:latin typeface="Arial"/>
                <a:cs typeface="Arial"/>
              </a:rPr>
              <a:t>ot</a:t>
            </a:r>
            <a:r>
              <a:rPr lang="en-US" sz="2400" spc="10" dirty="0">
                <a:latin typeface="Arial"/>
                <a:cs typeface="Arial"/>
              </a:rPr>
              <a:t>s</a:t>
            </a:r>
            <a:r>
              <a:rPr lang="en-US" sz="2400" dirty="0">
                <a:latin typeface="Arial"/>
                <a:cs typeface="Arial"/>
              </a:rPr>
              <a:t>trap</a:t>
            </a:r>
            <a:r>
              <a:rPr lang="en-US" sz="2400" spc="60" dirty="0">
                <a:latin typeface="Times New Roman"/>
                <a:cs typeface="Times New Roman"/>
              </a:rPr>
              <a:t> </a:t>
            </a:r>
            <a:r>
              <a:rPr lang="en-US" sz="2400" spc="-5" dirty="0">
                <a:latin typeface="Arial"/>
                <a:cs typeface="Arial"/>
              </a:rPr>
              <a:t>i</a:t>
            </a:r>
            <a:r>
              <a:rPr lang="en-US" sz="2400" dirty="0">
                <a:latin typeface="Arial"/>
                <a:cs typeface="Arial"/>
              </a:rPr>
              <a:t>s</a:t>
            </a:r>
            <a:r>
              <a:rPr lang="en-US" sz="2400" spc="60" dirty="0">
                <a:latin typeface="Times New Roman"/>
                <a:cs typeface="Times New Roman"/>
              </a:rPr>
              <a:t> </a:t>
            </a:r>
            <a:r>
              <a:rPr lang="en-US" sz="2400" dirty="0">
                <a:latin typeface="Arial"/>
                <a:cs typeface="Arial"/>
              </a:rPr>
              <a:t>the</a:t>
            </a:r>
            <a:r>
              <a:rPr lang="en-US" sz="2400" spc="80" dirty="0">
                <a:latin typeface="Times New Roman"/>
                <a:cs typeface="Times New Roman"/>
              </a:rPr>
              <a:t> </a:t>
            </a:r>
            <a:r>
              <a:rPr lang="en-US" sz="2400" dirty="0">
                <a:latin typeface="Arial"/>
                <a:cs typeface="Arial"/>
              </a:rPr>
              <a:t>m</a:t>
            </a:r>
            <a:r>
              <a:rPr lang="en-US" sz="2400" spc="5" dirty="0">
                <a:latin typeface="Arial"/>
                <a:cs typeface="Arial"/>
              </a:rPr>
              <a:t>o</a:t>
            </a:r>
            <a:r>
              <a:rPr lang="en-US" sz="2400" dirty="0">
                <a:latin typeface="Arial"/>
                <a:cs typeface="Arial"/>
              </a:rPr>
              <a:t>st</a:t>
            </a:r>
            <a:r>
              <a:rPr lang="en-US" sz="2400" spc="60" dirty="0">
                <a:latin typeface="Times New Roman"/>
                <a:cs typeface="Times New Roman"/>
              </a:rPr>
              <a:t> </a:t>
            </a:r>
            <a:r>
              <a:rPr lang="en-US" sz="2400" spc="-5" dirty="0">
                <a:latin typeface="Arial"/>
                <a:cs typeface="Arial"/>
              </a:rPr>
              <a:t>p</a:t>
            </a:r>
            <a:r>
              <a:rPr lang="en-US" sz="2400" dirty="0">
                <a:latin typeface="Arial"/>
                <a:cs typeface="Arial"/>
              </a:rPr>
              <a:t>o</a:t>
            </a:r>
            <a:r>
              <a:rPr lang="en-US" sz="2400" spc="-5" dirty="0">
                <a:latin typeface="Arial"/>
                <a:cs typeface="Arial"/>
              </a:rPr>
              <a:t>p</a:t>
            </a:r>
            <a:r>
              <a:rPr lang="en-US" sz="2400" dirty="0">
                <a:latin typeface="Arial"/>
                <a:cs typeface="Arial"/>
              </a:rPr>
              <a:t>u</a:t>
            </a:r>
            <a:r>
              <a:rPr lang="en-US" sz="2400" spc="-5" dirty="0">
                <a:latin typeface="Arial"/>
                <a:cs typeface="Arial"/>
              </a:rPr>
              <a:t>la</a:t>
            </a:r>
            <a:r>
              <a:rPr lang="en-US" sz="2400" dirty="0">
                <a:latin typeface="Arial"/>
                <a:cs typeface="Arial"/>
              </a:rPr>
              <a:t>r</a:t>
            </a:r>
            <a:r>
              <a:rPr lang="en-US" sz="2400" spc="55" dirty="0">
                <a:latin typeface="Times New Roman"/>
                <a:cs typeface="Times New Roman"/>
              </a:rPr>
              <a:t> </a:t>
            </a:r>
            <a:r>
              <a:rPr lang="en-US" sz="2400" spc="-5" dirty="0">
                <a:latin typeface="Arial"/>
                <a:cs typeface="Arial"/>
              </a:rPr>
              <a:t>H</a:t>
            </a:r>
            <a:r>
              <a:rPr lang="en-US" sz="2400" spc="5" dirty="0">
                <a:latin typeface="Arial"/>
                <a:cs typeface="Arial"/>
              </a:rPr>
              <a:t>T</a:t>
            </a:r>
            <a:r>
              <a:rPr lang="en-US" sz="2400" dirty="0">
                <a:latin typeface="Arial"/>
                <a:cs typeface="Arial"/>
              </a:rPr>
              <a:t>M</a:t>
            </a:r>
            <a:r>
              <a:rPr lang="en-US" sz="2400" spc="5" dirty="0">
                <a:latin typeface="Arial"/>
                <a:cs typeface="Arial"/>
              </a:rPr>
              <a:t>L</a:t>
            </a:r>
            <a:r>
              <a:rPr lang="en-US" sz="2400" dirty="0">
                <a:latin typeface="Arial"/>
                <a:cs typeface="Arial"/>
              </a:rPr>
              <a:t>,</a:t>
            </a:r>
            <a:r>
              <a:rPr lang="en-US" sz="2400" spc="50" dirty="0">
                <a:latin typeface="Times New Roman"/>
                <a:cs typeface="Times New Roman"/>
              </a:rPr>
              <a:t> </a:t>
            </a:r>
            <a:r>
              <a:rPr lang="en-US" sz="2400" spc="-5" dirty="0">
                <a:latin typeface="Arial"/>
                <a:cs typeface="Arial"/>
              </a:rPr>
              <a:t>CS</a:t>
            </a:r>
            <a:r>
              <a:rPr lang="en-US" sz="2400" spc="5" dirty="0">
                <a:latin typeface="Arial"/>
                <a:cs typeface="Arial"/>
              </a:rPr>
              <a:t>S</a:t>
            </a:r>
            <a:r>
              <a:rPr lang="en-US" sz="2400" dirty="0">
                <a:latin typeface="Arial"/>
                <a:cs typeface="Arial"/>
              </a:rPr>
              <a:t>,</a:t>
            </a:r>
            <a:r>
              <a:rPr lang="en-US" sz="2400" spc="50" dirty="0">
                <a:latin typeface="Times New Roman"/>
                <a:cs typeface="Times New Roman"/>
              </a:rPr>
              <a:t> </a:t>
            </a:r>
            <a:r>
              <a:rPr lang="en-US" sz="2400" spc="-5" dirty="0">
                <a:latin typeface="Arial"/>
                <a:cs typeface="Arial"/>
              </a:rPr>
              <a:t>a</a:t>
            </a:r>
            <a:r>
              <a:rPr lang="en-US" sz="2400" dirty="0">
                <a:latin typeface="Arial"/>
                <a:cs typeface="Arial"/>
              </a:rPr>
              <a:t>nd</a:t>
            </a:r>
            <a:r>
              <a:rPr lang="en-US" sz="2400" dirty="0">
                <a:latin typeface="Times New Roman"/>
                <a:cs typeface="Times New Roman"/>
              </a:rPr>
              <a:t> </a:t>
            </a:r>
            <a:r>
              <a:rPr lang="en-US" sz="2400" spc="5" dirty="0">
                <a:latin typeface="Arial"/>
                <a:cs typeface="Arial"/>
              </a:rPr>
              <a:t>J</a:t>
            </a:r>
            <a:r>
              <a:rPr lang="en-US" sz="2400" spc="-5" dirty="0">
                <a:latin typeface="Arial"/>
                <a:cs typeface="Arial"/>
              </a:rPr>
              <a:t>a</a:t>
            </a:r>
            <a:r>
              <a:rPr lang="en-US" sz="2400" spc="10" dirty="0">
                <a:latin typeface="Arial"/>
                <a:cs typeface="Arial"/>
              </a:rPr>
              <a:t>v</a:t>
            </a:r>
            <a:r>
              <a:rPr lang="en-US" sz="2400" spc="-5" dirty="0">
                <a:latin typeface="Arial"/>
                <a:cs typeface="Arial"/>
              </a:rPr>
              <a:t>a</a:t>
            </a:r>
            <a:r>
              <a:rPr lang="en-US" sz="2400" spc="10" dirty="0">
                <a:latin typeface="Arial"/>
                <a:cs typeface="Arial"/>
              </a:rPr>
              <a:t>S</a:t>
            </a:r>
            <a:r>
              <a:rPr lang="en-US" sz="2400" spc="5" dirty="0">
                <a:latin typeface="Arial"/>
                <a:cs typeface="Arial"/>
              </a:rPr>
              <a:t>c</a:t>
            </a:r>
            <a:r>
              <a:rPr lang="en-US" sz="2400" dirty="0">
                <a:latin typeface="Arial"/>
                <a:cs typeface="Arial"/>
              </a:rPr>
              <a:t>ript</a:t>
            </a:r>
            <a:r>
              <a:rPr lang="en-US" sz="2400" spc="50" dirty="0">
                <a:latin typeface="Times New Roman"/>
                <a:cs typeface="Times New Roman"/>
              </a:rPr>
              <a:t> </a:t>
            </a:r>
            <a:r>
              <a:rPr lang="en-US" sz="2400" dirty="0">
                <a:latin typeface="Arial"/>
                <a:cs typeface="Arial"/>
              </a:rPr>
              <a:t>fra</a:t>
            </a:r>
            <a:r>
              <a:rPr lang="en-US" sz="2400" spc="5" dirty="0">
                <a:latin typeface="Arial"/>
                <a:cs typeface="Arial"/>
              </a:rPr>
              <a:t>m</a:t>
            </a:r>
            <a:r>
              <a:rPr lang="en-US" sz="2400" spc="-5" dirty="0">
                <a:latin typeface="Arial"/>
                <a:cs typeface="Arial"/>
              </a:rPr>
              <a:t>e</a:t>
            </a:r>
            <a:r>
              <a:rPr lang="en-US" sz="2400" spc="10" dirty="0">
                <a:latin typeface="Arial"/>
                <a:cs typeface="Arial"/>
              </a:rPr>
              <a:t>w</a:t>
            </a:r>
            <a:r>
              <a:rPr lang="en-US" sz="2400" spc="-5" dirty="0">
                <a:latin typeface="Arial"/>
                <a:cs typeface="Arial"/>
              </a:rPr>
              <a:t>or</a:t>
            </a:r>
            <a:r>
              <a:rPr lang="en-US" sz="2400" dirty="0">
                <a:latin typeface="Arial"/>
                <a:cs typeface="Arial"/>
              </a:rPr>
              <a:t>k</a:t>
            </a:r>
            <a:r>
              <a:rPr lang="en-US" sz="2400" spc="55" dirty="0">
                <a:latin typeface="Times New Roman"/>
                <a:cs typeface="Times New Roman"/>
              </a:rPr>
              <a:t> </a:t>
            </a:r>
            <a:r>
              <a:rPr lang="en-US" sz="2400" dirty="0">
                <a:latin typeface="Arial"/>
                <a:cs typeface="Arial"/>
              </a:rPr>
              <a:t>for</a:t>
            </a:r>
            <a:r>
              <a:rPr lang="en-US" sz="2400" spc="70" dirty="0">
                <a:latin typeface="Times New Roman"/>
                <a:cs typeface="Times New Roman"/>
              </a:rPr>
              <a:t> </a:t>
            </a:r>
            <a:r>
              <a:rPr lang="en-US" sz="2400" spc="5" dirty="0">
                <a:latin typeface="Arial"/>
                <a:cs typeface="Arial"/>
              </a:rPr>
              <a:t>d</a:t>
            </a:r>
            <a:r>
              <a:rPr lang="en-US" sz="2400" spc="-5" dirty="0">
                <a:latin typeface="Arial"/>
                <a:cs typeface="Arial"/>
              </a:rPr>
              <a:t>e</a:t>
            </a:r>
            <a:r>
              <a:rPr lang="en-US" sz="2400" spc="10" dirty="0">
                <a:latin typeface="Arial"/>
                <a:cs typeface="Arial"/>
              </a:rPr>
              <a:t>v</a:t>
            </a:r>
            <a:r>
              <a:rPr lang="en-US" sz="2400" spc="-5" dirty="0">
                <a:latin typeface="Arial"/>
                <a:cs typeface="Arial"/>
              </a:rPr>
              <a:t>el</a:t>
            </a:r>
            <a:r>
              <a:rPr lang="en-US" sz="2400" spc="10" dirty="0">
                <a:latin typeface="Arial"/>
                <a:cs typeface="Arial"/>
              </a:rPr>
              <a:t>o</a:t>
            </a:r>
            <a:r>
              <a:rPr lang="en-US" sz="2400" spc="-5" dirty="0">
                <a:latin typeface="Arial"/>
                <a:cs typeface="Arial"/>
              </a:rPr>
              <a:t>pi</a:t>
            </a:r>
            <a:r>
              <a:rPr lang="en-US" sz="2400" spc="10" dirty="0">
                <a:latin typeface="Arial"/>
                <a:cs typeface="Arial"/>
              </a:rPr>
              <a:t>n</a:t>
            </a:r>
            <a:r>
              <a:rPr lang="en-US" sz="2400" dirty="0">
                <a:latin typeface="Arial"/>
                <a:cs typeface="Arial"/>
              </a:rPr>
              <a:t>g</a:t>
            </a:r>
            <a:r>
              <a:rPr lang="en-US" sz="2400" spc="70" dirty="0">
                <a:latin typeface="Times New Roman"/>
                <a:cs typeface="Times New Roman"/>
              </a:rPr>
              <a:t> </a:t>
            </a:r>
            <a:r>
              <a:rPr lang="en-US" sz="2400" dirty="0">
                <a:latin typeface="Arial"/>
                <a:cs typeface="Arial"/>
              </a:rPr>
              <a:t>res</a:t>
            </a:r>
            <a:r>
              <a:rPr lang="en-US" sz="2400" spc="5" dirty="0">
                <a:latin typeface="Arial"/>
                <a:cs typeface="Arial"/>
              </a:rPr>
              <a:t>p</a:t>
            </a:r>
            <a:r>
              <a:rPr lang="en-US" sz="2400" spc="-5" dirty="0">
                <a:latin typeface="Arial"/>
                <a:cs typeface="Arial"/>
              </a:rPr>
              <a:t>o</a:t>
            </a:r>
            <a:r>
              <a:rPr lang="en-US" sz="2400" spc="10" dirty="0">
                <a:latin typeface="Arial"/>
                <a:cs typeface="Arial"/>
              </a:rPr>
              <a:t>n</a:t>
            </a:r>
            <a:r>
              <a:rPr lang="en-US" sz="2400" spc="5" dirty="0">
                <a:latin typeface="Arial"/>
                <a:cs typeface="Arial"/>
              </a:rPr>
              <a:t>s</a:t>
            </a:r>
            <a:r>
              <a:rPr lang="en-US" sz="2400" spc="-5" dirty="0">
                <a:latin typeface="Arial"/>
                <a:cs typeface="Arial"/>
              </a:rPr>
              <a:t>i</a:t>
            </a:r>
            <a:r>
              <a:rPr lang="en-US" sz="2400" spc="5" dirty="0">
                <a:latin typeface="Arial"/>
                <a:cs typeface="Arial"/>
              </a:rPr>
              <a:t>v</a:t>
            </a:r>
            <a:r>
              <a:rPr lang="en-US" sz="2400" spc="-5" dirty="0">
                <a:latin typeface="Arial"/>
                <a:cs typeface="Arial"/>
              </a:rPr>
              <a:t>e,</a:t>
            </a:r>
            <a:r>
              <a:rPr lang="en-US" sz="2400" spc="-5" dirty="0">
                <a:latin typeface="Times New Roman"/>
                <a:cs typeface="Times New Roman"/>
              </a:rPr>
              <a:t> </a:t>
            </a:r>
            <a:r>
              <a:rPr lang="en-US" sz="2400" dirty="0">
                <a:latin typeface="Arial"/>
                <a:cs typeface="Arial"/>
              </a:rPr>
              <a:t>mo</a:t>
            </a:r>
            <a:r>
              <a:rPr lang="en-US" sz="2400" spc="-5" dirty="0">
                <a:latin typeface="Arial"/>
                <a:cs typeface="Arial"/>
              </a:rPr>
              <a:t>bil</a:t>
            </a:r>
            <a:r>
              <a:rPr lang="en-US" sz="2400" dirty="0">
                <a:latin typeface="Arial"/>
                <a:cs typeface="Arial"/>
              </a:rPr>
              <a:t>e</a:t>
            </a:r>
            <a:r>
              <a:rPr lang="en-US" sz="2400" spc="-5" dirty="0">
                <a:latin typeface="Arial"/>
                <a:cs typeface="Arial"/>
              </a:rPr>
              <a:t>-</a:t>
            </a:r>
            <a:r>
              <a:rPr lang="en-US" sz="2400" dirty="0">
                <a:latin typeface="Arial"/>
                <a:cs typeface="Arial"/>
              </a:rPr>
              <a:t>fi</a:t>
            </a:r>
            <a:r>
              <a:rPr lang="en-US" sz="2400" spc="-15" dirty="0">
                <a:latin typeface="Arial"/>
                <a:cs typeface="Arial"/>
              </a:rPr>
              <a:t>r</a:t>
            </a:r>
            <a:r>
              <a:rPr lang="en-US" sz="2400" dirty="0">
                <a:latin typeface="Arial"/>
                <a:cs typeface="Arial"/>
              </a:rPr>
              <a:t>st</a:t>
            </a:r>
            <a:r>
              <a:rPr lang="en-US" sz="2400" spc="55" dirty="0">
                <a:latin typeface="Times New Roman"/>
                <a:cs typeface="Times New Roman"/>
              </a:rPr>
              <a:t> </a:t>
            </a:r>
            <a:r>
              <a:rPr lang="en-US" sz="2400" spc="-5" dirty="0">
                <a:latin typeface="Arial"/>
                <a:cs typeface="Arial"/>
              </a:rPr>
              <a:t>we</a:t>
            </a:r>
            <a:r>
              <a:rPr lang="en-US" sz="2400" dirty="0">
                <a:latin typeface="Arial"/>
                <a:cs typeface="Arial"/>
              </a:rPr>
              <a:t>b</a:t>
            </a:r>
            <a:r>
              <a:rPr lang="en-US" sz="2400" spc="60" dirty="0">
                <a:latin typeface="Times New Roman"/>
                <a:cs typeface="Times New Roman"/>
              </a:rPr>
              <a:t> </a:t>
            </a:r>
            <a:r>
              <a:rPr lang="en-US" sz="2400" dirty="0">
                <a:latin typeface="Arial"/>
                <a:cs typeface="Arial"/>
              </a:rPr>
              <a:t>site</a:t>
            </a:r>
            <a:r>
              <a:rPr lang="en-US" sz="2400" spc="5" dirty="0">
                <a:latin typeface="Arial"/>
                <a:cs typeface="Arial"/>
              </a:rPr>
              <a:t>s</a:t>
            </a:r>
            <a:r>
              <a:rPr lang="en-US" sz="2400" dirty="0">
                <a:latin typeface="Arial"/>
                <a:cs typeface="Arial"/>
              </a:rPr>
              <a:t>.</a:t>
            </a:r>
          </a:p>
          <a:p>
            <a:pPr>
              <a:lnSpc>
                <a:spcPct val="100000"/>
              </a:lnSpc>
              <a:spcBef>
                <a:spcPts val="41"/>
              </a:spcBef>
              <a:buClr>
                <a:srgbClr val="71A276"/>
              </a:buClr>
              <a:buFont typeface="Wingdings 2"/>
              <a:buChar char=""/>
            </a:pPr>
            <a:endParaRPr lang="en-US" sz="2000" dirty="0">
              <a:latin typeface="Times New Roman"/>
              <a:cs typeface="Times New Roman"/>
            </a:endParaRPr>
          </a:p>
          <a:p>
            <a:pPr marL="304800" indent="-292100">
              <a:lnSpc>
                <a:spcPct val="100000"/>
              </a:lnSpc>
              <a:buClr>
                <a:srgbClr val="71A276"/>
              </a:buClr>
              <a:buSzPct val="69230"/>
              <a:buFont typeface="Wingdings 2"/>
              <a:buChar char=""/>
              <a:tabLst>
                <a:tab pos="305435" algn="l"/>
              </a:tabLst>
            </a:pPr>
            <a:r>
              <a:rPr lang="en-US" sz="2400" dirty="0">
                <a:latin typeface="Arial"/>
                <a:cs typeface="Arial"/>
              </a:rPr>
              <a:t>B</a:t>
            </a:r>
            <a:r>
              <a:rPr lang="en-US" sz="2400" spc="10" dirty="0">
                <a:latin typeface="Arial"/>
                <a:cs typeface="Arial"/>
              </a:rPr>
              <a:t>o</a:t>
            </a:r>
            <a:r>
              <a:rPr lang="en-US" sz="2400" spc="-5" dirty="0">
                <a:latin typeface="Arial"/>
                <a:cs typeface="Arial"/>
              </a:rPr>
              <a:t>ot</a:t>
            </a:r>
            <a:r>
              <a:rPr lang="en-US" sz="2400" spc="10" dirty="0">
                <a:latin typeface="Arial"/>
                <a:cs typeface="Arial"/>
              </a:rPr>
              <a:t>s</a:t>
            </a:r>
            <a:r>
              <a:rPr lang="en-US" sz="2400" dirty="0">
                <a:latin typeface="Arial"/>
                <a:cs typeface="Arial"/>
              </a:rPr>
              <a:t>trap</a:t>
            </a:r>
            <a:r>
              <a:rPr lang="en-US" sz="2400" spc="80" dirty="0">
                <a:latin typeface="Times New Roman"/>
                <a:cs typeface="Times New Roman"/>
              </a:rPr>
              <a:t> </a:t>
            </a:r>
            <a:r>
              <a:rPr lang="en-US" sz="2400" spc="-5" dirty="0">
                <a:latin typeface="Arial"/>
                <a:cs typeface="Arial"/>
              </a:rPr>
              <a:t>i</a:t>
            </a:r>
            <a:r>
              <a:rPr lang="en-US" sz="2400" dirty="0">
                <a:latin typeface="Arial"/>
                <a:cs typeface="Arial"/>
              </a:rPr>
              <a:t>s</a:t>
            </a:r>
            <a:r>
              <a:rPr lang="en-US" sz="2400" spc="70" dirty="0">
                <a:latin typeface="Times New Roman"/>
                <a:cs typeface="Times New Roman"/>
              </a:rPr>
              <a:t> </a:t>
            </a:r>
            <a:r>
              <a:rPr lang="en-US" sz="2400" dirty="0">
                <a:latin typeface="Arial"/>
                <a:cs typeface="Arial"/>
              </a:rPr>
              <a:t>com</a:t>
            </a:r>
            <a:r>
              <a:rPr lang="en-US" sz="2400" spc="10" dirty="0">
                <a:latin typeface="Arial"/>
                <a:cs typeface="Arial"/>
              </a:rPr>
              <a:t>p</a:t>
            </a:r>
            <a:r>
              <a:rPr lang="en-US" sz="2400" spc="-5" dirty="0">
                <a:latin typeface="Arial"/>
                <a:cs typeface="Arial"/>
              </a:rPr>
              <a:t>let</a:t>
            </a:r>
            <a:r>
              <a:rPr lang="en-US" sz="2400" spc="10" dirty="0">
                <a:latin typeface="Arial"/>
                <a:cs typeface="Arial"/>
              </a:rPr>
              <a:t>e</a:t>
            </a:r>
            <a:r>
              <a:rPr lang="en-US" sz="2400" spc="-5" dirty="0">
                <a:latin typeface="Arial"/>
                <a:cs typeface="Arial"/>
              </a:rPr>
              <a:t>l</a:t>
            </a:r>
            <a:r>
              <a:rPr lang="en-US" sz="2400" dirty="0">
                <a:latin typeface="Arial"/>
                <a:cs typeface="Arial"/>
              </a:rPr>
              <a:t>y</a:t>
            </a:r>
            <a:r>
              <a:rPr lang="en-US" sz="2400" spc="50" dirty="0">
                <a:latin typeface="Times New Roman"/>
                <a:cs typeface="Times New Roman"/>
              </a:rPr>
              <a:t> </a:t>
            </a:r>
            <a:r>
              <a:rPr lang="en-US" sz="2400" dirty="0">
                <a:latin typeface="Arial"/>
                <a:cs typeface="Arial"/>
              </a:rPr>
              <a:t>free</a:t>
            </a:r>
            <a:r>
              <a:rPr lang="en-US" sz="2400" spc="85" dirty="0">
                <a:latin typeface="Times New Roman"/>
                <a:cs typeface="Times New Roman"/>
              </a:rPr>
              <a:t> </a:t>
            </a:r>
            <a:r>
              <a:rPr lang="en-US" sz="2400" dirty="0">
                <a:latin typeface="Arial"/>
                <a:cs typeface="Arial"/>
              </a:rPr>
              <a:t>to</a:t>
            </a:r>
            <a:r>
              <a:rPr lang="en-US" sz="2400" spc="70" dirty="0">
                <a:latin typeface="Times New Roman"/>
                <a:cs typeface="Times New Roman"/>
              </a:rPr>
              <a:t> </a:t>
            </a:r>
            <a:r>
              <a:rPr lang="en-US" sz="2400" spc="5" dirty="0">
                <a:latin typeface="Arial"/>
                <a:cs typeface="Arial"/>
              </a:rPr>
              <a:t>d</a:t>
            </a:r>
            <a:r>
              <a:rPr lang="en-US" sz="2400" spc="-5" dirty="0">
                <a:latin typeface="Arial"/>
                <a:cs typeface="Arial"/>
              </a:rPr>
              <a:t>o</a:t>
            </a:r>
            <a:r>
              <a:rPr lang="en-US" sz="2400" spc="10" dirty="0">
                <a:latin typeface="Arial"/>
                <a:cs typeface="Arial"/>
              </a:rPr>
              <a:t>w</a:t>
            </a:r>
            <a:r>
              <a:rPr lang="en-US" sz="2400" spc="-5" dirty="0">
                <a:latin typeface="Arial"/>
                <a:cs typeface="Arial"/>
              </a:rPr>
              <a:t>nl</a:t>
            </a:r>
            <a:r>
              <a:rPr lang="en-US" sz="2400" spc="10" dirty="0">
                <a:latin typeface="Arial"/>
                <a:cs typeface="Arial"/>
              </a:rPr>
              <a:t>o</a:t>
            </a:r>
            <a:r>
              <a:rPr lang="en-US" sz="2400" spc="-5" dirty="0">
                <a:latin typeface="Arial"/>
                <a:cs typeface="Arial"/>
              </a:rPr>
              <a:t>a</a:t>
            </a:r>
            <a:r>
              <a:rPr lang="en-US" sz="2400" dirty="0">
                <a:latin typeface="Arial"/>
                <a:cs typeface="Arial"/>
              </a:rPr>
              <a:t>d</a:t>
            </a:r>
            <a:r>
              <a:rPr lang="en-US" sz="2400" spc="70" dirty="0">
                <a:latin typeface="Times New Roman"/>
                <a:cs typeface="Times New Roman"/>
              </a:rPr>
              <a:t> </a:t>
            </a:r>
            <a:r>
              <a:rPr lang="en-US" sz="2400" spc="-5" dirty="0">
                <a:latin typeface="Arial"/>
                <a:cs typeface="Arial"/>
              </a:rPr>
              <a:t>a</a:t>
            </a:r>
            <a:r>
              <a:rPr lang="en-US" sz="2400" spc="10" dirty="0">
                <a:latin typeface="Arial"/>
                <a:cs typeface="Arial"/>
              </a:rPr>
              <a:t>n</a:t>
            </a:r>
            <a:r>
              <a:rPr lang="en-US" sz="2400" dirty="0">
                <a:latin typeface="Arial"/>
                <a:cs typeface="Arial"/>
              </a:rPr>
              <a:t>d</a:t>
            </a:r>
            <a:r>
              <a:rPr lang="en-US" sz="2400" spc="70" dirty="0">
                <a:latin typeface="Times New Roman"/>
                <a:cs typeface="Times New Roman"/>
              </a:rPr>
              <a:t> </a:t>
            </a:r>
            <a:r>
              <a:rPr lang="en-US" sz="2400" spc="5" dirty="0">
                <a:latin typeface="Arial"/>
                <a:cs typeface="Arial"/>
              </a:rPr>
              <a:t>us</a:t>
            </a:r>
            <a:r>
              <a:rPr lang="en-US" sz="2400" spc="-5" dirty="0">
                <a:latin typeface="Arial"/>
                <a:cs typeface="Arial"/>
              </a:rPr>
              <a:t>e!</a:t>
            </a:r>
            <a:endParaRPr lang="en-US" sz="2400" dirty="0">
              <a:latin typeface="Arial"/>
              <a:cs typeface="Arial"/>
            </a:endParaRPr>
          </a:p>
          <a:p>
            <a:pPr marL="12700" marR="223520" indent="-285750">
              <a:buFont typeface="Arial"/>
              <a:buChar char="•"/>
              <a:tabLst>
                <a:tab pos="187325" algn="l"/>
              </a:tabLst>
            </a:pPr>
            <a:r>
              <a:rPr lang="en-US" sz="2400" spc="-20" dirty="0">
                <a:latin typeface="Calibri"/>
                <a:cs typeface="Calibri"/>
              </a:rPr>
              <a:t> </a:t>
            </a:r>
            <a:endParaRPr sz="2400" spc="-20" dirty="0">
              <a:latin typeface="Calibri"/>
              <a:cs typeface="Calibri"/>
            </a:endParaRPr>
          </a:p>
        </p:txBody>
      </p:sp>
    </p:spTree>
    <p:extLst>
      <p:ext uri="{BB962C8B-B14F-4D97-AF65-F5344CB8AC3E}">
        <p14:creationId xmlns:p14="http://schemas.microsoft.com/office/powerpoint/2010/main" val="2000782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5940" y="634134"/>
            <a:ext cx="4206240" cy="59588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7590790" cy="1231106"/>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latin typeface="Arial"/>
                <a:cs typeface="Arial"/>
              </a:rPr>
              <a:t>Bordere</a:t>
            </a:r>
            <a:r>
              <a:rPr sz="3200" b="1" dirty="0">
                <a:latin typeface="Arial"/>
                <a:cs typeface="Arial"/>
              </a:rPr>
              <a:t>d</a:t>
            </a:r>
            <a:r>
              <a:rPr sz="3200" b="1" spc="55" dirty="0">
                <a:latin typeface="Times New Roman"/>
                <a:cs typeface="Times New Roman"/>
              </a:rPr>
              <a:t> </a:t>
            </a:r>
            <a:r>
              <a:rPr sz="3200" b="1" spc="-240" dirty="0">
                <a:latin typeface="Arial"/>
                <a:cs typeface="Arial"/>
              </a:rPr>
              <a:t>T</a:t>
            </a:r>
            <a:r>
              <a:rPr sz="3200" b="1" spc="-5" dirty="0">
                <a:latin typeface="Arial"/>
                <a:cs typeface="Arial"/>
              </a:rPr>
              <a:t>ab</a:t>
            </a:r>
            <a:r>
              <a:rPr sz="3200" b="1" spc="-10" dirty="0">
                <a:latin typeface="Arial"/>
                <a:cs typeface="Arial"/>
              </a:rPr>
              <a:t>l</a:t>
            </a:r>
            <a:r>
              <a:rPr sz="3200" b="1" dirty="0">
                <a:latin typeface="Arial"/>
                <a:cs typeface="Arial"/>
              </a:rPr>
              <a:t>e</a:t>
            </a:r>
            <a:endParaRPr sz="3200" dirty="0">
              <a:latin typeface="Arial"/>
              <a:cs typeface="Arial"/>
            </a:endParaRPr>
          </a:p>
          <a:p>
            <a:pPr marL="305435" marR="5080" indent="-292735">
              <a:lnSpc>
                <a:spcPct val="100000"/>
              </a:lnSpc>
              <a:spcBef>
                <a:spcPts val="30"/>
              </a:spcBef>
              <a:buClr>
                <a:srgbClr val="71A276"/>
              </a:buClr>
              <a:buSzPct val="68750"/>
              <a:buFont typeface="Wingdings 2"/>
              <a:buChar char=""/>
              <a:tabLst>
                <a:tab pos="306070" algn="l"/>
              </a:tabLst>
            </a:pPr>
            <a:r>
              <a:rPr sz="2400" dirty="0">
                <a:latin typeface="Arial"/>
                <a:cs typeface="Arial"/>
              </a:rPr>
              <a:t>The</a:t>
            </a:r>
            <a:r>
              <a:rPr sz="2400" spc="55" dirty="0">
                <a:latin typeface="Times New Roman"/>
                <a:cs typeface="Times New Roman"/>
              </a:rPr>
              <a:t> </a:t>
            </a:r>
            <a:r>
              <a:rPr sz="2400" spc="-5" dirty="0">
                <a:latin typeface="Arial"/>
                <a:cs typeface="Arial"/>
              </a:rPr>
              <a:t>.</a:t>
            </a:r>
            <a:r>
              <a:rPr sz="2400" dirty="0">
                <a:latin typeface="Arial"/>
                <a:cs typeface="Arial"/>
              </a:rPr>
              <a:t>tabl</a:t>
            </a:r>
            <a:r>
              <a:rPr sz="2400" spc="-10" dirty="0">
                <a:latin typeface="Arial"/>
                <a:cs typeface="Arial"/>
              </a:rPr>
              <a:t>e</a:t>
            </a:r>
            <a:r>
              <a:rPr sz="2400" dirty="0">
                <a:latin typeface="Arial"/>
                <a:cs typeface="Arial"/>
              </a:rPr>
              <a:t>-</a:t>
            </a:r>
            <a:r>
              <a:rPr sz="2400" spc="-5" dirty="0">
                <a:latin typeface="Arial"/>
                <a:cs typeface="Arial"/>
              </a:rPr>
              <a:t>bordere</a:t>
            </a:r>
            <a:r>
              <a:rPr sz="2400" dirty="0">
                <a:latin typeface="Arial"/>
                <a:cs typeface="Arial"/>
              </a:rPr>
              <a:t>d</a:t>
            </a:r>
            <a:r>
              <a:rPr sz="2400" spc="90"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65" dirty="0">
                <a:latin typeface="Times New Roman"/>
                <a:cs typeface="Times New Roman"/>
              </a:rPr>
              <a:t> </a:t>
            </a:r>
            <a:r>
              <a:rPr sz="2400" spc="-5" dirty="0">
                <a:latin typeface="Arial"/>
                <a:cs typeface="Arial"/>
              </a:rPr>
              <a:t>add</a:t>
            </a:r>
            <a:r>
              <a:rPr sz="2400" dirty="0">
                <a:latin typeface="Arial"/>
                <a:cs typeface="Arial"/>
              </a:rPr>
              <a:t>s</a:t>
            </a:r>
            <a:r>
              <a:rPr sz="2400" spc="80" dirty="0">
                <a:latin typeface="Times New Roman"/>
                <a:cs typeface="Times New Roman"/>
              </a:rPr>
              <a:t> </a:t>
            </a:r>
            <a:r>
              <a:rPr sz="2400" spc="-5" dirty="0">
                <a:latin typeface="Arial"/>
                <a:cs typeface="Arial"/>
              </a:rPr>
              <a:t>border</a:t>
            </a:r>
            <a:r>
              <a:rPr sz="2400" dirty="0">
                <a:latin typeface="Arial"/>
                <a:cs typeface="Arial"/>
              </a:rPr>
              <a:t>s</a:t>
            </a:r>
            <a:r>
              <a:rPr sz="2400" spc="70" dirty="0">
                <a:latin typeface="Times New Roman"/>
                <a:cs typeface="Times New Roman"/>
              </a:rPr>
              <a:t> </a:t>
            </a:r>
            <a:r>
              <a:rPr sz="2400" spc="-5" dirty="0">
                <a:latin typeface="Arial"/>
                <a:cs typeface="Arial"/>
              </a:rPr>
              <a:t>o</a:t>
            </a:r>
            <a:r>
              <a:rPr sz="2400" dirty="0">
                <a:latin typeface="Arial"/>
                <a:cs typeface="Arial"/>
              </a:rPr>
              <a:t>n</a:t>
            </a:r>
            <a:r>
              <a:rPr sz="2400" spc="65" dirty="0">
                <a:latin typeface="Times New Roman"/>
                <a:cs typeface="Times New Roman"/>
              </a:rPr>
              <a:t> </a:t>
            </a:r>
            <a:r>
              <a:rPr sz="2400" spc="-5" dirty="0">
                <a:latin typeface="Arial"/>
                <a:cs typeface="Arial"/>
              </a:rPr>
              <a:t>al</a:t>
            </a:r>
            <a:r>
              <a:rPr sz="2400" dirty="0">
                <a:latin typeface="Arial"/>
                <a:cs typeface="Arial"/>
              </a:rPr>
              <a:t>l</a:t>
            </a:r>
            <a:r>
              <a:rPr sz="2400" spc="70" dirty="0">
                <a:latin typeface="Times New Roman"/>
                <a:cs typeface="Times New Roman"/>
              </a:rPr>
              <a:t> </a:t>
            </a:r>
            <a:r>
              <a:rPr sz="2400" dirty="0">
                <a:latin typeface="Arial"/>
                <a:cs typeface="Arial"/>
              </a:rPr>
              <a:t>si</a:t>
            </a:r>
            <a:r>
              <a:rPr sz="2400" spc="-10" dirty="0">
                <a:latin typeface="Arial"/>
                <a:cs typeface="Arial"/>
              </a:rPr>
              <a:t>d</a:t>
            </a:r>
            <a:r>
              <a:rPr sz="2400" spc="-5" dirty="0">
                <a:latin typeface="Arial"/>
                <a:cs typeface="Arial"/>
              </a:rPr>
              <a:t>e</a:t>
            </a:r>
            <a:r>
              <a:rPr sz="2400" dirty="0">
                <a:latin typeface="Arial"/>
                <a:cs typeface="Arial"/>
              </a:rPr>
              <a:t>s</a:t>
            </a:r>
            <a:r>
              <a:rPr sz="2400" spc="75" dirty="0">
                <a:latin typeface="Times New Roman"/>
                <a:cs typeface="Times New Roman"/>
              </a:rPr>
              <a:t> </a:t>
            </a:r>
            <a:r>
              <a:rPr sz="2400" spc="-15" dirty="0">
                <a:latin typeface="Arial"/>
                <a:cs typeface="Arial"/>
              </a:rPr>
              <a:t>of</a:t>
            </a:r>
            <a:r>
              <a:rPr sz="2400" spc="-15" dirty="0">
                <a:latin typeface="Times New Roman"/>
                <a:cs typeface="Times New Roman"/>
              </a:rPr>
              <a:t> </a:t>
            </a:r>
            <a:r>
              <a:rPr sz="2400" dirty="0">
                <a:latin typeface="Arial"/>
                <a:cs typeface="Arial"/>
              </a:rPr>
              <a:t>the</a:t>
            </a:r>
            <a:r>
              <a:rPr sz="2400" spc="65" dirty="0">
                <a:latin typeface="Times New Roman"/>
                <a:cs typeface="Times New Roman"/>
              </a:rPr>
              <a:t> </a:t>
            </a:r>
            <a:r>
              <a:rPr sz="2400" dirty="0">
                <a:latin typeface="Arial"/>
                <a:cs typeface="Arial"/>
              </a:rPr>
              <a:t>tab</a:t>
            </a:r>
            <a:r>
              <a:rPr sz="2400" spc="-15" dirty="0">
                <a:latin typeface="Arial"/>
                <a:cs typeface="Arial"/>
              </a:rPr>
              <a:t>l</a:t>
            </a:r>
            <a:r>
              <a:rPr sz="2400" dirty="0">
                <a:latin typeface="Arial"/>
                <a:cs typeface="Arial"/>
              </a:rPr>
              <a:t>e</a:t>
            </a:r>
            <a:r>
              <a:rPr sz="2400" spc="75" dirty="0">
                <a:latin typeface="Times New Roman"/>
                <a:cs typeface="Times New Roman"/>
              </a:rPr>
              <a:t> </a:t>
            </a:r>
            <a:r>
              <a:rPr sz="2400" spc="-5" dirty="0">
                <a:latin typeface="Arial"/>
                <a:cs typeface="Arial"/>
              </a:rPr>
              <a:t>an</a:t>
            </a:r>
            <a:r>
              <a:rPr sz="2400" dirty="0">
                <a:latin typeface="Arial"/>
                <a:cs typeface="Arial"/>
              </a:rPr>
              <a:t>d</a:t>
            </a:r>
            <a:r>
              <a:rPr sz="2400" spc="70" dirty="0">
                <a:latin typeface="Times New Roman"/>
                <a:cs typeface="Times New Roman"/>
              </a:rPr>
              <a:t> </a:t>
            </a:r>
            <a:r>
              <a:rPr sz="2400" dirty="0">
                <a:latin typeface="Arial"/>
                <a:cs typeface="Arial"/>
              </a:rPr>
              <a:t>cel</a:t>
            </a:r>
            <a:r>
              <a:rPr sz="2400" spc="-15" dirty="0">
                <a:latin typeface="Arial"/>
                <a:cs typeface="Arial"/>
              </a:rPr>
              <a:t>l</a:t>
            </a:r>
            <a:r>
              <a:rPr sz="2400" spc="5" dirty="0">
                <a:latin typeface="Arial"/>
                <a:cs typeface="Arial"/>
              </a:rPr>
              <a:t>s</a:t>
            </a:r>
            <a:r>
              <a:rPr sz="2400" spc="-10" dirty="0">
                <a:latin typeface="Arial"/>
                <a:cs typeface="Arial"/>
              </a:rPr>
              <a:t>:</a:t>
            </a:r>
            <a:endParaRPr sz="2400" dirty="0">
              <a:latin typeface="Arial"/>
              <a:cs typeface="Arial"/>
            </a:endParaRPr>
          </a:p>
        </p:txBody>
      </p:sp>
      <p:sp>
        <p:nvSpPr>
          <p:cNvPr id="4" name="object 4"/>
          <p:cNvSpPr/>
          <p:nvPr/>
        </p:nvSpPr>
        <p:spPr>
          <a:xfrm>
            <a:off x="755904" y="3788664"/>
            <a:ext cx="6984492" cy="200101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67629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7219" y="534664"/>
            <a:ext cx="4044695" cy="59588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2667000" cy="492443"/>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latin typeface="Arial"/>
                <a:cs typeface="Arial"/>
              </a:rPr>
              <a:t>Hov</a:t>
            </a:r>
            <a:r>
              <a:rPr sz="3200" b="1" spc="-10" dirty="0">
                <a:latin typeface="Arial"/>
                <a:cs typeface="Arial"/>
              </a:rPr>
              <a:t>e</a:t>
            </a:r>
            <a:r>
              <a:rPr sz="3200" b="1" dirty="0">
                <a:latin typeface="Arial"/>
                <a:cs typeface="Arial"/>
              </a:rPr>
              <a:t>r</a:t>
            </a:r>
            <a:r>
              <a:rPr sz="3200" b="1" spc="75" dirty="0">
                <a:latin typeface="Times New Roman"/>
                <a:cs typeface="Times New Roman"/>
              </a:rPr>
              <a:t> </a:t>
            </a:r>
            <a:r>
              <a:rPr sz="3200" b="1" spc="-5" dirty="0">
                <a:latin typeface="Arial"/>
                <a:cs typeface="Arial"/>
              </a:rPr>
              <a:t>Rows</a:t>
            </a:r>
            <a:endParaRPr sz="3200" dirty="0">
              <a:latin typeface="Arial"/>
              <a:cs typeface="Arial"/>
            </a:endParaRPr>
          </a:p>
        </p:txBody>
      </p:sp>
      <p:sp>
        <p:nvSpPr>
          <p:cNvPr id="4" name="object 4"/>
          <p:cNvSpPr txBox="1"/>
          <p:nvPr/>
        </p:nvSpPr>
        <p:spPr>
          <a:xfrm>
            <a:off x="535940" y="2705381"/>
            <a:ext cx="7486650" cy="738664"/>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dirty="0">
                <a:latin typeface="Arial"/>
                <a:cs typeface="Arial"/>
              </a:rPr>
              <a:t>The</a:t>
            </a:r>
            <a:r>
              <a:rPr sz="2400" spc="55" dirty="0">
                <a:latin typeface="Times New Roman"/>
                <a:cs typeface="Times New Roman"/>
              </a:rPr>
              <a:t> </a:t>
            </a:r>
            <a:r>
              <a:rPr sz="2400" spc="-5" dirty="0">
                <a:latin typeface="Arial"/>
                <a:cs typeface="Arial"/>
              </a:rPr>
              <a:t>.</a:t>
            </a:r>
            <a:r>
              <a:rPr sz="2400" dirty="0">
                <a:latin typeface="Arial"/>
                <a:cs typeface="Arial"/>
              </a:rPr>
              <a:t>tabl</a:t>
            </a:r>
            <a:r>
              <a:rPr sz="2400" spc="-10" dirty="0">
                <a:latin typeface="Arial"/>
                <a:cs typeface="Arial"/>
              </a:rPr>
              <a:t>e</a:t>
            </a:r>
            <a:r>
              <a:rPr sz="2400" dirty="0">
                <a:latin typeface="Arial"/>
                <a:cs typeface="Arial"/>
              </a:rPr>
              <a:t>-</a:t>
            </a:r>
            <a:r>
              <a:rPr sz="2400" spc="-5" dirty="0">
                <a:latin typeface="Arial"/>
                <a:cs typeface="Arial"/>
              </a:rPr>
              <a:t>hov</a:t>
            </a:r>
            <a:r>
              <a:rPr sz="2400" spc="-10" dirty="0">
                <a:latin typeface="Arial"/>
                <a:cs typeface="Arial"/>
              </a:rPr>
              <a:t>e</a:t>
            </a:r>
            <a:r>
              <a:rPr sz="2400" dirty="0">
                <a:latin typeface="Arial"/>
                <a:cs typeface="Arial"/>
              </a:rPr>
              <a:t>r</a:t>
            </a:r>
            <a:r>
              <a:rPr sz="2400" spc="8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65" dirty="0">
                <a:latin typeface="Times New Roman"/>
                <a:cs typeface="Times New Roman"/>
              </a:rPr>
              <a:t> </a:t>
            </a:r>
            <a:r>
              <a:rPr sz="2400" spc="-5" dirty="0">
                <a:latin typeface="Arial"/>
                <a:cs typeface="Arial"/>
              </a:rPr>
              <a:t>enab</a:t>
            </a:r>
            <a:r>
              <a:rPr sz="2400" spc="-10" dirty="0">
                <a:latin typeface="Arial"/>
                <a:cs typeface="Arial"/>
              </a:rPr>
              <a:t>l</a:t>
            </a:r>
            <a:r>
              <a:rPr sz="2400" spc="-5" dirty="0">
                <a:latin typeface="Arial"/>
                <a:cs typeface="Arial"/>
              </a:rPr>
              <a:t>e</a:t>
            </a:r>
            <a:r>
              <a:rPr sz="2400" dirty="0">
                <a:latin typeface="Arial"/>
                <a:cs typeface="Arial"/>
              </a:rPr>
              <a:t>s</a:t>
            </a:r>
            <a:r>
              <a:rPr sz="2400" spc="90"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hove</a:t>
            </a:r>
            <a:r>
              <a:rPr sz="2400" dirty="0">
                <a:latin typeface="Arial"/>
                <a:cs typeface="Arial"/>
              </a:rPr>
              <a:t>r</a:t>
            </a:r>
            <a:r>
              <a:rPr sz="2400" spc="65" dirty="0">
                <a:latin typeface="Times New Roman"/>
                <a:cs typeface="Times New Roman"/>
              </a:rPr>
              <a:t> </a:t>
            </a:r>
            <a:r>
              <a:rPr sz="2400" spc="-15" dirty="0">
                <a:latin typeface="Arial"/>
                <a:cs typeface="Arial"/>
              </a:rPr>
              <a:t>s</a:t>
            </a:r>
            <a:r>
              <a:rPr sz="2400" spc="-5" dirty="0">
                <a:latin typeface="Arial"/>
                <a:cs typeface="Arial"/>
              </a:rPr>
              <a:t>tat</a:t>
            </a:r>
            <a:r>
              <a:rPr sz="2400" dirty="0">
                <a:latin typeface="Arial"/>
                <a:cs typeface="Arial"/>
              </a:rPr>
              <a:t>e</a:t>
            </a:r>
            <a:r>
              <a:rPr sz="2400" spc="65" dirty="0">
                <a:latin typeface="Times New Roman"/>
                <a:cs typeface="Times New Roman"/>
              </a:rPr>
              <a:t> </a:t>
            </a:r>
            <a:r>
              <a:rPr sz="2400" spc="-10" dirty="0">
                <a:latin typeface="Arial"/>
                <a:cs typeface="Arial"/>
              </a:rPr>
              <a:t>o</a:t>
            </a:r>
            <a:r>
              <a:rPr sz="2400" dirty="0">
                <a:latin typeface="Arial"/>
                <a:cs typeface="Arial"/>
              </a:rPr>
              <a:t>n</a:t>
            </a:r>
            <a:r>
              <a:rPr sz="2400" spc="65" dirty="0">
                <a:latin typeface="Times New Roman"/>
                <a:cs typeface="Times New Roman"/>
              </a:rPr>
              <a:t> </a:t>
            </a:r>
            <a:r>
              <a:rPr sz="2400" spc="-5" dirty="0">
                <a:latin typeface="Arial"/>
                <a:cs typeface="Arial"/>
              </a:rPr>
              <a:t>tab</a:t>
            </a:r>
            <a:r>
              <a:rPr sz="2400" spc="-10" dirty="0">
                <a:latin typeface="Arial"/>
                <a:cs typeface="Arial"/>
              </a:rPr>
              <a:t>l</a:t>
            </a:r>
            <a:r>
              <a:rPr sz="2400" dirty="0">
                <a:latin typeface="Arial"/>
                <a:cs typeface="Arial"/>
              </a:rPr>
              <a:t>e</a:t>
            </a:r>
          </a:p>
          <a:p>
            <a:pPr marL="305435">
              <a:lnSpc>
                <a:spcPct val="100000"/>
              </a:lnSpc>
            </a:pPr>
            <a:r>
              <a:rPr sz="2400" dirty="0">
                <a:latin typeface="Arial"/>
                <a:cs typeface="Arial"/>
              </a:rPr>
              <a:t>row</a:t>
            </a:r>
            <a:r>
              <a:rPr sz="2400" spc="-10" dirty="0">
                <a:latin typeface="Arial"/>
                <a:cs typeface="Arial"/>
              </a:rPr>
              <a:t>s</a:t>
            </a:r>
            <a:r>
              <a:rPr sz="2400" dirty="0">
                <a:latin typeface="Arial"/>
                <a:cs typeface="Arial"/>
              </a:rPr>
              <a:t>:</a:t>
            </a:r>
          </a:p>
        </p:txBody>
      </p:sp>
      <p:sp>
        <p:nvSpPr>
          <p:cNvPr id="5" name="object 5"/>
          <p:cNvSpPr/>
          <p:nvPr/>
        </p:nvSpPr>
        <p:spPr>
          <a:xfrm>
            <a:off x="755904" y="4076700"/>
            <a:ext cx="7200900" cy="1933956"/>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2339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2180" y="457200"/>
            <a:ext cx="4044695" cy="59588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3670935" cy="492443"/>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latin typeface="Arial"/>
                <a:cs typeface="Arial"/>
              </a:rPr>
              <a:t>Conden</a:t>
            </a:r>
            <a:r>
              <a:rPr sz="3200" b="1" spc="-15" dirty="0">
                <a:latin typeface="Arial"/>
                <a:cs typeface="Arial"/>
              </a:rPr>
              <a:t>s</a:t>
            </a:r>
            <a:r>
              <a:rPr sz="3200" b="1" spc="-5" dirty="0">
                <a:latin typeface="Arial"/>
                <a:cs typeface="Arial"/>
              </a:rPr>
              <a:t>e</a:t>
            </a:r>
            <a:r>
              <a:rPr sz="3200" b="1" dirty="0">
                <a:latin typeface="Arial"/>
                <a:cs typeface="Arial"/>
              </a:rPr>
              <a:t>d</a:t>
            </a:r>
            <a:r>
              <a:rPr sz="3200" b="1" spc="45" dirty="0">
                <a:latin typeface="Times New Roman"/>
                <a:cs typeface="Times New Roman"/>
              </a:rPr>
              <a:t> </a:t>
            </a:r>
            <a:r>
              <a:rPr sz="3200" b="1" spc="-240" dirty="0">
                <a:latin typeface="Arial"/>
                <a:cs typeface="Arial"/>
              </a:rPr>
              <a:t>T</a:t>
            </a:r>
            <a:r>
              <a:rPr sz="3200" b="1" spc="-5" dirty="0">
                <a:latin typeface="Arial"/>
                <a:cs typeface="Arial"/>
              </a:rPr>
              <a:t>ab</a:t>
            </a:r>
            <a:r>
              <a:rPr sz="3200" b="1" spc="-10" dirty="0">
                <a:latin typeface="Arial"/>
                <a:cs typeface="Arial"/>
              </a:rPr>
              <a:t>l</a:t>
            </a:r>
            <a:r>
              <a:rPr sz="3200" b="1" dirty="0">
                <a:latin typeface="Arial"/>
                <a:cs typeface="Arial"/>
              </a:rPr>
              <a:t>e</a:t>
            </a:r>
            <a:endParaRPr sz="3200">
              <a:latin typeface="Arial"/>
              <a:cs typeface="Arial"/>
            </a:endParaRPr>
          </a:p>
        </p:txBody>
      </p:sp>
      <p:sp>
        <p:nvSpPr>
          <p:cNvPr id="4" name="object 4"/>
          <p:cNvSpPr txBox="1"/>
          <p:nvPr/>
        </p:nvSpPr>
        <p:spPr>
          <a:xfrm>
            <a:off x="535940" y="2705381"/>
            <a:ext cx="8046720" cy="738664"/>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dirty="0">
                <a:latin typeface="Arial"/>
                <a:cs typeface="Arial"/>
              </a:rPr>
              <a:t>The</a:t>
            </a:r>
            <a:r>
              <a:rPr sz="2400" spc="55" dirty="0">
                <a:latin typeface="Times New Roman"/>
                <a:cs typeface="Times New Roman"/>
              </a:rPr>
              <a:t> </a:t>
            </a:r>
            <a:r>
              <a:rPr sz="2400" spc="-5" dirty="0">
                <a:latin typeface="Arial"/>
                <a:cs typeface="Arial"/>
              </a:rPr>
              <a:t>.</a:t>
            </a:r>
            <a:r>
              <a:rPr sz="2400" dirty="0">
                <a:latin typeface="Arial"/>
                <a:cs typeface="Arial"/>
              </a:rPr>
              <a:t>tabl</a:t>
            </a:r>
            <a:r>
              <a:rPr sz="2400" spc="-10" dirty="0">
                <a:latin typeface="Arial"/>
                <a:cs typeface="Arial"/>
              </a:rPr>
              <a:t>e</a:t>
            </a:r>
            <a:r>
              <a:rPr sz="2400" dirty="0">
                <a:latin typeface="Arial"/>
                <a:cs typeface="Arial"/>
              </a:rPr>
              <a:t>-cond</a:t>
            </a:r>
            <a:r>
              <a:rPr sz="2400" spc="-15" dirty="0">
                <a:latin typeface="Arial"/>
                <a:cs typeface="Arial"/>
              </a:rPr>
              <a:t>e</a:t>
            </a:r>
            <a:r>
              <a:rPr sz="2400" spc="-5" dirty="0">
                <a:latin typeface="Arial"/>
                <a:cs typeface="Arial"/>
              </a:rPr>
              <a:t>nse</a:t>
            </a:r>
            <a:r>
              <a:rPr sz="2400" dirty="0">
                <a:latin typeface="Arial"/>
                <a:cs typeface="Arial"/>
              </a:rPr>
              <a:t>d</a:t>
            </a:r>
            <a:r>
              <a:rPr sz="2400" spc="9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65" dirty="0">
                <a:latin typeface="Times New Roman"/>
                <a:cs typeface="Times New Roman"/>
              </a:rPr>
              <a:t> </a:t>
            </a:r>
            <a:r>
              <a:rPr sz="2400" spc="5" dirty="0">
                <a:latin typeface="Arial"/>
                <a:cs typeface="Arial"/>
              </a:rPr>
              <a:t>m</a:t>
            </a:r>
            <a:r>
              <a:rPr sz="2400" spc="-5" dirty="0">
                <a:latin typeface="Arial"/>
                <a:cs typeface="Arial"/>
              </a:rPr>
              <a:t>ake</a:t>
            </a:r>
            <a:r>
              <a:rPr sz="2400" dirty="0">
                <a:latin typeface="Arial"/>
                <a:cs typeface="Arial"/>
              </a:rPr>
              <a:t>s</a:t>
            </a:r>
            <a:r>
              <a:rPr sz="2400" spc="65"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tab</a:t>
            </a:r>
            <a:r>
              <a:rPr sz="2400" spc="-10" dirty="0">
                <a:latin typeface="Arial"/>
                <a:cs typeface="Arial"/>
              </a:rPr>
              <a:t>l</a:t>
            </a:r>
            <a:r>
              <a:rPr sz="2400" dirty="0">
                <a:latin typeface="Arial"/>
                <a:cs typeface="Arial"/>
              </a:rPr>
              <a:t>e</a:t>
            </a:r>
            <a:r>
              <a:rPr sz="2400" spc="65" dirty="0">
                <a:latin typeface="Times New Roman"/>
                <a:cs typeface="Times New Roman"/>
              </a:rPr>
              <a:t> </a:t>
            </a:r>
            <a:r>
              <a:rPr sz="2400" dirty="0">
                <a:latin typeface="Arial"/>
                <a:cs typeface="Arial"/>
              </a:rPr>
              <a:t>m</a:t>
            </a:r>
            <a:r>
              <a:rPr sz="2400" spc="-5" dirty="0">
                <a:latin typeface="Arial"/>
                <a:cs typeface="Arial"/>
              </a:rPr>
              <a:t>or</a:t>
            </a:r>
            <a:r>
              <a:rPr sz="2400" dirty="0">
                <a:latin typeface="Arial"/>
                <a:cs typeface="Arial"/>
              </a:rPr>
              <a:t>e</a:t>
            </a:r>
            <a:r>
              <a:rPr sz="2400" spc="65" dirty="0">
                <a:latin typeface="Times New Roman"/>
                <a:cs typeface="Times New Roman"/>
              </a:rPr>
              <a:t> </a:t>
            </a:r>
            <a:r>
              <a:rPr sz="2400" dirty="0">
                <a:latin typeface="Arial"/>
                <a:cs typeface="Arial"/>
              </a:rPr>
              <a:t>com</a:t>
            </a:r>
            <a:r>
              <a:rPr sz="2400" spc="-5" dirty="0">
                <a:latin typeface="Arial"/>
                <a:cs typeface="Arial"/>
              </a:rPr>
              <a:t>pact</a:t>
            </a:r>
            <a:endParaRPr sz="2400">
              <a:latin typeface="Arial"/>
              <a:cs typeface="Arial"/>
            </a:endParaRPr>
          </a:p>
          <a:p>
            <a:pPr marL="305435">
              <a:lnSpc>
                <a:spcPct val="100000"/>
              </a:lnSpc>
            </a:pPr>
            <a:r>
              <a:rPr sz="2400" spc="-5" dirty="0">
                <a:latin typeface="Arial"/>
                <a:cs typeface="Arial"/>
              </a:rPr>
              <a:t>b</a:t>
            </a:r>
            <a:r>
              <a:rPr sz="2400" dirty="0">
                <a:latin typeface="Arial"/>
                <a:cs typeface="Arial"/>
              </a:rPr>
              <a:t>y</a:t>
            </a:r>
            <a:r>
              <a:rPr sz="2400" spc="65" dirty="0">
                <a:latin typeface="Times New Roman"/>
                <a:cs typeface="Times New Roman"/>
              </a:rPr>
              <a:t> </a:t>
            </a:r>
            <a:r>
              <a:rPr sz="2400" dirty="0">
                <a:latin typeface="Arial"/>
                <a:cs typeface="Arial"/>
              </a:rPr>
              <a:t>cutting</a:t>
            </a:r>
            <a:r>
              <a:rPr sz="2400" spc="50" dirty="0">
                <a:latin typeface="Times New Roman"/>
                <a:cs typeface="Times New Roman"/>
              </a:rPr>
              <a:t> </a:t>
            </a:r>
            <a:r>
              <a:rPr sz="2400" dirty="0">
                <a:latin typeface="Arial"/>
                <a:cs typeface="Arial"/>
              </a:rPr>
              <a:t>ce</a:t>
            </a:r>
            <a:r>
              <a:rPr sz="2400" spc="-15" dirty="0">
                <a:latin typeface="Arial"/>
                <a:cs typeface="Arial"/>
              </a:rPr>
              <a:t>l</a:t>
            </a:r>
            <a:r>
              <a:rPr sz="2400" dirty="0">
                <a:latin typeface="Arial"/>
                <a:cs typeface="Arial"/>
              </a:rPr>
              <a:t>l</a:t>
            </a:r>
            <a:r>
              <a:rPr sz="2400" spc="85" dirty="0">
                <a:latin typeface="Times New Roman"/>
                <a:cs typeface="Times New Roman"/>
              </a:rPr>
              <a:t> </a:t>
            </a:r>
            <a:r>
              <a:rPr sz="2400" spc="-5" dirty="0">
                <a:latin typeface="Arial"/>
                <a:cs typeface="Arial"/>
              </a:rPr>
              <a:t>p</a:t>
            </a:r>
            <a:r>
              <a:rPr sz="2400" spc="-10" dirty="0">
                <a:latin typeface="Arial"/>
                <a:cs typeface="Arial"/>
              </a:rPr>
              <a:t>a</a:t>
            </a:r>
            <a:r>
              <a:rPr sz="2400" spc="-5" dirty="0">
                <a:latin typeface="Arial"/>
                <a:cs typeface="Arial"/>
              </a:rPr>
              <a:t>d</a:t>
            </a:r>
            <a:r>
              <a:rPr sz="2400" spc="-10" dirty="0">
                <a:latin typeface="Arial"/>
                <a:cs typeface="Arial"/>
              </a:rPr>
              <a:t>d</a:t>
            </a:r>
            <a:r>
              <a:rPr sz="2400" spc="-5" dirty="0">
                <a:latin typeface="Arial"/>
                <a:cs typeface="Arial"/>
              </a:rPr>
              <a:t>i</a:t>
            </a:r>
            <a:r>
              <a:rPr sz="2400" spc="-10" dirty="0">
                <a:latin typeface="Arial"/>
                <a:cs typeface="Arial"/>
              </a:rPr>
              <a:t>n</a:t>
            </a:r>
            <a:r>
              <a:rPr sz="2400" dirty="0">
                <a:latin typeface="Arial"/>
                <a:cs typeface="Arial"/>
              </a:rPr>
              <a:t>g</a:t>
            </a:r>
            <a:r>
              <a:rPr sz="2400" spc="85" dirty="0">
                <a:latin typeface="Times New Roman"/>
                <a:cs typeface="Times New Roman"/>
              </a:rPr>
              <a:t> </a:t>
            </a:r>
            <a:r>
              <a:rPr sz="2400" spc="-5" dirty="0">
                <a:latin typeface="Arial"/>
                <a:cs typeface="Arial"/>
              </a:rPr>
              <a:t>i</a:t>
            </a:r>
            <a:r>
              <a:rPr sz="2400" dirty="0">
                <a:latin typeface="Arial"/>
                <a:cs typeface="Arial"/>
              </a:rPr>
              <a:t>n</a:t>
            </a:r>
            <a:r>
              <a:rPr sz="2400" spc="70" dirty="0">
                <a:latin typeface="Times New Roman"/>
                <a:cs typeface="Times New Roman"/>
              </a:rPr>
              <a:t> </a:t>
            </a:r>
            <a:r>
              <a:rPr sz="2400" spc="-5" dirty="0">
                <a:latin typeface="Arial"/>
                <a:cs typeface="Arial"/>
              </a:rPr>
              <a:t>h</a:t>
            </a:r>
            <a:r>
              <a:rPr sz="2400" spc="-10" dirty="0">
                <a:latin typeface="Arial"/>
                <a:cs typeface="Arial"/>
              </a:rPr>
              <a:t>a</a:t>
            </a:r>
            <a:r>
              <a:rPr sz="2400" spc="-5" dirty="0">
                <a:latin typeface="Arial"/>
                <a:cs typeface="Arial"/>
              </a:rPr>
              <a:t>l</a:t>
            </a:r>
            <a:r>
              <a:rPr sz="2400" spc="10" dirty="0">
                <a:latin typeface="Arial"/>
                <a:cs typeface="Arial"/>
              </a:rPr>
              <a:t>f</a:t>
            </a:r>
            <a:r>
              <a:rPr sz="2400" dirty="0">
                <a:latin typeface="Arial"/>
                <a:cs typeface="Arial"/>
              </a:rPr>
              <a:t>:</a:t>
            </a:r>
            <a:endParaRPr sz="2400">
              <a:latin typeface="Arial"/>
              <a:cs typeface="Arial"/>
            </a:endParaRPr>
          </a:p>
        </p:txBody>
      </p:sp>
      <p:sp>
        <p:nvSpPr>
          <p:cNvPr id="5" name="object 5"/>
          <p:cNvSpPr/>
          <p:nvPr/>
        </p:nvSpPr>
        <p:spPr>
          <a:xfrm>
            <a:off x="1187196" y="3933444"/>
            <a:ext cx="6912863" cy="167640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69954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7908"/>
            <a:ext cx="4044695" cy="59588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402435" y="1506275"/>
            <a:ext cx="6678295" cy="5206554"/>
          </a:xfrm>
          <a:prstGeom prst="rect">
            <a:avLst/>
          </a:prstGeom>
        </p:spPr>
        <p:txBody>
          <a:bodyPr vert="horz" wrap="square" lIns="0" tIns="0" rIns="0" bIns="0" rtlCol="0">
            <a:spAutoFit/>
          </a:bodyPr>
          <a:lstStyle/>
          <a:p>
            <a:pPr marL="304800" indent="-292100">
              <a:lnSpc>
                <a:spcPts val="1190"/>
              </a:lnSpc>
              <a:buClr>
                <a:srgbClr val="71A276"/>
              </a:buClr>
              <a:buSzPct val="68181"/>
              <a:buFont typeface="Wingdings 2"/>
              <a:buChar char=""/>
              <a:tabLst>
                <a:tab pos="305435" algn="l"/>
              </a:tabLst>
            </a:pPr>
            <a:r>
              <a:rPr sz="1100" dirty="0">
                <a:latin typeface="Arial"/>
                <a:cs typeface="Arial"/>
              </a:rPr>
              <a:t>&lt;</a:t>
            </a:r>
            <a:r>
              <a:rPr sz="1100" spc="5" dirty="0">
                <a:latin typeface="Arial"/>
                <a:cs typeface="Arial"/>
              </a:rPr>
              <a:t>!</a:t>
            </a:r>
            <a:r>
              <a:rPr sz="1100" spc="-10" dirty="0">
                <a:latin typeface="Arial"/>
                <a:cs typeface="Arial"/>
              </a:rPr>
              <a:t>D</a:t>
            </a:r>
            <a:r>
              <a:rPr sz="1100" dirty="0">
                <a:latin typeface="Arial"/>
                <a:cs typeface="Arial"/>
              </a:rPr>
              <a:t>O</a:t>
            </a:r>
            <a:r>
              <a:rPr sz="1100" spc="-5" dirty="0">
                <a:latin typeface="Arial"/>
                <a:cs typeface="Arial"/>
              </a:rPr>
              <a:t>C</a:t>
            </a:r>
            <a:r>
              <a:rPr sz="1100" spc="5" dirty="0">
                <a:latin typeface="Arial"/>
                <a:cs typeface="Arial"/>
              </a:rPr>
              <a:t>T</a:t>
            </a:r>
            <a:r>
              <a:rPr sz="1100" spc="-10" dirty="0">
                <a:latin typeface="Arial"/>
                <a:cs typeface="Arial"/>
              </a:rPr>
              <a:t>YP</a:t>
            </a:r>
            <a:r>
              <a:rPr sz="1100" dirty="0">
                <a:latin typeface="Arial"/>
                <a:cs typeface="Arial"/>
              </a:rPr>
              <a:t>E</a:t>
            </a:r>
            <a:r>
              <a:rPr sz="1100" spc="5" dirty="0">
                <a:latin typeface="Times New Roman"/>
                <a:cs typeface="Times New Roman"/>
              </a:rPr>
              <a:t> </a:t>
            </a:r>
            <a:r>
              <a:rPr sz="1100" spc="-5" dirty="0">
                <a:latin typeface="Arial"/>
                <a:cs typeface="Arial"/>
              </a:rPr>
              <a:t>ht</a:t>
            </a:r>
            <a:r>
              <a:rPr sz="1100" dirty="0">
                <a:latin typeface="Arial"/>
                <a:cs typeface="Arial"/>
              </a:rPr>
              <a:t>m</a:t>
            </a:r>
            <a:r>
              <a:rPr sz="1100" spc="-10" dirty="0">
                <a:latin typeface="Arial"/>
                <a:cs typeface="Arial"/>
              </a:rPr>
              <a:t>l</a:t>
            </a:r>
            <a:r>
              <a:rPr sz="1100" dirty="0">
                <a:latin typeface="Arial"/>
                <a:cs typeface="Arial"/>
              </a:rPr>
              <a:t>&gt;</a:t>
            </a:r>
          </a:p>
          <a:p>
            <a:pPr marL="304800" indent="-292100">
              <a:lnSpc>
                <a:spcPts val="1055"/>
              </a:lnSpc>
              <a:buClr>
                <a:srgbClr val="71A276"/>
              </a:buClr>
              <a:buSzPct val="68181"/>
              <a:buFont typeface="Wingdings 2"/>
              <a:buChar char=""/>
              <a:tabLst>
                <a:tab pos="305435" algn="l"/>
              </a:tabLst>
            </a:pPr>
            <a:r>
              <a:rPr sz="1100" dirty="0">
                <a:latin typeface="Arial"/>
                <a:cs typeface="Arial"/>
              </a:rPr>
              <a:t>&lt;h</a:t>
            </a:r>
            <a:r>
              <a:rPr sz="1100" spc="5" dirty="0">
                <a:latin typeface="Arial"/>
                <a:cs typeface="Arial"/>
              </a:rPr>
              <a:t>t</a:t>
            </a:r>
            <a:r>
              <a:rPr sz="1100" dirty="0">
                <a:latin typeface="Arial"/>
                <a:cs typeface="Arial"/>
              </a:rPr>
              <a:t>ml</a:t>
            </a:r>
            <a:r>
              <a:rPr sz="1100" spc="-5" dirty="0">
                <a:latin typeface="Times New Roman"/>
                <a:cs typeface="Times New Roman"/>
              </a:rPr>
              <a:t> </a:t>
            </a:r>
            <a:r>
              <a:rPr sz="1100" spc="-10" dirty="0">
                <a:latin typeface="Arial"/>
                <a:cs typeface="Arial"/>
              </a:rPr>
              <a:t>l</a:t>
            </a:r>
            <a:r>
              <a:rPr sz="1100" spc="-5" dirty="0">
                <a:latin typeface="Arial"/>
                <a:cs typeface="Arial"/>
              </a:rPr>
              <a:t>ang</a:t>
            </a:r>
            <a:r>
              <a:rPr sz="1100" dirty="0">
                <a:latin typeface="Arial"/>
                <a:cs typeface="Arial"/>
              </a:rPr>
              <a:t>="</a:t>
            </a:r>
            <a:r>
              <a:rPr sz="1100" spc="-5" dirty="0">
                <a:latin typeface="Arial"/>
                <a:cs typeface="Arial"/>
              </a:rPr>
              <a:t>en</a:t>
            </a:r>
            <a:r>
              <a:rPr sz="1100" dirty="0">
                <a:latin typeface="Arial"/>
                <a:cs typeface="Arial"/>
              </a:rPr>
              <a:t>"&gt;</a:t>
            </a:r>
          </a:p>
          <a:p>
            <a:pPr marL="304800" indent="-292100">
              <a:lnSpc>
                <a:spcPts val="1190"/>
              </a:lnSpc>
              <a:buClr>
                <a:srgbClr val="71A276"/>
              </a:buClr>
              <a:buSzPct val="68181"/>
              <a:buFont typeface="Wingdings 2"/>
              <a:buChar char=""/>
              <a:tabLst>
                <a:tab pos="305435" algn="l"/>
              </a:tabLst>
            </a:pPr>
            <a:r>
              <a:rPr sz="1100" dirty="0">
                <a:latin typeface="Arial"/>
                <a:cs typeface="Arial"/>
              </a:rPr>
              <a:t>&lt;hea</a:t>
            </a:r>
            <a:r>
              <a:rPr sz="1100" spc="-10" dirty="0">
                <a:latin typeface="Arial"/>
                <a:cs typeface="Arial"/>
              </a:rPr>
              <a:t>d</a:t>
            </a:r>
            <a:r>
              <a:rPr sz="1100" dirty="0">
                <a:latin typeface="Arial"/>
                <a:cs typeface="Arial"/>
              </a:rPr>
              <a:t>&gt;</a:t>
            </a:r>
          </a:p>
          <a:p>
            <a:pPr marL="501650">
              <a:lnSpc>
                <a:spcPct val="100000"/>
              </a:lnSpc>
              <a:spcBef>
                <a:spcPts val="130"/>
              </a:spcBef>
            </a:pPr>
            <a:r>
              <a:rPr sz="1100" dirty="0">
                <a:latin typeface="Arial"/>
                <a:cs typeface="Arial"/>
              </a:rPr>
              <a:t>&lt;</a:t>
            </a:r>
            <a:r>
              <a:rPr sz="1100" spc="5" dirty="0">
                <a:latin typeface="Arial"/>
                <a:cs typeface="Arial"/>
              </a:rPr>
              <a:t>t</a:t>
            </a:r>
            <a:r>
              <a:rPr sz="1100" spc="-10" dirty="0">
                <a:latin typeface="Arial"/>
                <a:cs typeface="Arial"/>
              </a:rPr>
              <a:t>i</a:t>
            </a:r>
            <a:r>
              <a:rPr sz="1100" dirty="0">
                <a:latin typeface="Arial"/>
                <a:cs typeface="Arial"/>
              </a:rPr>
              <a:t>t</a:t>
            </a:r>
            <a:r>
              <a:rPr sz="1100" spc="-10" dirty="0">
                <a:latin typeface="Arial"/>
                <a:cs typeface="Arial"/>
              </a:rPr>
              <a:t>l</a:t>
            </a:r>
            <a:r>
              <a:rPr sz="1100" spc="-5" dirty="0">
                <a:latin typeface="Arial"/>
                <a:cs typeface="Arial"/>
              </a:rPr>
              <a:t>e&gt;Boo</a:t>
            </a:r>
            <a:r>
              <a:rPr sz="1100" spc="-10" dirty="0">
                <a:latin typeface="Arial"/>
                <a:cs typeface="Arial"/>
              </a:rPr>
              <a:t>t</a:t>
            </a:r>
            <a:r>
              <a:rPr sz="1100" dirty="0">
                <a:latin typeface="Arial"/>
                <a:cs typeface="Arial"/>
              </a:rPr>
              <a:t>s</a:t>
            </a:r>
            <a:r>
              <a:rPr sz="1100" spc="-10" dirty="0">
                <a:latin typeface="Arial"/>
                <a:cs typeface="Arial"/>
              </a:rPr>
              <a:t>t</a:t>
            </a:r>
            <a:r>
              <a:rPr sz="1100" dirty="0">
                <a:latin typeface="Arial"/>
                <a:cs typeface="Arial"/>
              </a:rPr>
              <a:t>r</a:t>
            </a:r>
            <a:r>
              <a:rPr sz="1100" spc="-5" dirty="0">
                <a:latin typeface="Arial"/>
                <a:cs typeface="Arial"/>
              </a:rPr>
              <a:t>a</a:t>
            </a:r>
            <a:r>
              <a:rPr sz="1100" dirty="0">
                <a:latin typeface="Arial"/>
                <a:cs typeface="Arial"/>
              </a:rPr>
              <a:t>p</a:t>
            </a:r>
            <a:r>
              <a:rPr sz="1100" spc="-15" dirty="0">
                <a:latin typeface="Times New Roman"/>
                <a:cs typeface="Times New Roman"/>
              </a:rPr>
              <a:t> </a:t>
            </a:r>
            <a:r>
              <a:rPr sz="1100" spc="-5" dirty="0">
                <a:latin typeface="Arial"/>
                <a:cs typeface="Arial"/>
              </a:rPr>
              <a:t>E</a:t>
            </a:r>
            <a:r>
              <a:rPr sz="1100" spc="-15" dirty="0">
                <a:latin typeface="Arial"/>
                <a:cs typeface="Arial"/>
              </a:rPr>
              <a:t>x</a:t>
            </a:r>
            <a:r>
              <a:rPr sz="1100" spc="-5" dirty="0">
                <a:latin typeface="Arial"/>
                <a:cs typeface="Arial"/>
              </a:rPr>
              <a:t>ample&lt;</a:t>
            </a:r>
            <a:r>
              <a:rPr sz="1100" spc="5" dirty="0">
                <a:latin typeface="Arial"/>
                <a:cs typeface="Arial"/>
              </a:rPr>
              <a:t>/</a:t>
            </a:r>
            <a:r>
              <a:rPr sz="1100" dirty="0">
                <a:latin typeface="Arial"/>
                <a:cs typeface="Arial"/>
              </a:rPr>
              <a:t>t</a:t>
            </a:r>
            <a:r>
              <a:rPr sz="1100" spc="-10" dirty="0">
                <a:latin typeface="Arial"/>
                <a:cs typeface="Arial"/>
              </a:rPr>
              <a:t>i</a:t>
            </a:r>
            <a:r>
              <a:rPr sz="1100" dirty="0">
                <a:latin typeface="Arial"/>
                <a:cs typeface="Arial"/>
              </a:rPr>
              <a:t>t</a:t>
            </a:r>
            <a:r>
              <a:rPr sz="1100" spc="-10" dirty="0">
                <a:latin typeface="Arial"/>
                <a:cs typeface="Arial"/>
              </a:rPr>
              <a:t>l</a:t>
            </a:r>
            <a:r>
              <a:rPr sz="1100" spc="-5" dirty="0">
                <a:latin typeface="Arial"/>
                <a:cs typeface="Arial"/>
              </a:rPr>
              <a:t>e&gt;</a:t>
            </a:r>
            <a:endParaRPr sz="1100" dirty="0">
              <a:latin typeface="Arial"/>
              <a:cs typeface="Arial"/>
            </a:endParaRPr>
          </a:p>
          <a:p>
            <a:pPr marL="501650">
              <a:lnSpc>
                <a:spcPct val="100000"/>
              </a:lnSpc>
              <a:spcBef>
                <a:spcPts val="145"/>
              </a:spcBef>
            </a:pPr>
            <a:r>
              <a:rPr sz="1100" dirty="0">
                <a:latin typeface="Arial"/>
                <a:cs typeface="Arial"/>
              </a:rPr>
              <a:t>&lt;</a:t>
            </a:r>
            <a:r>
              <a:rPr sz="1100" spc="5" dirty="0">
                <a:latin typeface="Arial"/>
                <a:cs typeface="Arial"/>
              </a:rPr>
              <a:t>m</a:t>
            </a:r>
            <a:r>
              <a:rPr sz="1100" spc="-5" dirty="0">
                <a:latin typeface="Arial"/>
                <a:cs typeface="Arial"/>
              </a:rPr>
              <a:t>e</a:t>
            </a:r>
            <a:r>
              <a:rPr sz="1100" spc="-10" dirty="0">
                <a:latin typeface="Arial"/>
                <a:cs typeface="Arial"/>
              </a:rPr>
              <a:t>t</a:t>
            </a:r>
            <a:r>
              <a:rPr sz="1100" dirty="0">
                <a:latin typeface="Arial"/>
                <a:cs typeface="Arial"/>
              </a:rPr>
              <a:t>a</a:t>
            </a:r>
            <a:r>
              <a:rPr sz="1100" spc="-15" dirty="0">
                <a:latin typeface="Times New Roman"/>
                <a:cs typeface="Times New Roman"/>
              </a:rPr>
              <a:t> </a:t>
            </a:r>
            <a:r>
              <a:rPr sz="1100" dirty="0">
                <a:latin typeface="Arial"/>
                <a:cs typeface="Arial"/>
              </a:rPr>
              <a:t>ch</a:t>
            </a:r>
            <a:r>
              <a:rPr sz="1100" spc="-5" dirty="0">
                <a:latin typeface="Arial"/>
                <a:cs typeface="Arial"/>
              </a:rPr>
              <a:t>a</a:t>
            </a:r>
            <a:r>
              <a:rPr sz="1100" dirty="0">
                <a:latin typeface="Arial"/>
                <a:cs typeface="Arial"/>
              </a:rPr>
              <a:t>rset</a:t>
            </a:r>
            <a:r>
              <a:rPr sz="1100" spc="5" dirty="0">
                <a:latin typeface="Arial"/>
                <a:cs typeface="Arial"/>
              </a:rPr>
              <a:t>=</a:t>
            </a:r>
            <a:r>
              <a:rPr sz="1100" dirty="0">
                <a:latin typeface="Arial"/>
                <a:cs typeface="Arial"/>
              </a:rPr>
              <a:t>"</a:t>
            </a:r>
            <a:r>
              <a:rPr sz="1100" spc="-5" dirty="0">
                <a:latin typeface="Arial"/>
                <a:cs typeface="Arial"/>
              </a:rPr>
              <a:t>u</a:t>
            </a:r>
            <a:r>
              <a:rPr sz="1100" spc="-10" dirty="0">
                <a:latin typeface="Arial"/>
                <a:cs typeface="Arial"/>
              </a:rPr>
              <a:t>t</a:t>
            </a:r>
            <a:r>
              <a:rPr sz="1100" spc="-5" dirty="0">
                <a:latin typeface="Arial"/>
                <a:cs typeface="Arial"/>
              </a:rPr>
              <a:t>f</a:t>
            </a:r>
            <a:r>
              <a:rPr sz="1100" spc="-10" dirty="0">
                <a:latin typeface="Arial"/>
                <a:cs typeface="Arial"/>
              </a:rPr>
              <a:t>-</a:t>
            </a:r>
            <a:r>
              <a:rPr sz="1100" spc="-5" dirty="0">
                <a:latin typeface="Arial"/>
                <a:cs typeface="Arial"/>
              </a:rPr>
              <a:t>8</a:t>
            </a:r>
            <a:r>
              <a:rPr sz="1100" spc="-10" dirty="0">
                <a:latin typeface="Arial"/>
                <a:cs typeface="Arial"/>
              </a:rPr>
              <a:t>"</a:t>
            </a:r>
            <a:r>
              <a:rPr sz="1100" dirty="0">
                <a:latin typeface="Arial"/>
                <a:cs typeface="Arial"/>
              </a:rPr>
              <a:t>&gt;</a:t>
            </a:r>
          </a:p>
          <a:p>
            <a:pPr marL="501650">
              <a:lnSpc>
                <a:spcPct val="100000"/>
              </a:lnSpc>
              <a:spcBef>
                <a:spcPts val="130"/>
              </a:spcBef>
            </a:pPr>
            <a:r>
              <a:rPr sz="1100" dirty="0">
                <a:latin typeface="Arial"/>
                <a:cs typeface="Arial"/>
              </a:rPr>
              <a:t>&lt;</a:t>
            </a:r>
            <a:r>
              <a:rPr sz="1100" spc="5" dirty="0">
                <a:latin typeface="Arial"/>
                <a:cs typeface="Arial"/>
              </a:rPr>
              <a:t>m</a:t>
            </a:r>
            <a:r>
              <a:rPr sz="1100" spc="-5" dirty="0">
                <a:latin typeface="Arial"/>
                <a:cs typeface="Arial"/>
              </a:rPr>
              <a:t>e</a:t>
            </a:r>
            <a:r>
              <a:rPr sz="1100" spc="-10" dirty="0">
                <a:latin typeface="Arial"/>
                <a:cs typeface="Arial"/>
              </a:rPr>
              <a:t>t</a:t>
            </a:r>
            <a:r>
              <a:rPr sz="1100" dirty="0">
                <a:latin typeface="Arial"/>
                <a:cs typeface="Arial"/>
              </a:rPr>
              <a:t>a</a:t>
            </a:r>
            <a:r>
              <a:rPr sz="1100" spc="-15" dirty="0">
                <a:latin typeface="Times New Roman"/>
                <a:cs typeface="Times New Roman"/>
              </a:rPr>
              <a:t> </a:t>
            </a:r>
            <a:r>
              <a:rPr sz="1100" spc="-5" dirty="0">
                <a:latin typeface="Arial"/>
                <a:cs typeface="Arial"/>
              </a:rPr>
              <a:t>na</a:t>
            </a:r>
            <a:r>
              <a:rPr sz="1100" dirty="0">
                <a:latin typeface="Arial"/>
                <a:cs typeface="Arial"/>
              </a:rPr>
              <a:t>m</a:t>
            </a:r>
            <a:r>
              <a:rPr sz="1100" spc="-5" dirty="0">
                <a:latin typeface="Arial"/>
                <a:cs typeface="Arial"/>
              </a:rPr>
              <a:t>e=</a:t>
            </a:r>
            <a:r>
              <a:rPr sz="1100" dirty="0">
                <a:latin typeface="Arial"/>
                <a:cs typeface="Arial"/>
              </a:rPr>
              <a:t>"</a:t>
            </a:r>
            <a:r>
              <a:rPr sz="1100" spc="-15" dirty="0">
                <a:latin typeface="Arial"/>
                <a:cs typeface="Arial"/>
              </a:rPr>
              <a:t>v</a:t>
            </a:r>
            <a:r>
              <a:rPr sz="1100" spc="-10" dirty="0">
                <a:latin typeface="Arial"/>
                <a:cs typeface="Arial"/>
              </a:rPr>
              <a:t>i</a:t>
            </a:r>
            <a:r>
              <a:rPr sz="1100" spc="-5" dirty="0">
                <a:latin typeface="Arial"/>
                <a:cs typeface="Arial"/>
              </a:rPr>
              <a:t>e</a:t>
            </a:r>
            <a:r>
              <a:rPr sz="1100" spc="-20" dirty="0">
                <a:latin typeface="Arial"/>
                <a:cs typeface="Arial"/>
              </a:rPr>
              <a:t>w</a:t>
            </a:r>
            <a:r>
              <a:rPr sz="1100" spc="-5" dirty="0">
                <a:latin typeface="Arial"/>
                <a:cs typeface="Arial"/>
              </a:rPr>
              <a:t>po</a:t>
            </a:r>
            <a:r>
              <a:rPr sz="1100" dirty="0">
                <a:latin typeface="Arial"/>
                <a:cs typeface="Arial"/>
              </a:rPr>
              <a:t>rt"</a:t>
            </a:r>
            <a:r>
              <a:rPr sz="1100" spc="15" dirty="0">
                <a:latin typeface="Times New Roman"/>
                <a:cs typeface="Times New Roman"/>
              </a:rPr>
              <a:t> </a:t>
            </a:r>
            <a:r>
              <a:rPr sz="1100" dirty="0">
                <a:latin typeface="Arial"/>
                <a:cs typeface="Arial"/>
              </a:rPr>
              <a:t>co</a:t>
            </a:r>
            <a:r>
              <a:rPr sz="1100" spc="-5" dirty="0">
                <a:latin typeface="Arial"/>
                <a:cs typeface="Arial"/>
              </a:rPr>
              <a:t>n</a:t>
            </a:r>
            <a:r>
              <a:rPr sz="1100" dirty="0">
                <a:latin typeface="Arial"/>
                <a:cs typeface="Arial"/>
              </a:rPr>
              <a:t>t</a:t>
            </a:r>
            <a:r>
              <a:rPr sz="1100" spc="-5" dirty="0">
                <a:latin typeface="Arial"/>
                <a:cs typeface="Arial"/>
              </a:rPr>
              <a:t>en</a:t>
            </a:r>
            <a:r>
              <a:rPr sz="1100" dirty="0">
                <a:latin typeface="Arial"/>
                <a:cs typeface="Arial"/>
              </a:rPr>
              <a:t>t=</a:t>
            </a:r>
            <a:r>
              <a:rPr sz="1100" spc="-5" dirty="0">
                <a:latin typeface="Arial"/>
                <a:cs typeface="Arial"/>
              </a:rPr>
              <a:t>"</a:t>
            </a:r>
            <a:r>
              <a:rPr sz="1100" spc="-20" dirty="0">
                <a:latin typeface="Arial"/>
                <a:cs typeface="Arial"/>
              </a:rPr>
              <a:t>w</a:t>
            </a:r>
            <a:r>
              <a:rPr sz="1100" spc="-10" dirty="0">
                <a:latin typeface="Arial"/>
                <a:cs typeface="Arial"/>
              </a:rPr>
              <a:t>i</a:t>
            </a:r>
            <a:r>
              <a:rPr sz="1100" spc="-5" dirty="0">
                <a:latin typeface="Arial"/>
                <a:cs typeface="Arial"/>
              </a:rPr>
              <a:t>dth</a:t>
            </a:r>
            <a:r>
              <a:rPr sz="1100" dirty="0">
                <a:latin typeface="Arial"/>
                <a:cs typeface="Arial"/>
              </a:rPr>
              <a:t>=</a:t>
            </a:r>
            <a:r>
              <a:rPr sz="1100" spc="-5" dirty="0">
                <a:latin typeface="Arial"/>
                <a:cs typeface="Arial"/>
              </a:rPr>
              <a:t>de</a:t>
            </a:r>
            <a:r>
              <a:rPr sz="1100" spc="-15" dirty="0">
                <a:latin typeface="Arial"/>
                <a:cs typeface="Arial"/>
              </a:rPr>
              <a:t>v</a:t>
            </a:r>
            <a:r>
              <a:rPr sz="1100" spc="-10" dirty="0">
                <a:latin typeface="Arial"/>
                <a:cs typeface="Arial"/>
              </a:rPr>
              <a:t>i</a:t>
            </a:r>
            <a:r>
              <a:rPr sz="1100" dirty="0">
                <a:latin typeface="Arial"/>
                <a:cs typeface="Arial"/>
              </a:rPr>
              <a:t>c</a:t>
            </a:r>
            <a:r>
              <a:rPr sz="1100" spc="10" dirty="0">
                <a:latin typeface="Arial"/>
                <a:cs typeface="Arial"/>
              </a:rPr>
              <a:t>e</a:t>
            </a:r>
            <a:r>
              <a:rPr sz="1100" dirty="0">
                <a:latin typeface="Arial"/>
                <a:cs typeface="Arial"/>
              </a:rPr>
              <a:t>-</a:t>
            </a:r>
            <a:r>
              <a:rPr sz="1100" spc="-20" dirty="0">
                <a:latin typeface="Arial"/>
                <a:cs typeface="Arial"/>
              </a:rPr>
              <a:t>w</a:t>
            </a:r>
            <a:r>
              <a:rPr sz="1100" spc="-10" dirty="0">
                <a:latin typeface="Arial"/>
                <a:cs typeface="Arial"/>
              </a:rPr>
              <a:t>i</a:t>
            </a:r>
            <a:r>
              <a:rPr sz="1100" spc="-5" dirty="0">
                <a:latin typeface="Arial"/>
                <a:cs typeface="Arial"/>
              </a:rPr>
              <a:t>dth</a:t>
            </a:r>
            <a:r>
              <a:rPr sz="1100" dirty="0">
                <a:latin typeface="Arial"/>
                <a:cs typeface="Arial"/>
              </a:rPr>
              <a:t>,</a:t>
            </a:r>
            <a:r>
              <a:rPr sz="1100" spc="15" dirty="0">
                <a:latin typeface="Times New Roman"/>
                <a:cs typeface="Times New Roman"/>
              </a:rPr>
              <a:t> </a:t>
            </a:r>
            <a:r>
              <a:rPr sz="1100" spc="-10" dirty="0">
                <a:latin typeface="Arial"/>
                <a:cs typeface="Arial"/>
              </a:rPr>
              <a:t>i</a:t>
            </a:r>
            <a:r>
              <a:rPr sz="1100" spc="-5" dirty="0">
                <a:latin typeface="Arial"/>
                <a:cs typeface="Arial"/>
              </a:rPr>
              <a:t>n</a:t>
            </a:r>
            <a:r>
              <a:rPr sz="1100" spc="-10" dirty="0">
                <a:latin typeface="Arial"/>
                <a:cs typeface="Arial"/>
              </a:rPr>
              <a:t>i</a:t>
            </a:r>
            <a:r>
              <a:rPr sz="1100" dirty="0">
                <a:latin typeface="Arial"/>
                <a:cs typeface="Arial"/>
              </a:rPr>
              <a:t>t</a:t>
            </a:r>
            <a:r>
              <a:rPr sz="1100" spc="-10" dirty="0">
                <a:latin typeface="Arial"/>
                <a:cs typeface="Arial"/>
              </a:rPr>
              <a:t>i</a:t>
            </a:r>
            <a:r>
              <a:rPr sz="1100" spc="-5" dirty="0">
                <a:latin typeface="Arial"/>
                <a:cs typeface="Arial"/>
              </a:rPr>
              <a:t>al</a:t>
            </a:r>
            <a:r>
              <a:rPr sz="1100" dirty="0">
                <a:latin typeface="Arial"/>
                <a:cs typeface="Arial"/>
              </a:rPr>
              <a:t>-sca</a:t>
            </a:r>
            <a:r>
              <a:rPr sz="1100" spc="-10" dirty="0">
                <a:latin typeface="Arial"/>
                <a:cs typeface="Arial"/>
              </a:rPr>
              <a:t>l</a:t>
            </a:r>
            <a:r>
              <a:rPr sz="1100" spc="-5" dirty="0">
                <a:latin typeface="Arial"/>
                <a:cs typeface="Arial"/>
              </a:rPr>
              <a:t>e=1</a:t>
            </a:r>
            <a:r>
              <a:rPr sz="1100" dirty="0">
                <a:latin typeface="Arial"/>
                <a:cs typeface="Arial"/>
              </a:rPr>
              <a:t>"&gt;</a:t>
            </a:r>
          </a:p>
          <a:p>
            <a:pPr marL="501650">
              <a:lnSpc>
                <a:spcPct val="100000"/>
              </a:lnSpc>
              <a:spcBef>
                <a:spcPts val="130"/>
              </a:spcBef>
            </a:pPr>
            <a:r>
              <a:rPr sz="1100" dirty="0">
                <a:latin typeface="Arial"/>
                <a:cs typeface="Arial"/>
              </a:rPr>
              <a:t>&lt;</a:t>
            </a:r>
            <a:r>
              <a:rPr sz="1100" spc="-10" dirty="0">
                <a:latin typeface="Arial"/>
                <a:cs typeface="Arial"/>
              </a:rPr>
              <a:t>li</a:t>
            </a:r>
            <a:r>
              <a:rPr sz="1100" spc="-5" dirty="0">
                <a:latin typeface="Arial"/>
                <a:cs typeface="Arial"/>
              </a:rPr>
              <a:t>n</a:t>
            </a:r>
            <a:r>
              <a:rPr sz="1100" dirty="0">
                <a:latin typeface="Arial"/>
                <a:cs typeface="Arial"/>
              </a:rPr>
              <a:t>k</a:t>
            </a:r>
            <a:r>
              <a:rPr sz="1100" spc="20" dirty="0">
                <a:latin typeface="Times New Roman"/>
                <a:cs typeface="Times New Roman"/>
              </a:rPr>
              <a:t> </a:t>
            </a:r>
            <a:r>
              <a:rPr sz="1100" dirty="0">
                <a:latin typeface="Arial"/>
                <a:cs typeface="Arial"/>
              </a:rPr>
              <a:t>r</a:t>
            </a:r>
            <a:r>
              <a:rPr sz="1100" spc="-5" dirty="0">
                <a:latin typeface="Arial"/>
                <a:cs typeface="Arial"/>
              </a:rPr>
              <a:t>e</a:t>
            </a:r>
            <a:r>
              <a:rPr sz="1100" spc="-10" dirty="0">
                <a:latin typeface="Arial"/>
                <a:cs typeface="Arial"/>
              </a:rPr>
              <a:t>l</a:t>
            </a:r>
            <a:r>
              <a:rPr sz="1100" dirty="0">
                <a:latin typeface="Arial"/>
                <a:cs typeface="Arial"/>
              </a:rPr>
              <a:t>=</a:t>
            </a:r>
            <a:r>
              <a:rPr sz="1100" spc="5" dirty="0">
                <a:latin typeface="Arial"/>
                <a:cs typeface="Arial"/>
              </a:rPr>
              <a:t>"</a:t>
            </a:r>
            <a:r>
              <a:rPr sz="1100" dirty="0">
                <a:latin typeface="Arial"/>
                <a:cs typeface="Arial"/>
              </a:rPr>
              <a:t>st</a:t>
            </a:r>
            <a:r>
              <a:rPr sz="1100" spc="-15" dirty="0">
                <a:latin typeface="Arial"/>
                <a:cs typeface="Arial"/>
              </a:rPr>
              <a:t>y</a:t>
            </a:r>
            <a:r>
              <a:rPr sz="1100" spc="-10" dirty="0">
                <a:latin typeface="Arial"/>
                <a:cs typeface="Arial"/>
              </a:rPr>
              <a:t>l</a:t>
            </a:r>
            <a:r>
              <a:rPr sz="1100" spc="-5" dirty="0">
                <a:latin typeface="Arial"/>
                <a:cs typeface="Arial"/>
              </a:rPr>
              <a:t>eshee</a:t>
            </a:r>
            <a:r>
              <a:rPr sz="1100" dirty="0">
                <a:latin typeface="Arial"/>
                <a:cs typeface="Arial"/>
              </a:rPr>
              <a:t>t"</a:t>
            </a:r>
            <a:r>
              <a:rPr sz="1100" spc="-10" dirty="0">
                <a:latin typeface="Times New Roman"/>
                <a:cs typeface="Times New Roman"/>
              </a:rPr>
              <a:t> </a:t>
            </a:r>
            <a:r>
              <a:rPr sz="1100" spc="-5" dirty="0">
                <a:latin typeface="Arial"/>
                <a:cs typeface="Arial"/>
              </a:rPr>
              <a:t>hre</a:t>
            </a:r>
            <a:r>
              <a:rPr sz="1100" spc="15" dirty="0">
                <a:latin typeface="Arial"/>
                <a:cs typeface="Arial"/>
              </a:rPr>
              <a:t>f</a:t>
            </a:r>
            <a:r>
              <a:rPr sz="1100" spc="-10" dirty="0">
                <a:latin typeface="Arial"/>
                <a:cs typeface="Arial"/>
              </a:rPr>
              <a:t>=</a:t>
            </a:r>
            <a:r>
              <a:rPr sz="1100" dirty="0">
                <a:latin typeface="Arial"/>
                <a:cs typeface="Arial"/>
              </a:rPr>
              <a:t>"</a:t>
            </a:r>
            <a:r>
              <a:rPr sz="1100" spc="-5" dirty="0">
                <a:latin typeface="Arial"/>
                <a:cs typeface="Arial"/>
                <a:hlinkClick r:id="rId5"/>
              </a:rPr>
              <a:t>h</a:t>
            </a:r>
            <a:r>
              <a:rPr sz="1100" spc="-10" dirty="0">
                <a:latin typeface="Arial"/>
                <a:cs typeface="Arial"/>
                <a:hlinkClick r:id="rId5"/>
              </a:rPr>
              <a:t>tt</a:t>
            </a:r>
            <a:r>
              <a:rPr sz="1100" spc="-5" dirty="0">
                <a:latin typeface="Arial"/>
                <a:cs typeface="Arial"/>
                <a:hlinkClick r:id="rId5"/>
              </a:rPr>
              <a:t>p</a:t>
            </a:r>
            <a:r>
              <a:rPr sz="1100" spc="-10" dirty="0">
                <a:latin typeface="Arial"/>
                <a:cs typeface="Arial"/>
                <a:hlinkClick r:id="rId5"/>
              </a:rPr>
              <a:t>://m</a:t>
            </a:r>
            <a:r>
              <a:rPr sz="1100" spc="-5" dirty="0">
                <a:latin typeface="Arial"/>
                <a:cs typeface="Arial"/>
                <a:hlinkClick r:id="rId5"/>
              </a:rPr>
              <a:t>a</a:t>
            </a:r>
            <a:r>
              <a:rPr sz="1100" spc="-15" dirty="0">
                <a:latin typeface="Arial"/>
                <a:cs typeface="Arial"/>
                <a:hlinkClick r:id="rId5"/>
              </a:rPr>
              <a:t>x</a:t>
            </a:r>
            <a:r>
              <a:rPr sz="1100" dirty="0">
                <a:latin typeface="Arial"/>
                <a:cs typeface="Arial"/>
                <a:hlinkClick r:id="rId5"/>
              </a:rPr>
              <a:t>cd</a:t>
            </a:r>
            <a:r>
              <a:rPr sz="1100" spc="-5" dirty="0">
                <a:latin typeface="Arial"/>
                <a:cs typeface="Arial"/>
                <a:hlinkClick r:id="rId5"/>
              </a:rPr>
              <a:t>n</a:t>
            </a:r>
            <a:r>
              <a:rPr sz="1100" dirty="0">
                <a:latin typeface="Arial"/>
                <a:cs typeface="Arial"/>
                <a:hlinkClick r:id="rId5"/>
              </a:rPr>
              <a:t>.</a:t>
            </a:r>
            <a:r>
              <a:rPr sz="1100" spc="-5" dirty="0">
                <a:latin typeface="Arial"/>
                <a:cs typeface="Arial"/>
                <a:hlinkClick r:id="rId5"/>
              </a:rPr>
              <a:t>boo</a:t>
            </a:r>
            <a:r>
              <a:rPr sz="1100" spc="-10" dirty="0">
                <a:latin typeface="Arial"/>
                <a:cs typeface="Arial"/>
                <a:hlinkClick r:id="rId5"/>
              </a:rPr>
              <a:t>t</a:t>
            </a:r>
            <a:r>
              <a:rPr sz="1100" dirty="0">
                <a:latin typeface="Arial"/>
                <a:cs typeface="Arial"/>
                <a:hlinkClick r:id="rId5"/>
              </a:rPr>
              <a:t>s</a:t>
            </a:r>
            <a:r>
              <a:rPr sz="1100" spc="-10" dirty="0">
                <a:latin typeface="Arial"/>
                <a:cs typeface="Arial"/>
                <a:hlinkClick r:id="rId5"/>
              </a:rPr>
              <a:t>tr</a:t>
            </a:r>
            <a:r>
              <a:rPr sz="1100" spc="-5" dirty="0">
                <a:latin typeface="Arial"/>
                <a:cs typeface="Arial"/>
                <a:hlinkClick r:id="rId5"/>
              </a:rPr>
              <a:t>ap</a:t>
            </a:r>
            <a:r>
              <a:rPr sz="1100" dirty="0">
                <a:latin typeface="Arial"/>
                <a:cs typeface="Arial"/>
                <a:hlinkClick r:id="rId5"/>
              </a:rPr>
              <a:t>cd</a:t>
            </a:r>
            <a:r>
              <a:rPr sz="1100" spc="-5" dirty="0">
                <a:latin typeface="Arial"/>
                <a:cs typeface="Arial"/>
                <a:hlinkClick r:id="rId5"/>
              </a:rPr>
              <a:t>n</a:t>
            </a:r>
            <a:r>
              <a:rPr sz="1100" spc="-10" dirty="0">
                <a:latin typeface="Arial"/>
                <a:cs typeface="Arial"/>
                <a:hlinkClick r:id="rId5"/>
              </a:rPr>
              <a:t>.</a:t>
            </a:r>
            <a:r>
              <a:rPr sz="1100" dirty="0">
                <a:latin typeface="Arial"/>
                <a:cs typeface="Arial"/>
                <a:hlinkClick r:id="rId5"/>
              </a:rPr>
              <a:t>co</a:t>
            </a:r>
            <a:r>
              <a:rPr sz="1100" spc="-15" dirty="0">
                <a:latin typeface="Arial"/>
                <a:cs typeface="Arial"/>
                <a:hlinkClick r:id="rId5"/>
              </a:rPr>
              <a:t>m</a:t>
            </a:r>
            <a:r>
              <a:rPr sz="1100" spc="-10" dirty="0">
                <a:latin typeface="Arial"/>
                <a:cs typeface="Arial"/>
                <a:hlinkClick r:id="rId5"/>
              </a:rPr>
              <a:t>/</a:t>
            </a:r>
            <a:r>
              <a:rPr sz="1100" spc="-5" dirty="0">
                <a:latin typeface="Arial"/>
                <a:cs typeface="Arial"/>
                <a:hlinkClick r:id="rId5"/>
              </a:rPr>
              <a:t>boo</a:t>
            </a:r>
            <a:r>
              <a:rPr sz="1100" spc="-10" dirty="0">
                <a:latin typeface="Arial"/>
                <a:cs typeface="Arial"/>
                <a:hlinkClick r:id="rId5"/>
              </a:rPr>
              <a:t>t</a:t>
            </a:r>
            <a:r>
              <a:rPr sz="1100" dirty="0">
                <a:latin typeface="Arial"/>
                <a:cs typeface="Arial"/>
                <a:hlinkClick r:id="rId5"/>
              </a:rPr>
              <a:t>s</a:t>
            </a:r>
            <a:r>
              <a:rPr sz="1100" spc="-10" dirty="0">
                <a:latin typeface="Arial"/>
                <a:cs typeface="Arial"/>
                <a:hlinkClick r:id="rId5"/>
              </a:rPr>
              <a:t>tr</a:t>
            </a:r>
            <a:r>
              <a:rPr sz="1100" spc="-5" dirty="0">
                <a:latin typeface="Arial"/>
                <a:cs typeface="Arial"/>
                <a:hlinkClick r:id="rId5"/>
              </a:rPr>
              <a:t>ap</a:t>
            </a:r>
            <a:r>
              <a:rPr sz="1100" spc="-10" dirty="0">
                <a:latin typeface="Arial"/>
                <a:cs typeface="Arial"/>
                <a:hlinkClick r:id="rId5"/>
              </a:rPr>
              <a:t>/</a:t>
            </a:r>
            <a:r>
              <a:rPr sz="1100" spc="-5" dirty="0">
                <a:latin typeface="Arial"/>
                <a:cs typeface="Arial"/>
                <a:hlinkClick r:id="rId5"/>
              </a:rPr>
              <a:t>3</a:t>
            </a:r>
            <a:r>
              <a:rPr sz="1100" spc="-10" dirty="0">
                <a:latin typeface="Arial"/>
                <a:cs typeface="Arial"/>
                <a:hlinkClick r:id="rId5"/>
              </a:rPr>
              <a:t>.</a:t>
            </a:r>
            <a:r>
              <a:rPr sz="1100" spc="-5" dirty="0">
                <a:latin typeface="Arial"/>
                <a:cs typeface="Arial"/>
                <a:hlinkClick r:id="rId5"/>
              </a:rPr>
              <a:t>3</a:t>
            </a:r>
            <a:r>
              <a:rPr sz="1100" spc="-10" dirty="0">
                <a:latin typeface="Arial"/>
                <a:cs typeface="Arial"/>
                <a:hlinkClick r:id="rId5"/>
              </a:rPr>
              <a:t>.</a:t>
            </a:r>
            <a:r>
              <a:rPr sz="1100" spc="-5" dirty="0">
                <a:latin typeface="Arial"/>
                <a:cs typeface="Arial"/>
                <a:hlinkClick r:id="rId5"/>
              </a:rPr>
              <a:t>5</a:t>
            </a:r>
            <a:r>
              <a:rPr sz="1100" dirty="0">
                <a:latin typeface="Arial"/>
                <a:cs typeface="Arial"/>
                <a:hlinkClick r:id="rId5"/>
              </a:rPr>
              <a:t>/css</a:t>
            </a:r>
            <a:r>
              <a:rPr sz="1100" spc="-10" dirty="0">
                <a:latin typeface="Arial"/>
                <a:cs typeface="Arial"/>
                <a:hlinkClick r:id="rId5"/>
              </a:rPr>
              <a:t>/</a:t>
            </a:r>
            <a:r>
              <a:rPr sz="1100" spc="-5" dirty="0">
                <a:latin typeface="Arial"/>
                <a:cs typeface="Arial"/>
                <a:hlinkClick r:id="rId5"/>
              </a:rPr>
              <a:t>boo</a:t>
            </a:r>
            <a:r>
              <a:rPr sz="1100" spc="-10" dirty="0">
                <a:latin typeface="Arial"/>
                <a:cs typeface="Arial"/>
                <a:hlinkClick r:id="rId5"/>
              </a:rPr>
              <a:t>t</a:t>
            </a:r>
            <a:r>
              <a:rPr sz="1100" dirty="0">
                <a:latin typeface="Arial"/>
                <a:cs typeface="Arial"/>
                <a:hlinkClick r:id="rId5"/>
              </a:rPr>
              <a:t>s</a:t>
            </a:r>
            <a:r>
              <a:rPr sz="1100" spc="-10" dirty="0">
                <a:latin typeface="Arial"/>
                <a:cs typeface="Arial"/>
                <a:hlinkClick r:id="rId5"/>
              </a:rPr>
              <a:t>tr</a:t>
            </a:r>
            <a:r>
              <a:rPr sz="1100" spc="-5" dirty="0">
                <a:latin typeface="Arial"/>
                <a:cs typeface="Arial"/>
                <a:hlinkClick r:id="rId5"/>
              </a:rPr>
              <a:t>ap</a:t>
            </a:r>
            <a:r>
              <a:rPr sz="1100" spc="-10" dirty="0">
                <a:latin typeface="Arial"/>
                <a:cs typeface="Arial"/>
                <a:hlinkClick r:id="rId5"/>
              </a:rPr>
              <a:t>.mi</a:t>
            </a:r>
            <a:r>
              <a:rPr sz="1100" spc="-5" dirty="0">
                <a:latin typeface="Arial"/>
                <a:cs typeface="Arial"/>
                <a:hlinkClick r:id="rId5"/>
              </a:rPr>
              <a:t>n.c</a:t>
            </a:r>
            <a:r>
              <a:rPr sz="1100" spc="-10" dirty="0">
                <a:latin typeface="Arial"/>
                <a:cs typeface="Arial"/>
                <a:hlinkClick r:id="rId5"/>
              </a:rPr>
              <a:t>s</a:t>
            </a:r>
            <a:r>
              <a:rPr sz="1100" dirty="0">
                <a:latin typeface="Arial"/>
                <a:cs typeface="Arial"/>
                <a:hlinkClick r:id="rId5"/>
              </a:rPr>
              <a:t>s"</a:t>
            </a:r>
            <a:r>
              <a:rPr sz="1100" dirty="0">
                <a:latin typeface="Arial"/>
                <a:cs typeface="Arial"/>
              </a:rPr>
              <a:t>&gt;</a:t>
            </a:r>
          </a:p>
          <a:p>
            <a:pPr marL="501650">
              <a:lnSpc>
                <a:spcPct val="100000"/>
              </a:lnSpc>
              <a:spcBef>
                <a:spcPts val="145"/>
              </a:spcBef>
            </a:pPr>
            <a:r>
              <a:rPr sz="1100" dirty="0">
                <a:latin typeface="Arial"/>
                <a:cs typeface="Arial"/>
              </a:rPr>
              <a:t>&lt;scr</a:t>
            </a:r>
            <a:r>
              <a:rPr sz="1100" spc="-10" dirty="0">
                <a:latin typeface="Arial"/>
                <a:cs typeface="Arial"/>
              </a:rPr>
              <a:t>i</a:t>
            </a:r>
            <a:r>
              <a:rPr sz="1100" spc="-5" dirty="0">
                <a:latin typeface="Arial"/>
                <a:cs typeface="Arial"/>
              </a:rPr>
              <a:t>p</a:t>
            </a:r>
            <a:r>
              <a:rPr sz="1100" dirty="0">
                <a:latin typeface="Arial"/>
                <a:cs typeface="Arial"/>
              </a:rPr>
              <a:t>t</a:t>
            </a:r>
            <a:r>
              <a:rPr sz="1100" spc="-10" dirty="0">
                <a:latin typeface="Times New Roman"/>
                <a:cs typeface="Times New Roman"/>
              </a:rPr>
              <a:t> </a:t>
            </a:r>
            <a:r>
              <a:rPr sz="1100" dirty="0">
                <a:latin typeface="Arial"/>
                <a:cs typeface="Arial"/>
              </a:rPr>
              <a:t>src=</a:t>
            </a:r>
            <a:r>
              <a:rPr sz="1100" spc="5" dirty="0">
                <a:latin typeface="Arial"/>
                <a:cs typeface="Arial"/>
              </a:rPr>
              <a:t>"</a:t>
            </a:r>
            <a:r>
              <a:rPr sz="1100" spc="-5" dirty="0">
                <a:latin typeface="Arial"/>
                <a:cs typeface="Arial"/>
              </a:rPr>
              <a:t>h</a:t>
            </a:r>
            <a:r>
              <a:rPr sz="1100" spc="-10" dirty="0">
                <a:latin typeface="Arial"/>
                <a:cs typeface="Arial"/>
              </a:rPr>
              <a:t>tt</a:t>
            </a:r>
            <a:r>
              <a:rPr sz="1100" spc="-5" dirty="0">
                <a:latin typeface="Arial"/>
                <a:cs typeface="Arial"/>
              </a:rPr>
              <a:t>ps</a:t>
            </a:r>
            <a:r>
              <a:rPr sz="1100" spc="-10" dirty="0">
                <a:latin typeface="Arial"/>
                <a:cs typeface="Arial"/>
              </a:rPr>
              <a:t>://</a:t>
            </a:r>
            <a:r>
              <a:rPr sz="1100" spc="-5" dirty="0">
                <a:latin typeface="Arial"/>
                <a:cs typeface="Arial"/>
              </a:rPr>
              <a:t>a</a:t>
            </a:r>
            <a:r>
              <a:rPr sz="1100" dirty="0">
                <a:latin typeface="Arial"/>
                <a:cs typeface="Arial"/>
              </a:rPr>
              <a:t>j</a:t>
            </a:r>
            <a:r>
              <a:rPr sz="1100" spc="-5" dirty="0">
                <a:latin typeface="Arial"/>
                <a:cs typeface="Arial"/>
              </a:rPr>
              <a:t>a</a:t>
            </a:r>
            <a:r>
              <a:rPr sz="1100" spc="-15" dirty="0">
                <a:latin typeface="Arial"/>
                <a:cs typeface="Arial"/>
              </a:rPr>
              <a:t>x</a:t>
            </a:r>
            <a:r>
              <a:rPr sz="1100" dirty="0">
                <a:latin typeface="Arial"/>
                <a:cs typeface="Arial"/>
              </a:rPr>
              <a:t>.</a:t>
            </a:r>
            <a:r>
              <a:rPr sz="1100" spc="-5" dirty="0">
                <a:latin typeface="Arial"/>
                <a:cs typeface="Arial"/>
              </a:rPr>
              <a:t>goog</a:t>
            </a:r>
            <a:r>
              <a:rPr sz="1100" spc="-10" dirty="0">
                <a:latin typeface="Arial"/>
                <a:cs typeface="Arial"/>
              </a:rPr>
              <a:t>l</a:t>
            </a:r>
            <a:r>
              <a:rPr sz="1100" spc="-5" dirty="0">
                <a:latin typeface="Arial"/>
                <a:cs typeface="Arial"/>
              </a:rPr>
              <a:t>eap</a:t>
            </a:r>
            <a:r>
              <a:rPr sz="1100" spc="-10" dirty="0">
                <a:latin typeface="Arial"/>
                <a:cs typeface="Arial"/>
              </a:rPr>
              <a:t>i</a:t>
            </a:r>
            <a:r>
              <a:rPr sz="1100" dirty="0">
                <a:latin typeface="Arial"/>
                <a:cs typeface="Arial"/>
              </a:rPr>
              <a:t>s.com</a:t>
            </a:r>
            <a:r>
              <a:rPr sz="1100" spc="-5" dirty="0">
                <a:latin typeface="Arial"/>
                <a:cs typeface="Arial"/>
              </a:rPr>
              <a:t>/a</a:t>
            </a:r>
            <a:r>
              <a:rPr sz="1100" spc="-10" dirty="0">
                <a:latin typeface="Arial"/>
                <a:cs typeface="Arial"/>
              </a:rPr>
              <a:t>j</a:t>
            </a:r>
            <a:r>
              <a:rPr sz="1100" spc="-5" dirty="0">
                <a:latin typeface="Arial"/>
                <a:cs typeface="Arial"/>
              </a:rPr>
              <a:t>a</a:t>
            </a:r>
            <a:r>
              <a:rPr sz="1100" spc="-15" dirty="0">
                <a:latin typeface="Arial"/>
                <a:cs typeface="Arial"/>
              </a:rPr>
              <a:t>x</a:t>
            </a:r>
            <a:r>
              <a:rPr sz="1100" dirty="0">
                <a:latin typeface="Arial"/>
                <a:cs typeface="Arial"/>
              </a:rPr>
              <a:t>/</a:t>
            </a:r>
            <a:r>
              <a:rPr sz="1100" spc="-10" dirty="0">
                <a:latin typeface="Arial"/>
                <a:cs typeface="Arial"/>
              </a:rPr>
              <a:t>li</a:t>
            </a:r>
            <a:r>
              <a:rPr sz="1100" spc="-5" dirty="0">
                <a:latin typeface="Arial"/>
                <a:cs typeface="Arial"/>
              </a:rPr>
              <a:t>bs</a:t>
            </a:r>
            <a:r>
              <a:rPr sz="1100" spc="10" dirty="0">
                <a:latin typeface="Arial"/>
                <a:cs typeface="Arial"/>
              </a:rPr>
              <a:t>/</a:t>
            </a:r>
            <a:r>
              <a:rPr sz="1100" spc="5" dirty="0">
                <a:latin typeface="Arial"/>
                <a:cs typeface="Arial"/>
              </a:rPr>
              <a:t>j</a:t>
            </a:r>
            <a:r>
              <a:rPr sz="1100" spc="-5" dirty="0">
                <a:latin typeface="Arial"/>
                <a:cs typeface="Arial"/>
              </a:rPr>
              <a:t>quer</a:t>
            </a:r>
            <a:r>
              <a:rPr sz="1100" spc="-10" dirty="0">
                <a:latin typeface="Arial"/>
                <a:cs typeface="Arial"/>
              </a:rPr>
              <a:t>y</a:t>
            </a:r>
            <a:r>
              <a:rPr sz="1100" dirty="0">
                <a:latin typeface="Arial"/>
                <a:cs typeface="Arial"/>
              </a:rPr>
              <a:t>/</a:t>
            </a:r>
            <a:r>
              <a:rPr sz="1100" spc="-5" dirty="0">
                <a:latin typeface="Arial"/>
                <a:cs typeface="Arial"/>
              </a:rPr>
              <a:t>1</a:t>
            </a:r>
            <a:r>
              <a:rPr sz="1100" spc="-10" dirty="0">
                <a:latin typeface="Arial"/>
                <a:cs typeface="Arial"/>
              </a:rPr>
              <a:t>.</a:t>
            </a:r>
            <a:r>
              <a:rPr sz="1100" spc="-5" dirty="0">
                <a:latin typeface="Arial"/>
                <a:cs typeface="Arial"/>
              </a:rPr>
              <a:t>11</a:t>
            </a:r>
            <a:r>
              <a:rPr sz="1100" spc="-10" dirty="0">
                <a:latin typeface="Arial"/>
                <a:cs typeface="Arial"/>
              </a:rPr>
              <a:t>.</a:t>
            </a:r>
            <a:r>
              <a:rPr sz="1100" spc="-5" dirty="0">
                <a:latin typeface="Arial"/>
                <a:cs typeface="Arial"/>
              </a:rPr>
              <a:t>3</a:t>
            </a:r>
            <a:r>
              <a:rPr sz="1100" spc="-10" dirty="0">
                <a:latin typeface="Arial"/>
                <a:cs typeface="Arial"/>
              </a:rPr>
              <a:t>/</a:t>
            </a:r>
            <a:r>
              <a:rPr sz="1100" spc="5" dirty="0">
                <a:latin typeface="Arial"/>
                <a:cs typeface="Arial"/>
              </a:rPr>
              <a:t>j</a:t>
            </a:r>
            <a:r>
              <a:rPr sz="1100" spc="-5" dirty="0">
                <a:latin typeface="Arial"/>
                <a:cs typeface="Arial"/>
              </a:rPr>
              <a:t>que</a:t>
            </a:r>
            <a:r>
              <a:rPr sz="1100" spc="-10" dirty="0">
                <a:latin typeface="Arial"/>
                <a:cs typeface="Arial"/>
              </a:rPr>
              <a:t>r</a:t>
            </a:r>
            <a:r>
              <a:rPr sz="1100" spc="-15" dirty="0">
                <a:latin typeface="Arial"/>
                <a:cs typeface="Arial"/>
              </a:rPr>
              <a:t>y</a:t>
            </a:r>
            <a:r>
              <a:rPr sz="1100" dirty="0">
                <a:latin typeface="Arial"/>
                <a:cs typeface="Arial"/>
              </a:rPr>
              <a:t>.</a:t>
            </a:r>
            <a:r>
              <a:rPr sz="1100" spc="-10" dirty="0">
                <a:latin typeface="Arial"/>
                <a:cs typeface="Arial"/>
              </a:rPr>
              <a:t>mi</a:t>
            </a:r>
            <a:r>
              <a:rPr sz="1100" spc="-5" dirty="0">
                <a:latin typeface="Arial"/>
                <a:cs typeface="Arial"/>
              </a:rPr>
              <a:t>n.</a:t>
            </a:r>
            <a:r>
              <a:rPr sz="1100" spc="5" dirty="0">
                <a:latin typeface="Arial"/>
                <a:cs typeface="Arial"/>
              </a:rPr>
              <a:t>j</a:t>
            </a:r>
            <a:r>
              <a:rPr sz="1100" dirty="0">
                <a:latin typeface="Arial"/>
                <a:cs typeface="Arial"/>
              </a:rPr>
              <a:t>s</a:t>
            </a:r>
            <a:r>
              <a:rPr sz="1100" spc="-10" dirty="0">
                <a:latin typeface="Arial"/>
                <a:cs typeface="Arial"/>
              </a:rPr>
              <a:t>"&gt;&lt;/</a:t>
            </a:r>
            <a:r>
              <a:rPr sz="1100" dirty="0">
                <a:latin typeface="Arial"/>
                <a:cs typeface="Arial"/>
              </a:rPr>
              <a:t>sc</a:t>
            </a:r>
            <a:r>
              <a:rPr sz="1100" spc="-10" dirty="0">
                <a:latin typeface="Arial"/>
                <a:cs typeface="Arial"/>
              </a:rPr>
              <a:t>ri</a:t>
            </a:r>
            <a:r>
              <a:rPr sz="1100" spc="-5" dirty="0">
                <a:latin typeface="Arial"/>
                <a:cs typeface="Arial"/>
              </a:rPr>
              <a:t>p</a:t>
            </a:r>
            <a:r>
              <a:rPr sz="1100" spc="10" dirty="0">
                <a:latin typeface="Arial"/>
                <a:cs typeface="Arial"/>
              </a:rPr>
              <a:t>t</a:t>
            </a:r>
            <a:r>
              <a:rPr sz="1100" dirty="0">
                <a:latin typeface="Arial"/>
                <a:cs typeface="Arial"/>
              </a:rPr>
              <a:t>&gt;</a:t>
            </a:r>
          </a:p>
          <a:p>
            <a:pPr marL="577850">
              <a:lnSpc>
                <a:spcPts val="1190"/>
              </a:lnSpc>
              <a:spcBef>
                <a:spcPts val="130"/>
              </a:spcBef>
            </a:pPr>
            <a:r>
              <a:rPr sz="1100" dirty="0">
                <a:latin typeface="Arial"/>
                <a:cs typeface="Arial"/>
              </a:rPr>
              <a:t>&lt;scri</a:t>
            </a:r>
            <a:r>
              <a:rPr sz="1100" spc="-10" dirty="0">
                <a:latin typeface="Arial"/>
                <a:cs typeface="Arial"/>
              </a:rPr>
              <a:t>p</a:t>
            </a:r>
            <a:r>
              <a:rPr sz="1100" dirty="0">
                <a:latin typeface="Arial"/>
                <a:cs typeface="Arial"/>
              </a:rPr>
              <a:t>t</a:t>
            </a:r>
            <a:r>
              <a:rPr sz="1100" spc="-10" dirty="0">
                <a:latin typeface="Times New Roman"/>
                <a:cs typeface="Times New Roman"/>
              </a:rPr>
              <a:t> </a:t>
            </a:r>
            <a:r>
              <a:rPr sz="1100" dirty="0">
                <a:latin typeface="Arial"/>
                <a:cs typeface="Arial"/>
              </a:rPr>
              <a:t>src="</a:t>
            </a:r>
            <a:r>
              <a:rPr sz="1100" spc="-5" dirty="0">
                <a:latin typeface="Arial"/>
                <a:cs typeface="Arial"/>
                <a:hlinkClick r:id="rId6"/>
              </a:rPr>
              <a:t>h</a:t>
            </a:r>
            <a:r>
              <a:rPr sz="1100" spc="-15" dirty="0">
                <a:latin typeface="Arial"/>
                <a:cs typeface="Arial"/>
                <a:hlinkClick r:id="rId6"/>
              </a:rPr>
              <a:t>t</a:t>
            </a:r>
            <a:r>
              <a:rPr sz="1100" spc="-10" dirty="0">
                <a:latin typeface="Arial"/>
                <a:cs typeface="Arial"/>
                <a:hlinkClick r:id="rId6"/>
              </a:rPr>
              <a:t>t</a:t>
            </a:r>
            <a:r>
              <a:rPr sz="1100" spc="-5" dirty="0">
                <a:latin typeface="Arial"/>
                <a:cs typeface="Arial"/>
                <a:hlinkClick r:id="rId6"/>
              </a:rPr>
              <a:t>p</a:t>
            </a:r>
            <a:r>
              <a:rPr sz="1100" spc="-15" dirty="0">
                <a:latin typeface="Arial"/>
                <a:cs typeface="Arial"/>
                <a:hlinkClick r:id="rId6"/>
              </a:rPr>
              <a:t>:</a:t>
            </a:r>
            <a:r>
              <a:rPr sz="1100" spc="-10" dirty="0">
                <a:latin typeface="Arial"/>
                <a:cs typeface="Arial"/>
                <a:hlinkClick r:id="rId6"/>
              </a:rPr>
              <a:t>//m</a:t>
            </a:r>
            <a:r>
              <a:rPr sz="1100" spc="-5" dirty="0">
                <a:latin typeface="Arial"/>
                <a:cs typeface="Arial"/>
                <a:hlinkClick r:id="rId6"/>
              </a:rPr>
              <a:t>a</a:t>
            </a:r>
            <a:r>
              <a:rPr sz="1100" spc="-20" dirty="0">
                <a:latin typeface="Arial"/>
                <a:cs typeface="Arial"/>
                <a:hlinkClick r:id="rId6"/>
              </a:rPr>
              <a:t>x</a:t>
            </a:r>
            <a:r>
              <a:rPr sz="1100" dirty="0">
                <a:latin typeface="Arial"/>
                <a:cs typeface="Arial"/>
                <a:hlinkClick r:id="rId6"/>
              </a:rPr>
              <a:t>c</a:t>
            </a:r>
            <a:r>
              <a:rPr sz="1100" spc="-5" dirty="0">
                <a:latin typeface="Arial"/>
                <a:cs typeface="Arial"/>
                <a:hlinkClick r:id="rId6"/>
              </a:rPr>
              <a:t>dn.b</a:t>
            </a:r>
            <a:r>
              <a:rPr sz="1100" spc="-10" dirty="0">
                <a:latin typeface="Arial"/>
                <a:cs typeface="Arial"/>
                <a:hlinkClick r:id="rId6"/>
              </a:rPr>
              <a:t>o</a:t>
            </a:r>
            <a:r>
              <a:rPr sz="1100" spc="-5" dirty="0">
                <a:latin typeface="Arial"/>
                <a:cs typeface="Arial"/>
                <a:hlinkClick r:id="rId6"/>
              </a:rPr>
              <a:t>o</a:t>
            </a:r>
            <a:r>
              <a:rPr sz="1100" spc="-15" dirty="0">
                <a:latin typeface="Arial"/>
                <a:cs typeface="Arial"/>
                <a:hlinkClick r:id="rId6"/>
              </a:rPr>
              <a:t>t</a:t>
            </a:r>
            <a:r>
              <a:rPr sz="1100" dirty="0">
                <a:latin typeface="Arial"/>
                <a:cs typeface="Arial"/>
                <a:hlinkClick r:id="rId6"/>
              </a:rPr>
              <a:t>s</a:t>
            </a:r>
            <a:r>
              <a:rPr sz="1100" spc="-10" dirty="0">
                <a:latin typeface="Arial"/>
                <a:cs typeface="Arial"/>
                <a:hlinkClick r:id="rId6"/>
              </a:rPr>
              <a:t>tr</a:t>
            </a:r>
            <a:r>
              <a:rPr sz="1100" spc="-5" dirty="0">
                <a:latin typeface="Arial"/>
                <a:cs typeface="Arial"/>
                <a:hlinkClick r:id="rId6"/>
              </a:rPr>
              <a:t>a</a:t>
            </a:r>
            <a:r>
              <a:rPr sz="1100" spc="-10" dirty="0">
                <a:latin typeface="Arial"/>
                <a:cs typeface="Arial"/>
                <a:hlinkClick r:id="rId6"/>
              </a:rPr>
              <a:t>p</a:t>
            </a:r>
            <a:r>
              <a:rPr sz="1100" dirty="0">
                <a:latin typeface="Arial"/>
                <a:cs typeface="Arial"/>
                <a:hlinkClick r:id="rId6"/>
              </a:rPr>
              <a:t>c</a:t>
            </a:r>
            <a:r>
              <a:rPr sz="1100" spc="-5" dirty="0">
                <a:latin typeface="Arial"/>
                <a:cs typeface="Arial"/>
                <a:hlinkClick r:id="rId6"/>
              </a:rPr>
              <a:t>dn</a:t>
            </a:r>
            <a:r>
              <a:rPr sz="1100" spc="-15" dirty="0">
                <a:latin typeface="Arial"/>
                <a:cs typeface="Arial"/>
                <a:hlinkClick r:id="rId6"/>
              </a:rPr>
              <a:t>.</a:t>
            </a:r>
            <a:r>
              <a:rPr sz="1100" dirty="0">
                <a:latin typeface="Arial"/>
                <a:cs typeface="Arial"/>
                <a:hlinkClick r:id="rId6"/>
              </a:rPr>
              <a:t>c</a:t>
            </a:r>
            <a:r>
              <a:rPr sz="1100" spc="-5" dirty="0">
                <a:latin typeface="Arial"/>
                <a:cs typeface="Arial"/>
                <a:hlinkClick r:id="rId6"/>
              </a:rPr>
              <a:t>o</a:t>
            </a:r>
            <a:r>
              <a:rPr sz="1100" spc="-10" dirty="0">
                <a:latin typeface="Arial"/>
                <a:cs typeface="Arial"/>
                <a:hlinkClick r:id="rId6"/>
              </a:rPr>
              <a:t>m/</a:t>
            </a:r>
            <a:r>
              <a:rPr sz="1100" spc="-5" dirty="0">
                <a:latin typeface="Arial"/>
                <a:cs typeface="Arial"/>
                <a:hlinkClick r:id="rId6"/>
              </a:rPr>
              <a:t>b</a:t>
            </a:r>
            <a:r>
              <a:rPr sz="1100" spc="-10" dirty="0">
                <a:latin typeface="Arial"/>
                <a:cs typeface="Arial"/>
                <a:hlinkClick r:id="rId6"/>
              </a:rPr>
              <a:t>o</a:t>
            </a:r>
            <a:r>
              <a:rPr sz="1100" spc="-5" dirty="0">
                <a:latin typeface="Arial"/>
                <a:cs typeface="Arial"/>
                <a:hlinkClick r:id="rId6"/>
              </a:rPr>
              <a:t>o</a:t>
            </a:r>
            <a:r>
              <a:rPr sz="1100" spc="-15" dirty="0">
                <a:latin typeface="Arial"/>
                <a:cs typeface="Arial"/>
                <a:hlinkClick r:id="rId6"/>
              </a:rPr>
              <a:t>t</a:t>
            </a:r>
            <a:r>
              <a:rPr sz="1100" dirty="0">
                <a:latin typeface="Arial"/>
                <a:cs typeface="Arial"/>
                <a:hlinkClick r:id="rId6"/>
              </a:rPr>
              <a:t>s</a:t>
            </a:r>
            <a:r>
              <a:rPr sz="1100" spc="-10" dirty="0">
                <a:latin typeface="Arial"/>
                <a:cs typeface="Arial"/>
                <a:hlinkClick r:id="rId6"/>
              </a:rPr>
              <a:t>tr</a:t>
            </a:r>
            <a:r>
              <a:rPr sz="1100" spc="-5" dirty="0">
                <a:latin typeface="Arial"/>
                <a:cs typeface="Arial"/>
                <a:hlinkClick r:id="rId6"/>
              </a:rPr>
              <a:t>a</a:t>
            </a:r>
            <a:r>
              <a:rPr sz="1100" spc="-10" dirty="0">
                <a:latin typeface="Arial"/>
                <a:cs typeface="Arial"/>
                <a:hlinkClick r:id="rId6"/>
              </a:rPr>
              <a:t>p/</a:t>
            </a:r>
            <a:r>
              <a:rPr sz="1100" spc="-5" dirty="0">
                <a:latin typeface="Arial"/>
                <a:cs typeface="Arial"/>
                <a:hlinkClick r:id="rId6"/>
              </a:rPr>
              <a:t>3</a:t>
            </a:r>
            <a:r>
              <a:rPr sz="1100" spc="-15" dirty="0">
                <a:latin typeface="Arial"/>
                <a:cs typeface="Arial"/>
                <a:hlinkClick r:id="rId6"/>
              </a:rPr>
              <a:t>.</a:t>
            </a:r>
            <a:r>
              <a:rPr sz="1100" spc="-5" dirty="0">
                <a:latin typeface="Arial"/>
                <a:cs typeface="Arial"/>
                <a:hlinkClick r:id="rId6"/>
              </a:rPr>
              <a:t>3.5</a:t>
            </a:r>
            <a:r>
              <a:rPr sz="1100" dirty="0">
                <a:latin typeface="Arial"/>
                <a:cs typeface="Arial"/>
                <a:hlinkClick r:id="rId6"/>
              </a:rPr>
              <a:t>/</a:t>
            </a:r>
            <a:r>
              <a:rPr sz="1100" spc="-10" dirty="0">
                <a:latin typeface="Arial"/>
                <a:cs typeface="Arial"/>
                <a:hlinkClick r:id="rId6"/>
              </a:rPr>
              <a:t>j</a:t>
            </a:r>
            <a:r>
              <a:rPr sz="1100" spc="-5" dirty="0">
                <a:latin typeface="Arial"/>
                <a:cs typeface="Arial"/>
                <a:hlinkClick r:id="rId6"/>
              </a:rPr>
              <a:t>s</a:t>
            </a:r>
            <a:r>
              <a:rPr sz="1100" spc="-10" dirty="0">
                <a:latin typeface="Arial"/>
                <a:cs typeface="Arial"/>
                <a:hlinkClick r:id="rId6"/>
              </a:rPr>
              <a:t>/</a:t>
            </a:r>
            <a:r>
              <a:rPr sz="1100" spc="-5" dirty="0">
                <a:latin typeface="Arial"/>
                <a:cs typeface="Arial"/>
                <a:hlinkClick r:id="rId6"/>
              </a:rPr>
              <a:t>b</a:t>
            </a:r>
            <a:r>
              <a:rPr sz="1100" spc="-10" dirty="0">
                <a:latin typeface="Arial"/>
                <a:cs typeface="Arial"/>
                <a:hlinkClick r:id="rId6"/>
              </a:rPr>
              <a:t>o</a:t>
            </a:r>
            <a:r>
              <a:rPr sz="1100" spc="-5" dirty="0">
                <a:latin typeface="Arial"/>
                <a:cs typeface="Arial"/>
                <a:hlinkClick r:id="rId6"/>
              </a:rPr>
              <a:t>o</a:t>
            </a:r>
            <a:r>
              <a:rPr sz="1100" spc="-15" dirty="0">
                <a:latin typeface="Arial"/>
                <a:cs typeface="Arial"/>
                <a:hlinkClick r:id="rId6"/>
              </a:rPr>
              <a:t>t</a:t>
            </a:r>
            <a:r>
              <a:rPr sz="1100" dirty="0">
                <a:latin typeface="Arial"/>
                <a:cs typeface="Arial"/>
                <a:hlinkClick r:id="rId6"/>
              </a:rPr>
              <a:t>s</a:t>
            </a:r>
            <a:r>
              <a:rPr sz="1100" spc="-10" dirty="0">
                <a:latin typeface="Arial"/>
                <a:cs typeface="Arial"/>
                <a:hlinkClick r:id="rId6"/>
              </a:rPr>
              <a:t>tr</a:t>
            </a:r>
            <a:r>
              <a:rPr sz="1100" spc="-5" dirty="0">
                <a:latin typeface="Arial"/>
                <a:cs typeface="Arial"/>
                <a:hlinkClick r:id="rId6"/>
              </a:rPr>
              <a:t>a</a:t>
            </a:r>
            <a:r>
              <a:rPr sz="1100" spc="-10" dirty="0">
                <a:latin typeface="Arial"/>
                <a:cs typeface="Arial"/>
                <a:hlinkClick r:id="rId6"/>
              </a:rPr>
              <a:t>p.</a:t>
            </a:r>
            <a:r>
              <a:rPr sz="1100" dirty="0">
                <a:latin typeface="Arial"/>
                <a:cs typeface="Arial"/>
                <a:hlinkClick r:id="rId6"/>
              </a:rPr>
              <a:t>mi</a:t>
            </a:r>
            <a:r>
              <a:rPr sz="1100" spc="-10" dirty="0">
                <a:latin typeface="Arial"/>
                <a:cs typeface="Arial"/>
                <a:hlinkClick r:id="rId6"/>
              </a:rPr>
              <a:t>n.</a:t>
            </a:r>
            <a:r>
              <a:rPr sz="1100" spc="5" dirty="0">
                <a:latin typeface="Arial"/>
                <a:cs typeface="Arial"/>
                <a:hlinkClick r:id="rId6"/>
              </a:rPr>
              <a:t>j</a:t>
            </a:r>
            <a:r>
              <a:rPr sz="1100" dirty="0">
                <a:latin typeface="Arial"/>
                <a:cs typeface="Arial"/>
                <a:hlinkClick r:id="rId6"/>
              </a:rPr>
              <a:t>s</a:t>
            </a:r>
            <a:r>
              <a:rPr sz="1100" spc="-10" dirty="0">
                <a:latin typeface="Arial"/>
                <a:cs typeface="Arial"/>
                <a:hlinkClick r:id="rId6"/>
              </a:rPr>
              <a:t>"</a:t>
            </a:r>
            <a:r>
              <a:rPr sz="1100" spc="-10" dirty="0">
                <a:latin typeface="Arial"/>
                <a:cs typeface="Arial"/>
              </a:rPr>
              <a:t>&gt;</a:t>
            </a:r>
            <a:r>
              <a:rPr sz="1100" dirty="0">
                <a:latin typeface="Arial"/>
                <a:cs typeface="Arial"/>
              </a:rPr>
              <a:t>&lt;</a:t>
            </a:r>
            <a:r>
              <a:rPr sz="1100" spc="-10" dirty="0">
                <a:latin typeface="Arial"/>
                <a:cs typeface="Arial"/>
              </a:rPr>
              <a:t>/</a:t>
            </a:r>
            <a:r>
              <a:rPr sz="1100" spc="-15" dirty="0">
                <a:latin typeface="Arial"/>
                <a:cs typeface="Arial"/>
              </a:rPr>
              <a:t>s</a:t>
            </a:r>
            <a:r>
              <a:rPr sz="1100" dirty="0">
                <a:latin typeface="Arial"/>
                <a:cs typeface="Arial"/>
              </a:rPr>
              <a:t>c</a:t>
            </a:r>
            <a:r>
              <a:rPr sz="1100" spc="-10" dirty="0">
                <a:latin typeface="Arial"/>
                <a:cs typeface="Arial"/>
              </a:rPr>
              <a:t>ri</a:t>
            </a:r>
            <a:r>
              <a:rPr sz="1100" spc="-5" dirty="0">
                <a:latin typeface="Arial"/>
                <a:cs typeface="Arial"/>
              </a:rPr>
              <a:t>pt&gt;</a:t>
            </a:r>
            <a:endParaRPr sz="1100" dirty="0">
              <a:latin typeface="Arial"/>
              <a:cs typeface="Arial"/>
            </a:endParaRPr>
          </a:p>
          <a:p>
            <a:pPr marL="304800" indent="-292100">
              <a:lnSpc>
                <a:spcPts val="1060"/>
              </a:lnSpc>
              <a:buClr>
                <a:srgbClr val="71A276"/>
              </a:buClr>
              <a:buSzPct val="68181"/>
              <a:buFont typeface="Wingdings 2"/>
              <a:buChar char=""/>
              <a:tabLst>
                <a:tab pos="305435" algn="l"/>
              </a:tabLst>
            </a:pPr>
            <a:r>
              <a:rPr sz="1100" dirty="0">
                <a:latin typeface="Arial"/>
                <a:cs typeface="Arial"/>
              </a:rPr>
              <a:t>&lt;</a:t>
            </a:r>
            <a:r>
              <a:rPr sz="1100" spc="5" dirty="0">
                <a:latin typeface="Arial"/>
                <a:cs typeface="Arial"/>
              </a:rPr>
              <a:t>/</a:t>
            </a:r>
            <a:r>
              <a:rPr sz="1100" spc="-5" dirty="0">
                <a:latin typeface="Arial"/>
                <a:cs typeface="Arial"/>
              </a:rPr>
              <a:t>head</a:t>
            </a:r>
            <a:r>
              <a:rPr sz="1100" dirty="0">
                <a:latin typeface="Arial"/>
                <a:cs typeface="Arial"/>
              </a:rPr>
              <a:t>&gt;</a:t>
            </a:r>
          </a:p>
          <a:p>
            <a:pPr marL="304800" indent="-292100">
              <a:lnSpc>
                <a:spcPts val="1055"/>
              </a:lnSpc>
              <a:buClr>
                <a:srgbClr val="71A276"/>
              </a:buClr>
              <a:buSzPct val="68181"/>
              <a:buFont typeface="Wingdings 2"/>
              <a:buChar char=""/>
              <a:tabLst>
                <a:tab pos="305435" algn="l"/>
              </a:tabLst>
            </a:pPr>
            <a:r>
              <a:rPr sz="1100" dirty="0">
                <a:latin typeface="Arial"/>
                <a:cs typeface="Arial"/>
              </a:rPr>
              <a:t>&lt;bod</a:t>
            </a:r>
            <a:r>
              <a:rPr sz="1100" spc="-15" dirty="0">
                <a:latin typeface="Arial"/>
                <a:cs typeface="Arial"/>
              </a:rPr>
              <a:t>y</a:t>
            </a:r>
            <a:r>
              <a:rPr sz="1100" dirty="0">
                <a:latin typeface="Arial"/>
                <a:cs typeface="Arial"/>
              </a:rPr>
              <a:t>&gt;</a:t>
            </a:r>
          </a:p>
          <a:p>
            <a:pPr marL="166370">
              <a:lnSpc>
                <a:spcPts val="1055"/>
              </a:lnSpc>
            </a:pPr>
            <a:r>
              <a:rPr sz="1100" dirty="0">
                <a:latin typeface="Arial"/>
                <a:cs typeface="Arial"/>
              </a:rPr>
              <a:t>&lt;</a:t>
            </a:r>
            <a:r>
              <a:rPr sz="1100" spc="-5" dirty="0">
                <a:latin typeface="Arial"/>
                <a:cs typeface="Arial"/>
              </a:rPr>
              <a:t>d</a:t>
            </a:r>
            <a:r>
              <a:rPr sz="1100" spc="-10" dirty="0">
                <a:latin typeface="Arial"/>
                <a:cs typeface="Arial"/>
              </a:rPr>
              <a:t>i</a:t>
            </a:r>
            <a:r>
              <a:rPr sz="1100" dirty="0">
                <a:latin typeface="Arial"/>
                <a:cs typeface="Arial"/>
              </a:rPr>
              <a:t>v</a:t>
            </a:r>
            <a:r>
              <a:rPr sz="1100" spc="10" dirty="0">
                <a:latin typeface="Times New Roman"/>
                <a:cs typeface="Times New Roman"/>
              </a:rPr>
              <a:t> </a:t>
            </a:r>
            <a:r>
              <a:rPr sz="1100" dirty="0">
                <a:latin typeface="Arial"/>
                <a:cs typeface="Arial"/>
              </a:rPr>
              <a:t>c</a:t>
            </a:r>
            <a:r>
              <a:rPr sz="1100" spc="-10" dirty="0">
                <a:latin typeface="Arial"/>
                <a:cs typeface="Arial"/>
              </a:rPr>
              <a:t>l</a:t>
            </a:r>
            <a:r>
              <a:rPr sz="1100" spc="-5" dirty="0">
                <a:latin typeface="Arial"/>
                <a:cs typeface="Arial"/>
              </a:rPr>
              <a:t>ass=</a:t>
            </a:r>
            <a:r>
              <a:rPr sz="1100" spc="5" dirty="0">
                <a:latin typeface="Arial"/>
                <a:cs typeface="Arial"/>
              </a:rPr>
              <a:t>"</a:t>
            </a:r>
            <a:r>
              <a:rPr sz="1100" dirty="0">
                <a:latin typeface="Arial"/>
                <a:cs typeface="Arial"/>
              </a:rPr>
              <a:t>co</a:t>
            </a:r>
            <a:r>
              <a:rPr sz="1100" spc="-5" dirty="0">
                <a:latin typeface="Arial"/>
                <a:cs typeface="Arial"/>
              </a:rPr>
              <a:t>n</a:t>
            </a:r>
            <a:r>
              <a:rPr sz="1100" dirty="0">
                <a:latin typeface="Arial"/>
                <a:cs typeface="Arial"/>
              </a:rPr>
              <a:t>t</a:t>
            </a:r>
            <a:r>
              <a:rPr sz="1100" spc="-5" dirty="0">
                <a:latin typeface="Arial"/>
                <a:cs typeface="Arial"/>
              </a:rPr>
              <a:t>a</a:t>
            </a:r>
            <a:r>
              <a:rPr sz="1100" spc="-10" dirty="0">
                <a:latin typeface="Arial"/>
                <a:cs typeface="Arial"/>
              </a:rPr>
              <a:t>i</a:t>
            </a:r>
            <a:r>
              <a:rPr sz="1100" spc="-5" dirty="0">
                <a:latin typeface="Arial"/>
                <a:cs typeface="Arial"/>
              </a:rPr>
              <a:t>ne</a:t>
            </a:r>
            <a:r>
              <a:rPr sz="1100" dirty="0">
                <a:latin typeface="Arial"/>
                <a:cs typeface="Arial"/>
              </a:rPr>
              <a:t>r"&gt;</a:t>
            </a:r>
          </a:p>
          <a:p>
            <a:pPr marL="382905" indent="-370205">
              <a:lnSpc>
                <a:spcPts val="1055"/>
              </a:lnSpc>
              <a:buClr>
                <a:srgbClr val="71A276"/>
              </a:buClr>
              <a:buSzPct val="68181"/>
              <a:buFont typeface="Wingdings 2"/>
              <a:buChar char=""/>
              <a:tabLst>
                <a:tab pos="383540" algn="l"/>
              </a:tabLst>
            </a:pPr>
            <a:r>
              <a:rPr sz="1100" dirty="0">
                <a:latin typeface="Arial"/>
                <a:cs typeface="Arial"/>
              </a:rPr>
              <a:t>&lt;h2&gt;B</a:t>
            </a:r>
            <a:r>
              <a:rPr sz="1100" spc="-5" dirty="0">
                <a:latin typeface="Arial"/>
                <a:cs typeface="Arial"/>
              </a:rPr>
              <a:t>o</a:t>
            </a:r>
            <a:r>
              <a:rPr sz="1100" dirty="0">
                <a:latin typeface="Arial"/>
                <a:cs typeface="Arial"/>
              </a:rPr>
              <a:t>r</a:t>
            </a:r>
            <a:r>
              <a:rPr sz="1100" spc="-5" dirty="0">
                <a:latin typeface="Arial"/>
                <a:cs typeface="Arial"/>
              </a:rPr>
              <a:t>de</a:t>
            </a:r>
            <a:r>
              <a:rPr sz="1100" spc="-10" dirty="0">
                <a:latin typeface="Arial"/>
                <a:cs typeface="Arial"/>
              </a:rPr>
              <a:t>r</a:t>
            </a:r>
            <a:r>
              <a:rPr sz="1100" spc="-5" dirty="0">
                <a:latin typeface="Arial"/>
                <a:cs typeface="Arial"/>
              </a:rPr>
              <a:t>e</a:t>
            </a:r>
            <a:r>
              <a:rPr sz="1100" dirty="0">
                <a:latin typeface="Arial"/>
                <a:cs typeface="Arial"/>
              </a:rPr>
              <a:t>d</a:t>
            </a:r>
            <a:r>
              <a:rPr sz="1100" spc="-15" dirty="0">
                <a:latin typeface="Times New Roman"/>
                <a:cs typeface="Times New Roman"/>
              </a:rPr>
              <a:t> </a:t>
            </a:r>
            <a:r>
              <a:rPr sz="1100" spc="5" dirty="0">
                <a:latin typeface="Arial"/>
                <a:cs typeface="Arial"/>
              </a:rPr>
              <a:t>T</a:t>
            </a:r>
            <a:r>
              <a:rPr sz="1100" spc="-5" dirty="0">
                <a:latin typeface="Arial"/>
                <a:cs typeface="Arial"/>
              </a:rPr>
              <a:t>ab</a:t>
            </a:r>
            <a:r>
              <a:rPr sz="1100" spc="-10" dirty="0">
                <a:latin typeface="Arial"/>
                <a:cs typeface="Arial"/>
              </a:rPr>
              <a:t>l</a:t>
            </a:r>
            <a:r>
              <a:rPr sz="1100" spc="-5" dirty="0">
                <a:latin typeface="Arial"/>
                <a:cs typeface="Arial"/>
              </a:rPr>
              <a:t>e&lt;</a:t>
            </a:r>
            <a:r>
              <a:rPr sz="1100" spc="5" dirty="0">
                <a:latin typeface="Arial"/>
                <a:cs typeface="Arial"/>
              </a:rPr>
              <a:t>/</a:t>
            </a:r>
            <a:r>
              <a:rPr sz="1100" spc="-5" dirty="0">
                <a:latin typeface="Arial"/>
                <a:cs typeface="Arial"/>
              </a:rPr>
              <a:t>h2</a:t>
            </a:r>
            <a:r>
              <a:rPr sz="1100" dirty="0">
                <a:latin typeface="Arial"/>
                <a:cs typeface="Arial"/>
              </a:rPr>
              <a:t>&gt;</a:t>
            </a:r>
          </a:p>
          <a:p>
            <a:pPr marL="382905" indent="-370205">
              <a:lnSpc>
                <a:spcPts val="1055"/>
              </a:lnSpc>
              <a:buClr>
                <a:srgbClr val="71A276"/>
              </a:buClr>
              <a:buSzPct val="68181"/>
              <a:buFont typeface="Wingdings 2"/>
              <a:buChar char=""/>
              <a:tabLst>
                <a:tab pos="383540" algn="l"/>
              </a:tabLst>
            </a:pPr>
            <a:r>
              <a:rPr sz="1100" dirty="0">
                <a:latin typeface="Arial"/>
                <a:cs typeface="Arial"/>
              </a:rPr>
              <a:t>&lt;p&gt;</a:t>
            </a:r>
            <a:r>
              <a:rPr sz="1100" spc="5" dirty="0">
                <a:latin typeface="Arial"/>
                <a:cs typeface="Arial"/>
              </a:rPr>
              <a:t>T</a:t>
            </a:r>
            <a:r>
              <a:rPr sz="1100" spc="-5" dirty="0">
                <a:latin typeface="Arial"/>
                <a:cs typeface="Arial"/>
              </a:rPr>
              <a:t>h</a:t>
            </a:r>
            <a:r>
              <a:rPr sz="1100" dirty="0">
                <a:latin typeface="Arial"/>
                <a:cs typeface="Arial"/>
              </a:rPr>
              <a:t>e</a:t>
            </a:r>
            <a:r>
              <a:rPr sz="1100" spc="-15" dirty="0">
                <a:latin typeface="Times New Roman"/>
                <a:cs typeface="Times New Roman"/>
              </a:rPr>
              <a:t> </a:t>
            </a:r>
            <a:r>
              <a:rPr sz="1100" dirty="0">
                <a:latin typeface="Arial"/>
                <a:cs typeface="Arial"/>
              </a:rPr>
              <a:t>.t</a:t>
            </a:r>
            <a:r>
              <a:rPr sz="1100" spc="-5" dirty="0">
                <a:latin typeface="Arial"/>
                <a:cs typeface="Arial"/>
              </a:rPr>
              <a:t>ab</a:t>
            </a:r>
            <a:r>
              <a:rPr sz="1100" spc="-10" dirty="0">
                <a:latin typeface="Arial"/>
                <a:cs typeface="Arial"/>
              </a:rPr>
              <a:t>l</a:t>
            </a:r>
            <a:r>
              <a:rPr sz="1100" dirty="0">
                <a:latin typeface="Arial"/>
                <a:cs typeface="Arial"/>
              </a:rPr>
              <a:t>e-</a:t>
            </a:r>
            <a:r>
              <a:rPr sz="1100" spc="-5" dirty="0">
                <a:latin typeface="Arial"/>
                <a:cs typeface="Arial"/>
              </a:rPr>
              <a:t>bo</a:t>
            </a:r>
            <a:r>
              <a:rPr sz="1100" dirty="0">
                <a:latin typeface="Arial"/>
                <a:cs typeface="Arial"/>
              </a:rPr>
              <a:t>r</a:t>
            </a:r>
            <a:r>
              <a:rPr sz="1100" spc="-5" dirty="0">
                <a:latin typeface="Arial"/>
                <a:cs typeface="Arial"/>
              </a:rPr>
              <a:t>de</a:t>
            </a:r>
            <a:r>
              <a:rPr sz="1100" spc="-10" dirty="0">
                <a:latin typeface="Arial"/>
                <a:cs typeface="Arial"/>
              </a:rPr>
              <a:t>r</a:t>
            </a:r>
            <a:r>
              <a:rPr sz="1100" spc="-5" dirty="0">
                <a:latin typeface="Arial"/>
                <a:cs typeface="Arial"/>
              </a:rPr>
              <a:t>e</a:t>
            </a:r>
            <a:r>
              <a:rPr sz="1100" dirty="0">
                <a:latin typeface="Arial"/>
                <a:cs typeface="Arial"/>
              </a:rPr>
              <a:t>d</a:t>
            </a:r>
            <a:r>
              <a:rPr sz="1100" spc="-10" dirty="0">
                <a:latin typeface="Times New Roman"/>
                <a:cs typeface="Times New Roman"/>
              </a:rPr>
              <a:t> </a:t>
            </a:r>
            <a:r>
              <a:rPr sz="1100" dirty="0">
                <a:latin typeface="Arial"/>
                <a:cs typeface="Arial"/>
              </a:rPr>
              <a:t>class</a:t>
            </a:r>
            <a:r>
              <a:rPr sz="1100" spc="35" dirty="0">
                <a:latin typeface="Times New Roman"/>
                <a:cs typeface="Times New Roman"/>
              </a:rPr>
              <a:t> </a:t>
            </a:r>
            <a:r>
              <a:rPr sz="1100" spc="-5" dirty="0">
                <a:latin typeface="Arial"/>
                <a:cs typeface="Arial"/>
              </a:rPr>
              <a:t>add</a:t>
            </a:r>
            <a:r>
              <a:rPr sz="1100" dirty="0">
                <a:latin typeface="Arial"/>
                <a:cs typeface="Arial"/>
              </a:rPr>
              <a:t>s</a:t>
            </a:r>
            <a:r>
              <a:rPr sz="1100" spc="25" dirty="0">
                <a:latin typeface="Times New Roman"/>
                <a:cs typeface="Times New Roman"/>
              </a:rPr>
              <a:t> </a:t>
            </a:r>
            <a:r>
              <a:rPr sz="1100" spc="-5" dirty="0">
                <a:latin typeface="Arial"/>
                <a:cs typeface="Arial"/>
              </a:rPr>
              <a:t>bo</a:t>
            </a:r>
            <a:r>
              <a:rPr sz="1100" dirty="0">
                <a:latin typeface="Arial"/>
                <a:cs typeface="Arial"/>
              </a:rPr>
              <a:t>r</a:t>
            </a:r>
            <a:r>
              <a:rPr sz="1100" spc="-5" dirty="0">
                <a:latin typeface="Arial"/>
                <a:cs typeface="Arial"/>
              </a:rPr>
              <a:t>de</a:t>
            </a:r>
            <a:r>
              <a:rPr sz="1100" dirty="0">
                <a:latin typeface="Arial"/>
                <a:cs typeface="Arial"/>
              </a:rPr>
              <a:t>rs</a:t>
            </a:r>
            <a:r>
              <a:rPr sz="1100" dirty="0">
                <a:latin typeface="Times New Roman"/>
                <a:cs typeface="Times New Roman"/>
              </a:rPr>
              <a:t> </a:t>
            </a:r>
            <a:r>
              <a:rPr sz="1100" dirty="0">
                <a:latin typeface="Arial"/>
                <a:cs typeface="Arial"/>
              </a:rPr>
              <a:t>to</a:t>
            </a:r>
            <a:r>
              <a:rPr sz="1100" spc="10" dirty="0">
                <a:latin typeface="Times New Roman"/>
                <a:cs typeface="Times New Roman"/>
              </a:rPr>
              <a:t> </a:t>
            </a:r>
            <a:r>
              <a:rPr sz="1100" dirty="0">
                <a:latin typeface="Arial"/>
                <a:cs typeface="Arial"/>
              </a:rPr>
              <a:t>a</a:t>
            </a:r>
            <a:r>
              <a:rPr sz="1100" spc="25" dirty="0">
                <a:latin typeface="Times New Roman"/>
                <a:cs typeface="Times New Roman"/>
              </a:rPr>
              <a:t> </a:t>
            </a:r>
            <a:r>
              <a:rPr sz="1100" dirty="0">
                <a:latin typeface="Arial"/>
                <a:cs typeface="Arial"/>
              </a:rPr>
              <a:t>t</a:t>
            </a:r>
            <a:r>
              <a:rPr sz="1100" spc="-5" dirty="0">
                <a:latin typeface="Arial"/>
                <a:cs typeface="Arial"/>
              </a:rPr>
              <a:t>able</a:t>
            </a:r>
            <a:r>
              <a:rPr sz="1100" dirty="0">
                <a:latin typeface="Arial"/>
                <a:cs typeface="Arial"/>
              </a:rPr>
              <a:t>:&lt;/</a:t>
            </a:r>
            <a:r>
              <a:rPr sz="1100" spc="-5" dirty="0">
                <a:latin typeface="Arial"/>
                <a:cs typeface="Arial"/>
              </a:rPr>
              <a:t>p&gt;</a:t>
            </a:r>
            <a:endParaRPr sz="1100" dirty="0">
              <a:latin typeface="Arial"/>
              <a:cs typeface="Arial"/>
            </a:endParaRPr>
          </a:p>
          <a:p>
            <a:pPr marL="382905" indent="-370205">
              <a:lnSpc>
                <a:spcPts val="1055"/>
              </a:lnSpc>
              <a:buClr>
                <a:srgbClr val="71A276"/>
              </a:buClr>
              <a:buSzPct val="68181"/>
              <a:buFont typeface="Wingdings 2"/>
              <a:buChar char=""/>
              <a:tabLst>
                <a:tab pos="383540" algn="l"/>
              </a:tabLst>
            </a:pPr>
            <a:r>
              <a:rPr sz="1100" dirty="0">
                <a:latin typeface="Arial"/>
                <a:cs typeface="Arial"/>
              </a:rPr>
              <a:t>&lt;</a:t>
            </a:r>
            <a:r>
              <a:rPr sz="1100" spc="5" dirty="0">
                <a:latin typeface="Arial"/>
                <a:cs typeface="Arial"/>
              </a:rPr>
              <a:t>t</a:t>
            </a:r>
            <a:r>
              <a:rPr sz="1100" spc="-5" dirty="0">
                <a:latin typeface="Arial"/>
                <a:cs typeface="Arial"/>
              </a:rPr>
              <a:t>ab</a:t>
            </a:r>
            <a:r>
              <a:rPr sz="1100" spc="-10" dirty="0">
                <a:latin typeface="Arial"/>
                <a:cs typeface="Arial"/>
              </a:rPr>
              <a:t>l</a:t>
            </a:r>
            <a:r>
              <a:rPr sz="1100" dirty="0">
                <a:latin typeface="Arial"/>
                <a:cs typeface="Arial"/>
              </a:rPr>
              <a:t>e</a:t>
            </a:r>
            <a:r>
              <a:rPr sz="1100" spc="-5" dirty="0">
                <a:latin typeface="Times New Roman"/>
                <a:cs typeface="Times New Roman"/>
              </a:rPr>
              <a:t> </a:t>
            </a:r>
            <a:r>
              <a:rPr sz="1100" dirty="0">
                <a:latin typeface="Arial"/>
                <a:cs typeface="Arial"/>
              </a:rPr>
              <a:t>c</a:t>
            </a:r>
            <a:r>
              <a:rPr sz="1100" spc="-10" dirty="0">
                <a:latin typeface="Arial"/>
                <a:cs typeface="Arial"/>
              </a:rPr>
              <a:t>l</a:t>
            </a:r>
            <a:r>
              <a:rPr sz="1100" spc="-5" dirty="0">
                <a:latin typeface="Arial"/>
                <a:cs typeface="Arial"/>
              </a:rPr>
              <a:t>ass=</a:t>
            </a:r>
            <a:r>
              <a:rPr sz="1100" spc="5" dirty="0">
                <a:latin typeface="Arial"/>
                <a:cs typeface="Arial"/>
              </a:rPr>
              <a:t>"</a:t>
            </a:r>
            <a:r>
              <a:rPr sz="1100" dirty="0">
                <a:latin typeface="Arial"/>
                <a:cs typeface="Arial"/>
              </a:rPr>
              <a:t>t</a:t>
            </a:r>
            <a:r>
              <a:rPr sz="1100" spc="-5" dirty="0">
                <a:latin typeface="Arial"/>
                <a:cs typeface="Arial"/>
              </a:rPr>
              <a:t>ab</a:t>
            </a:r>
            <a:r>
              <a:rPr sz="1100" spc="-10" dirty="0">
                <a:latin typeface="Arial"/>
                <a:cs typeface="Arial"/>
              </a:rPr>
              <a:t>l</a:t>
            </a:r>
            <a:r>
              <a:rPr sz="1100" dirty="0">
                <a:latin typeface="Arial"/>
                <a:cs typeface="Arial"/>
              </a:rPr>
              <a:t>e</a:t>
            </a:r>
            <a:r>
              <a:rPr sz="1100" spc="15" dirty="0">
                <a:latin typeface="Times New Roman"/>
                <a:cs typeface="Times New Roman"/>
              </a:rPr>
              <a:t> </a:t>
            </a:r>
            <a:r>
              <a:rPr sz="1100" dirty="0">
                <a:latin typeface="Arial"/>
                <a:cs typeface="Arial"/>
              </a:rPr>
              <a:t>t</a:t>
            </a:r>
            <a:r>
              <a:rPr sz="1100" spc="-5" dirty="0">
                <a:latin typeface="Arial"/>
                <a:cs typeface="Arial"/>
              </a:rPr>
              <a:t>ab</a:t>
            </a:r>
            <a:r>
              <a:rPr sz="1100" spc="-10" dirty="0">
                <a:latin typeface="Arial"/>
                <a:cs typeface="Arial"/>
              </a:rPr>
              <a:t>l</a:t>
            </a:r>
            <a:r>
              <a:rPr sz="1100" spc="-5" dirty="0">
                <a:latin typeface="Arial"/>
                <a:cs typeface="Arial"/>
              </a:rPr>
              <a:t>e</a:t>
            </a:r>
            <a:r>
              <a:rPr sz="1100" dirty="0">
                <a:latin typeface="Arial"/>
                <a:cs typeface="Arial"/>
              </a:rPr>
              <a:t>-</a:t>
            </a:r>
            <a:r>
              <a:rPr sz="1100" spc="-5" dirty="0">
                <a:latin typeface="Arial"/>
                <a:cs typeface="Arial"/>
              </a:rPr>
              <a:t>bo</a:t>
            </a:r>
            <a:r>
              <a:rPr sz="1100" dirty="0">
                <a:latin typeface="Arial"/>
                <a:cs typeface="Arial"/>
              </a:rPr>
              <a:t>r</a:t>
            </a:r>
            <a:r>
              <a:rPr sz="1100" spc="-5" dirty="0">
                <a:latin typeface="Arial"/>
                <a:cs typeface="Arial"/>
              </a:rPr>
              <a:t>de</a:t>
            </a:r>
            <a:r>
              <a:rPr sz="1100" dirty="0">
                <a:latin typeface="Arial"/>
                <a:cs typeface="Arial"/>
              </a:rPr>
              <a:t>r</a:t>
            </a:r>
            <a:r>
              <a:rPr sz="1100" spc="-5" dirty="0">
                <a:latin typeface="Arial"/>
                <a:cs typeface="Arial"/>
              </a:rPr>
              <a:t>e</a:t>
            </a:r>
            <a:r>
              <a:rPr sz="1100" dirty="0">
                <a:latin typeface="Arial"/>
                <a:cs typeface="Arial"/>
              </a:rPr>
              <a:t>d</a:t>
            </a:r>
            <a:r>
              <a:rPr sz="1100" spc="-5" dirty="0">
                <a:latin typeface="Times New Roman"/>
                <a:cs typeface="Times New Roman"/>
              </a:rPr>
              <a:t> </a:t>
            </a:r>
            <a:r>
              <a:rPr sz="1100" dirty="0">
                <a:latin typeface="Arial"/>
                <a:cs typeface="Arial"/>
              </a:rPr>
              <a:t>t</a:t>
            </a:r>
            <a:r>
              <a:rPr sz="1100" spc="-5" dirty="0">
                <a:latin typeface="Arial"/>
                <a:cs typeface="Arial"/>
              </a:rPr>
              <a:t>ab</a:t>
            </a:r>
            <a:r>
              <a:rPr sz="1100" spc="-10" dirty="0">
                <a:latin typeface="Arial"/>
                <a:cs typeface="Arial"/>
              </a:rPr>
              <a:t>l</a:t>
            </a:r>
            <a:r>
              <a:rPr sz="1100" spc="-5" dirty="0">
                <a:latin typeface="Arial"/>
                <a:cs typeface="Arial"/>
              </a:rPr>
              <a:t>e</a:t>
            </a:r>
            <a:r>
              <a:rPr sz="1100" dirty="0">
                <a:latin typeface="Arial"/>
                <a:cs typeface="Arial"/>
              </a:rPr>
              <a:t>-r</a:t>
            </a:r>
            <a:r>
              <a:rPr sz="1100" spc="-5" dirty="0">
                <a:latin typeface="Arial"/>
                <a:cs typeface="Arial"/>
              </a:rPr>
              <a:t>espon</a:t>
            </a:r>
            <a:r>
              <a:rPr sz="1100" dirty="0">
                <a:latin typeface="Arial"/>
                <a:cs typeface="Arial"/>
              </a:rPr>
              <a:t>s</a:t>
            </a:r>
            <a:r>
              <a:rPr sz="1100" spc="-10" dirty="0">
                <a:latin typeface="Arial"/>
                <a:cs typeface="Arial"/>
              </a:rPr>
              <a:t>i</a:t>
            </a:r>
            <a:r>
              <a:rPr sz="1100" spc="-15" dirty="0">
                <a:latin typeface="Arial"/>
                <a:cs typeface="Arial"/>
              </a:rPr>
              <a:t>v</a:t>
            </a:r>
            <a:r>
              <a:rPr sz="1100" spc="-5" dirty="0">
                <a:latin typeface="Arial"/>
                <a:cs typeface="Arial"/>
              </a:rPr>
              <a:t>e"&gt;</a:t>
            </a:r>
            <a:endParaRPr sz="1100" dirty="0">
              <a:latin typeface="Arial"/>
              <a:cs typeface="Arial"/>
            </a:endParaRPr>
          </a:p>
          <a:p>
            <a:pPr marL="459105" indent="-446405">
              <a:lnSpc>
                <a:spcPts val="1055"/>
              </a:lnSpc>
              <a:buClr>
                <a:srgbClr val="71A276"/>
              </a:buClr>
              <a:buSzPct val="68181"/>
              <a:buFont typeface="Wingdings 2"/>
              <a:buChar char=""/>
              <a:tabLst>
                <a:tab pos="459740" algn="l"/>
              </a:tabLst>
            </a:pPr>
            <a:r>
              <a:rPr sz="1100" dirty="0">
                <a:latin typeface="Arial"/>
                <a:cs typeface="Arial"/>
              </a:rPr>
              <a:t>&lt;t</a:t>
            </a:r>
            <a:r>
              <a:rPr sz="1100" spc="-5" dirty="0">
                <a:latin typeface="Arial"/>
                <a:cs typeface="Arial"/>
              </a:rPr>
              <a:t>head</a:t>
            </a:r>
            <a:r>
              <a:rPr sz="1100" dirty="0">
                <a:latin typeface="Arial"/>
                <a:cs typeface="Arial"/>
              </a:rPr>
              <a:t>&gt;</a:t>
            </a:r>
          </a:p>
          <a:p>
            <a:pPr marL="535305" indent="-522605">
              <a:lnSpc>
                <a:spcPts val="1055"/>
              </a:lnSpc>
              <a:buClr>
                <a:srgbClr val="71A276"/>
              </a:buClr>
              <a:buSzPct val="68181"/>
              <a:buFont typeface="Wingdings 2"/>
              <a:buChar char=""/>
              <a:tabLst>
                <a:tab pos="535940" algn="l"/>
              </a:tabLst>
            </a:pPr>
            <a:r>
              <a:rPr sz="1100" dirty="0">
                <a:latin typeface="Arial"/>
                <a:cs typeface="Arial"/>
              </a:rPr>
              <a:t>&lt;</a:t>
            </a:r>
            <a:r>
              <a:rPr sz="1100" spc="5" dirty="0">
                <a:latin typeface="Arial"/>
                <a:cs typeface="Arial"/>
              </a:rPr>
              <a:t>t</a:t>
            </a:r>
            <a:r>
              <a:rPr sz="1100" spc="-10" dirty="0">
                <a:latin typeface="Arial"/>
                <a:cs typeface="Arial"/>
              </a:rPr>
              <a:t>r</a:t>
            </a:r>
            <a:r>
              <a:rPr sz="1100" dirty="0">
                <a:latin typeface="Arial"/>
                <a:cs typeface="Arial"/>
              </a:rPr>
              <a:t>&gt;</a:t>
            </a: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h</a:t>
            </a:r>
            <a:r>
              <a:rPr sz="1100" spc="-10" dirty="0">
                <a:latin typeface="Arial"/>
                <a:cs typeface="Arial"/>
              </a:rPr>
              <a:t>&gt;</a:t>
            </a:r>
            <a:r>
              <a:rPr sz="1100" dirty="0">
                <a:latin typeface="Arial"/>
                <a:cs typeface="Arial"/>
              </a:rPr>
              <a:t>F</a:t>
            </a:r>
            <a:r>
              <a:rPr sz="1100" spc="-10" dirty="0">
                <a:latin typeface="Arial"/>
                <a:cs typeface="Arial"/>
              </a:rPr>
              <a:t>i</a:t>
            </a:r>
            <a:r>
              <a:rPr sz="1100" dirty="0">
                <a:latin typeface="Arial"/>
                <a:cs typeface="Arial"/>
              </a:rPr>
              <a:t>rs</a:t>
            </a:r>
            <a:r>
              <a:rPr sz="1100" spc="-10" dirty="0">
                <a:latin typeface="Arial"/>
                <a:cs typeface="Arial"/>
              </a:rPr>
              <a:t>t</a:t>
            </a:r>
            <a:r>
              <a:rPr sz="1100" spc="-5" dirty="0">
                <a:latin typeface="Arial"/>
                <a:cs typeface="Arial"/>
              </a:rPr>
              <a:t>na</a:t>
            </a:r>
            <a:r>
              <a:rPr sz="1100" dirty="0">
                <a:latin typeface="Arial"/>
                <a:cs typeface="Arial"/>
              </a:rPr>
              <a:t>me</a:t>
            </a:r>
            <a:r>
              <a:rPr sz="1100" spc="-10" dirty="0">
                <a:latin typeface="Arial"/>
                <a:cs typeface="Arial"/>
              </a:rPr>
              <a:t>&lt;/t</a:t>
            </a:r>
            <a:r>
              <a:rPr sz="1100" spc="-5" dirty="0">
                <a:latin typeface="Arial"/>
                <a:cs typeface="Arial"/>
              </a:rPr>
              <a:t>h</a:t>
            </a:r>
            <a:r>
              <a:rPr sz="1100" dirty="0">
                <a:latin typeface="Arial"/>
                <a:cs typeface="Arial"/>
              </a:rPr>
              <a:t>&gt;</a:t>
            </a: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h</a:t>
            </a:r>
            <a:r>
              <a:rPr sz="1100" spc="-10" dirty="0">
                <a:latin typeface="Arial"/>
                <a:cs typeface="Arial"/>
              </a:rPr>
              <a:t>&gt;</a:t>
            </a:r>
            <a:r>
              <a:rPr sz="1100" spc="-5" dirty="0">
                <a:latin typeface="Arial"/>
                <a:cs typeface="Arial"/>
              </a:rPr>
              <a:t>La</a:t>
            </a:r>
            <a:r>
              <a:rPr sz="1100" dirty="0">
                <a:latin typeface="Arial"/>
                <a:cs typeface="Arial"/>
              </a:rPr>
              <a:t>s</a:t>
            </a:r>
            <a:r>
              <a:rPr sz="1100" spc="-10" dirty="0">
                <a:latin typeface="Arial"/>
                <a:cs typeface="Arial"/>
              </a:rPr>
              <a:t>t</a:t>
            </a:r>
            <a:r>
              <a:rPr sz="1100" spc="-5" dirty="0">
                <a:latin typeface="Arial"/>
                <a:cs typeface="Arial"/>
              </a:rPr>
              <a:t>na</a:t>
            </a:r>
            <a:r>
              <a:rPr sz="1100" spc="-10" dirty="0">
                <a:latin typeface="Arial"/>
                <a:cs typeface="Arial"/>
              </a:rPr>
              <a:t>m</a:t>
            </a:r>
            <a:r>
              <a:rPr sz="1100" spc="-5" dirty="0">
                <a:latin typeface="Arial"/>
                <a:cs typeface="Arial"/>
              </a:rPr>
              <a:t>e</a:t>
            </a:r>
            <a:r>
              <a:rPr sz="1100" spc="-10" dirty="0">
                <a:latin typeface="Arial"/>
                <a:cs typeface="Arial"/>
              </a:rPr>
              <a:t>&lt;/t</a:t>
            </a:r>
            <a:r>
              <a:rPr sz="1100" spc="-5" dirty="0">
                <a:latin typeface="Arial"/>
                <a:cs typeface="Arial"/>
              </a:rPr>
              <a:t>h</a:t>
            </a:r>
            <a:r>
              <a:rPr sz="1100" dirty="0">
                <a:latin typeface="Arial"/>
                <a:cs typeface="Arial"/>
              </a:rPr>
              <a:t>&gt;</a:t>
            </a:r>
          </a:p>
          <a:p>
            <a:pPr marL="12700">
              <a:lnSpc>
                <a:spcPts val="1055"/>
              </a:lnSpc>
              <a:tabLst>
                <a:tab pos="535305" algn="l"/>
              </a:tabLst>
            </a:pPr>
            <a:r>
              <a:rPr sz="750" spc="10" dirty="0">
                <a:latin typeface="Wingdings 2"/>
                <a:cs typeface="Wingdings 2"/>
              </a:rPr>
              <a:t></a:t>
            </a:r>
            <a:r>
              <a:rPr sz="750" spc="10" dirty="0">
                <a:latin typeface="Times New Roman"/>
                <a:cs typeface="Times New Roman"/>
              </a:rPr>
              <a:t>	</a:t>
            </a:r>
            <a:r>
              <a:rPr sz="1100" spc="10" dirty="0">
                <a:latin typeface="Arial"/>
                <a:cs typeface="Arial"/>
              </a:rPr>
              <a:t>&lt;/</a:t>
            </a:r>
            <a:r>
              <a:rPr sz="1100" spc="-10" dirty="0">
                <a:latin typeface="Arial"/>
                <a:cs typeface="Arial"/>
              </a:rPr>
              <a:t>tr</a:t>
            </a:r>
            <a:r>
              <a:rPr sz="1100" dirty="0">
                <a:latin typeface="Arial"/>
                <a:cs typeface="Arial"/>
              </a:rPr>
              <a:t>&gt;</a:t>
            </a:r>
          </a:p>
          <a:p>
            <a:pPr marL="459105" indent="-446405">
              <a:lnSpc>
                <a:spcPts val="1055"/>
              </a:lnSpc>
              <a:buClr>
                <a:srgbClr val="71A276"/>
              </a:buClr>
              <a:buSzPct val="68181"/>
              <a:buFont typeface="Wingdings 2"/>
              <a:buChar char=""/>
              <a:tabLst>
                <a:tab pos="459740" algn="l"/>
              </a:tabLst>
            </a:pPr>
            <a:r>
              <a:rPr sz="1100" dirty="0">
                <a:latin typeface="Arial"/>
                <a:cs typeface="Arial"/>
              </a:rPr>
              <a:t>&lt;</a:t>
            </a:r>
            <a:r>
              <a:rPr sz="1100" spc="5" dirty="0">
                <a:latin typeface="Arial"/>
                <a:cs typeface="Arial"/>
              </a:rPr>
              <a:t>/</a:t>
            </a:r>
            <a:r>
              <a:rPr sz="1100" spc="-10" dirty="0">
                <a:latin typeface="Arial"/>
                <a:cs typeface="Arial"/>
              </a:rPr>
              <a:t>t</a:t>
            </a:r>
            <a:r>
              <a:rPr sz="1100" spc="-5" dirty="0">
                <a:latin typeface="Arial"/>
                <a:cs typeface="Arial"/>
              </a:rPr>
              <a:t>head</a:t>
            </a:r>
            <a:r>
              <a:rPr sz="1100" dirty="0">
                <a:latin typeface="Arial"/>
                <a:cs typeface="Arial"/>
              </a:rPr>
              <a:t>&gt;</a:t>
            </a:r>
          </a:p>
          <a:p>
            <a:pPr marL="459105" indent="-446405">
              <a:lnSpc>
                <a:spcPts val="1055"/>
              </a:lnSpc>
              <a:buClr>
                <a:srgbClr val="71A276"/>
              </a:buClr>
              <a:buSzPct val="68181"/>
              <a:buFont typeface="Wingdings 2"/>
              <a:buChar char=""/>
              <a:tabLst>
                <a:tab pos="459740" algn="l"/>
              </a:tabLst>
            </a:pPr>
            <a:r>
              <a:rPr sz="1100" dirty="0">
                <a:latin typeface="Arial"/>
                <a:cs typeface="Arial"/>
              </a:rPr>
              <a:t>&lt;t</a:t>
            </a:r>
            <a:r>
              <a:rPr sz="1100" spc="-5" dirty="0">
                <a:latin typeface="Arial"/>
                <a:cs typeface="Arial"/>
              </a:rPr>
              <a:t>bod</a:t>
            </a:r>
            <a:r>
              <a:rPr sz="1100" spc="-15" dirty="0">
                <a:latin typeface="Arial"/>
                <a:cs typeface="Arial"/>
              </a:rPr>
              <a:t>y</a:t>
            </a:r>
            <a:r>
              <a:rPr sz="1100" dirty="0">
                <a:latin typeface="Arial"/>
                <a:cs typeface="Arial"/>
              </a:rPr>
              <a:t>&gt;</a:t>
            </a:r>
          </a:p>
          <a:p>
            <a:pPr marL="535305" indent="-522605">
              <a:lnSpc>
                <a:spcPts val="1055"/>
              </a:lnSpc>
              <a:buClr>
                <a:srgbClr val="71A276"/>
              </a:buClr>
              <a:buSzPct val="68181"/>
              <a:buFont typeface="Wingdings 2"/>
              <a:buChar char=""/>
              <a:tabLst>
                <a:tab pos="535940" algn="l"/>
              </a:tabLst>
            </a:pPr>
            <a:r>
              <a:rPr sz="1100" dirty="0">
                <a:latin typeface="Arial"/>
                <a:cs typeface="Arial"/>
              </a:rPr>
              <a:t>&lt;</a:t>
            </a:r>
            <a:r>
              <a:rPr sz="1100" spc="5" dirty="0">
                <a:latin typeface="Arial"/>
                <a:cs typeface="Arial"/>
              </a:rPr>
              <a:t>t</a:t>
            </a:r>
            <a:r>
              <a:rPr sz="1100" spc="-10" dirty="0">
                <a:latin typeface="Arial"/>
                <a:cs typeface="Arial"/>
              </a:rPr>
              <a:t>r</a:t>
            </a:r>
            <a:r>
              <a:rPr sz="1100" dirty="0">
                <a:latin typeface="Arial"/>
                <a:cs typeface="Arial"/>
              </a:rPr>
              <a:t>&gt;</a:t>
            </a: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d</a:t>
            </a:r>
            <a:r>
              <a:rPr sz="1100" spc="-15" dirty="0">
                <a:latin typeface="Arial"/>
                <a:cs typeface="Arial"/>
              </a:rPr>
              <a:t>&gt;</a:t>
            </a:r>
            <a:r>
              <a:rPr sz="1100" dirty="0">
                <a:latin typeface="Arial"/>
                <a:cs typeface="Arial"/>
              </a:rPr>
              <a:t>Jo</a:t>
            </a:r>
            <a:r>
              <a:rPr sz="1100" spc="-5" dirty="0">
                <a:latin typeface="Arial"/>
                <a:cs typeface="Arial"/>
              </a:rPr>
              <a:t>hn</a:t>
            </a:r>
            <a:r>
              <a:rPr sz="1100" spc="-15" dirty="0">
                <a:latin typeface="Arial"/>
                <a:cs typeface="Arial"/>
              </a:rPr>
              <a:t>&lt;</a:t>
            </a:r>
            <a:r>
              <a:rPr sz="1100" spc="-10" dirty="0">
                <a:latin typeface="Arial"/>
                <a:cs typeface="Arial"/>
              </a:rPr>
              <a:t>/t</a:t>
            </a:r>
            <a:r>
              <a:rPr sz="1100" spc="-5" dirty="0">
                <a:latin typeface="Arial"/>
                <a:cs typeface="Arial"/>
              </a:rPr>
              <a:t>d&gt;</a:t>
            </a:r>
            <a:endParaRPr sz="1100" dirty="0">
              <a:latin typeface="Arial"/>
              <a:cs typeface="Arial"/>
            </a:endParaRP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d</a:t>
            </a:r>
            <a:r>
              <a:rPr sz="1100" spc="-15" dirty="0">
                <a:latin typeface="Arial"/>
                <a:cs typeface="Arial"/>
              </a:rPr>
              <a:t>&gt;</a:t>
            </a:r>
            <a:r>
              <a:rPr sz="1100" spc="-10" dirty="0">
                <a:latin typeface="Arial"/>
                <a:cs typeface="Arial"/>
              </a:rPr>
              <a:t>D</a:t>
            </a:r>
            <a:r>
              <a:rPr sz="1100" spc="-5" dirty="0">
                <a:latin typeface="Arial"/>
                <a:cs typeface="Arial"/>
              </a:rPr>
              <a:t>oe</a:t>
            </a:r>
            <a:r>
              <a:rPr sz="1100" dirty="0">
                <a:latin typeface="Arial"/>
                <a:cs typeface="Arial"/>
              </a:rPr>
              <a:t>&lt;</a:t>
            </a:r>
            <a:r>
              <a:rPr sz="1100" spc="-5" dirty="0">
                <a:latin typeface="Arial"/>
                <a:cs typeface="Arial"/>
              </a:rPr>
              <a:t>/</a:t>
            </a:r>
            <a:r>
              <a:rPr sz="1100" spc="-10" dirty="0">
                <a:latin typeface="Arial"/>
                <a:cs typeface="Arial"/>
              </a:rPr>
              <a:t>t</a:t>
            </a:r>
            <a:r>
              <a:rPr sz="1100" dirty="0">
                <a:latin typeface="Arial"/>
                <a:cs typeface="Arial"/>
              </a:rPr>
              <a:t>d&gt;</a:t>
            </a:r>
          </a:p>
          <a:p>
            <a:pPr marL="12700">
              <a:lnSpc>
                <a:spcPts val="1055"/>
              </a:lnSpc>
              <a:tabLst>
                <a:tab pos="535305" algn="l"/>
              </a:tabLst>
            </a:pPr>
            <a:r>
              <a:rPr sz="750" spc="10" dirty="0">
                <a:latin typeface="Wingdings 2"/>
                <a:cs typeface="Wingdings 2"/>
              </a:rPr>
              <a:t></a:t>
            </a:r>
            <a:r>
              <a:rPr sz="750" spc="10" dirty="0">
                <a:latin typeface="Times New Roman"/>
                <a:cs typeface="Times New Roman"/>
              </a:rPr>
              <a:t>	</a:t>
            </a:r>
            <a:r>
              <a:rPr sz="1100" spc="10" dirty="0">
                <a:latin typeface="Arial"/>
                <a:cs typeface="Arial"/>
              </a:rPr>
              <a:t>&lt;</a:t>
            </a:r>
            <a:r>
              <a:rPr sz="1100" spc="5" dirty="0">
                <a:latin typeface="Arial"/>
                <a:cs typeface="Arial"/>
              </a:rPr>
              <a:t>/</a:t>
            </a:r>
            <a:r>
              <a:rPr sz="1100" spc="-10" dirty="0">
                <a:latin typeface="Arial"/>
                <a:cs typeface="Arial"/>
              </a:rPr>
              <a:t>tr</a:t>
            </a:r>
            <a:r>
              <a:rPr sz="1100" dirty="0">
                <a:latin typeface="Arial"/>
                <a:cs typeface="Arial"/>
              </a:rPr>
              <a:t>&gt;</a:t>
            </a:r>
          </a:p>
          <a:p>
            <a:pPr marL="535305" indent="-522605">
              <a:lnSpc>
                <a:spcPts val="1055"/>
              </a:lnSpc>
              <a:buClr>
                <a:srgbClr val="71A276"/>
              </a:buClr>
              <a:buSzPct val="68181"/>
              <a:buFont typeface="Wingdings 2"/>
              <a:buChar char=""/>
              <a:tabLst>
                <a:tab pos="535940" algn="l"/>
              </a:tabLst>
            </a:pPr>
            <a:r>
              <a:rPr sz="1100" dirty="0">
                <a:latin typeface="Arial"/>
                <a:cs typeface="Arial"/>
              </a:rPr>
              <a:t>&lt;</a:t>
            </a:r>
            <a:r>
              <a:rPr sz="1100" spc="5" dirty="0">
                <a:latin typeface="Arial"/>
                <a:cs typeface="Arial"/>
              </a:rPr>
              <a:t>t</a:t>
            </a:r>
            <a:r>
              <a:rPr sz="1100" spc="-10" dirty="0">
                <a:latin typeface="Arial"/>
                <a:cs typeface="Arial"/>
              </a:rPr>
              <a:t>r</a:t>
            </a:r>
            <a:r>
              <a:rPr sz="1100" dirty="0">
                <a:latin typeface="Arial"/>
                <a:cs typeface="Arial"/>
              </a:rPr>
              <a:t>&gt;</a:t>
            </a: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d</a:t>
            </a:r>
            <a:r>
              <a:rPr sz="1100" spc="-15" dirty="0">
                <a:latin typeface="Arial"/>
                <a:cs typeface="Arial"/>
              </a:rPr>
              <a:t>&gt;</a:t>
            </a:r>
            <a:r>
              <a:rPr sz="1100" spc="-20" dirty="0">
                <a:latin typeface="Arial"/>
                <a:cs typeface="Arial"/>
              </a:rPr>
              <a:t>M</a:t>
            </a:r>
            <a:r>
              <a:rPr sz="1100" spc="-5" dirty="0">
                <a:latin typeface="Arial"/>
                <a:cs typeface="Arial"/>
              </a:rPr>
              <a:t>ar</a:t>
            </a:r>
            <a:r>
              <a:rPr sz="1100" spc="-10" dirty="0">
                <a:latin typeface="Arial"/>
                <a:cs typeface="Arial"/>
              </a:rPr>
              <a:t>y</a:t>
            </a:r>
            <a:r>
              <a:rPr sz="1100" dirty="0">
                <a:latin typeface="Arial"/>
                <a:cs typeface="Arial"/>
              </a:rPr>
              <a:t>&lt;</a:t>
            </a:r>
            <a:r>
              <a:rPr sz="1100" spc="5" dirty="0">
                <a:latin typeface="Arial"/>
                <a:cs typeface="Arial"/>
              </a:rPr>
              <a:t>/</a:t>
            </a:r>
            <a:r>
              <a:rPr sz="1100" spc="-10" dirty="0">
                <a:latin typeface="Arial"/>
                <a:cs typeface="Arial"/>
              </a:rPr>
              <a:t>t</a:t>
            </a:r>
            <a:r>
              <a:rPr sz="1100" spc="-5" dirty="0">
                <a:latin typeface="Arial"/>
                <a:cs typeface="Arial"/>
              </a:rPr>
              <a:t>d&gt;</a:t>
            </a:r>
            <a:endParaRPr sz="1100" dirty="0">
              <a:latin typeface="Arial"/>
              <a:cs typeface="Arial"/>
            </a:endParaRP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d</a:t>
            </a:r>
            <a:r>
              <a:rPr sz="1100" spc="-15" dirty="0">
                <a:latin typeface="Arial"/>
                <a:cs typeface="Arial"/>
              </a:rPr>
              <a:t>&gt;</a:t>
            </a:r>
            <a:r>
              <a:rPr sz="1100" spc="-20" dirty="0">
                <a:latin typeface="Arial"/>
                <a:cs typeface="Arial"/>
              </a:rPr>
              <a:t>M</a:t>
            </a:r>
            <a:r>
              <a:rPr sz="1100" spc="-5" dirty="0">
                <a:latin typeface="Arial"/>
                <a:cs typeface="Arial"/>
              </a:rPr>
              <a:t>oe</a:t>
            </a:r>
            <a:r>
              <a:rPr sz="1100" dirty="0">
                <a:latin typeface="Arial"/>
                <a:cs typeface="Arial"/>
              </a:rPr>
              <a:t>&lt;</a:t>
            </a:r>
            <a:r>
              <a:rPr sz="1100" spc="5" dirty="0">
                <a:latin typeface="Arial"/>
                <a:cs typeface="Arial"/>
              </a:rPr>
              <a:t>/</a:t>
            </a:r>
            <a:r>
              <a:rPr sz="1100" spc="-10" dirty="0">
                <a:latin typeface="Arial"/>
                <a:cs typeface="Arial"/>
              </a:rPr>
              <a:t>t</a:t>
            </a:r>
            <a:r>
              <a:rPr sz="1100" dirty="0">
                <a:latin typeface="Arial"/>
                <a:cs typeface="Arial"/>
              </a:rPr>
              <a:t>d&gt;</a:t>
            </a:r>
          </a:p>
          <a:p>
            <a:pPr marL="12700">
              <a:lnSpc>
                <a:spcPts val="1055"/>
              </a:lnSpc>
              <a:tabLst>
                <a:tab pos="535305" algn="l"/>
              </a:tabLst>
            </a:pPr>
            <a:r>
              <a:rPr sz="750" spc="10" dirty="0">
                <a:latin typeface="Wingdings 2"/>
                <a:cs typeface="Wingdings 2"/>
              </a:rPr>
              <a:t></a:t>
            </a:r>
            <a:r>
              <a:rPr sz="750" spc="10" dirty="0">
                <a:latin typeface="Times New Roman"/>
                <a:cs typeface="Times New Roman"/>
              </a:rPr>
              <a:t>	</a:t>
            </a:r>
            <a:r>
              <a:rPr sz="1100" spc="10" dirty="0">
                <a:latin typeface="Arial"/>
                <a:cs typeface="Arial"/>
              </a:rPr>
              <a:t>&lt;/</a:t>
            </a:r>
            <a:r>
              <a:rPr sz="1100" spc="-10" dirty="0">
                <a:latin typeface="Arial"/>
                <a:cs typeface="Arial"/>
              </a:rPr>
              <a:t>tr</a:t>
            </a:r>
            <a:r>
              <a:rPr sz="1100" dirty="0">
                <a:latin typeface="Arial"/>
                <a:cs typeface="Arial"/>
              </a:rPr>
              <a:t>&gt;</a:t>
            </a:r>
          </a:p>
          <a:p>
            <a:pPr marL="304800" indent="-292100">
              <a:lnSpc>
                <a:spcPts val="1055"/>
              </a:lnSpc>
              <a:buClr>
                <a:srgbClr val="71A276"/>
              </a:buClr>
              <a:buSzPct val="68181"/>
              <a:buFont typeface="Wingdings 2"/>
              <a:buChar char=""/>
              <a:tabLst>
                <a:tab pos="305435" algn="l"/>
              </a:tabLst>
            </a:pPr>
            <a:r>
              <a:rPr sz="1100" dirty="0">
                <a:latin typeface="Arial"/>
                <a:cs typeface="Arial"/>
              </a:rPr>
              <a:t>&lt;/t</a:t>
            </a:r>
            <a:r>
              <a:rPr sz="1100" spc="-5" dirty="0">
                <a:latin typeface="Arial"/>
                <a:cs typeface="Arial"/>
              </a:rPr>
              <a:t>b</a:t>
            </a:r>
            <a:r>
              <a:rPr sz="1100" spc="-10" dirty="0">
                <a:latin typeface="Arial"/>
                <a:cs typeface="Arial"/>
              </a:rPr>
              <a:t>o</a:t>
            </a:r>
            <a:r>
              <a:rPr sz="1100" spc="-5" dirty="0">
                <a:latin typeface="Arial"/>
                <a:cs typeface="Arial"/>
              </a:rPr>
              <a:t>d</a:t>
            </a:r>
            <a:r>
              <a:rPr sz="1100" spc="-15" dirty="0">
                <a:latin typeface="Arial"/>
                <a:cs typeface="Arial"/>
              </a:rPr>
              <a:t>y</a:t>
            </a:r>
            <a:r>
              <a:rPr sz="1100" dirty="0">
                <a:latin typeface="Arial"/>
                <a:cs typeface="Arial"/>
              </a:rPr>
              <a:t>&gt;</a:t>
            </a:r>
          </a:p>
          <a:p>
            <a:pPr marL="382905" indent="-370205">
              <a:lnSpc>
                <a:spcPts val="1055"/>
              </a:lnSpc>
              <a:buClr>
                <a:srgbClr val="71A276"/>
              </a:buClr>
              <a:buSzPct val="68181"/>
              <a:buFont typeface="Wingdings 2"/>
              <a:buChar char=""/>
              <a:tabLst>
                <a:tab pos="383540" algn="l"/>
              </a:tabLst>
            </a:pPr>
            <a:r>
              <a:rPr sz="1100" dirty="0">
                <a:latin typeface="Arial"/>
                <a:cs typeface="Arial"/>
              </a:rPr>
              <a:t>&lt;</a:t>
            </a:r>
            <a:r>
              <a:rPr sz="1100" spc="5" dirty="0">
                <a:latin typeface="Arial"/>
                <a:cs typeface="Arial"/>
              </a:rPr>
              <a:t>/</a:t>
            </a:r>
            <a:r>
              <a:rPr sz="1100" spc="-10" dirty="0">
                <a:latin typeface="Arial"/>
                <a:cs typeface="Arial"/>
              </a:rPr>
              <a:t>t</a:t>
            </a:r>
            <a:r>
              <a:rPr sz="1100" spc="-5" dirty="0">
                <a:latin typeface="Arial"/>
                <a:cs typeface="Arial"/>
              </a:rPr>
              <a:t>ab</a:t>
            </a:r>
            <a:r>
              <a:rPr sz="1100" spc="-10" dirty="0">
                <a:latin typeface="Arial"/>
                <a:cs typeface="Arial"/>
              </a:rPr>
              <a:t>l</a:t>
            </a:r>
            <a:r>
              <a:rPr sz="1100" spc="-5" dirty="0">
                <a:latin typeface="Arial"/>
                <a:cs typeface="Arial"/>
              </a:rPr>
              <a:t>e&gt;</a:t>
            </a:r>
            <a:endParaRPr sz="1100" dirty="0">
              <a:latin typeface="Arial"/>
              <a:cs typeface="Arial"/>
            </a:endParaRPr>
          </a:p>
          <a:p>
            <a:pPr marL="304800" indent="-292100">
              <a:lnSpc>
                <a:spcPts val="1055"/>
              </a:lnSpc>
              <a:buClr>
                <a:srgbClr val="71A276"/>
              </a:buClr>
              <a:buSzPct val="68181"/>
              <a:buFont typeface="Wingdings 2"/>
              <a:buChar char=""/>
              <a:tabLst>
                <a:tab pos="305435" algn="l"/>
              </a:tabLst>
            </a:pPr>
            <a:r>
              <a:rPr sz="1100" dirty="0">
                <a:latin typeface="Arial"/>
                <a:cs typeface="Arial"/>
              </a:rPr>
              <a:t>&lt;</a:t>
            </a:r>
            <a:r>
              <a:rPr sz="1100" spc="5" dirty="0">
                <a:latin typeface="Arial"/>
                <a:cs typeface="Arial"/>
              </a:rPr>
              <a:t>/</a:t>
            </a:r>
            <a:r>
              <a:rPr sz="1100" spc="-5" dirty="0">
                <a:latin typeface="Arial"/>
                <a:cs typeface="Arial"/>
              </a:rPr>
              <a:t>d</a:t>
            </a:r>
            <a:r>
              <a:rPr sz="1100" spc="-10" dirty="0">
                <a:latin typeface="Arial"/>
                <a:cs typeface="Arial"/>
              </a:rPr>
              <a:t>i</a:t>
            </a:r>
            <a:r>
              <a:rPr sz="1100" spc="-15" dirty="0">
                <a:latin typeface="Arial"/>
                <a:cs typeface="Arial"/>
              </a:rPr>
              <a:t>v</a:t>
            </a:r>
            <a:r>
              <a:rPr sz="1100" dirty="0">
                <a:latin typeface="Arial"/>
                <a:cs typeface="Arial"/>
              </a:rPr>
              <a:t>&gt;</a:t>
            </a:r>
          </a:p>
          <a:p>
            <a:pPr marR="5831205" algn="ctr">
              <a:lnSpc>
                <a:spcPts val="1055"/>
              </a:lnSpc>
            </a:pPr>
            <a:r>
              <a:rPr sz="1100" dirty="0">
                <a:latin typeface="Arial"/>
                <a:cs typeface="Arial"/>
              </a:rPr>
              <a:t>&lt;</a:t>
            </a:r>
            <a:r>
              <a:rPr sz="1100" spc="5" dirty="0">
                <a:latin typeface="Arial"/>
                <a:cs typeface="Arial"/>
              </a:rPr>
              <a:t>/</a:t>
            </a:r>
            <a:r>
              <a:rPr sz="1100" spc="-5" dirty="0">
                <a:latin typeface="Arial"/>
                <a:cs typeface="Arial"/>
              </a:rPr>
              <a:t>bod</a:t>
            </a:r>
            <a:r>
              <a:rPr sz="1100" spc="-15" dirty="0">
                <a:latin typeface="Arial"/>
                <a:cs typeface="Arial"/>
              </a:rPr>
              <a:t>y</a:t>
            </a:r>
            <a:r>
              <a:rPr sz="1100" dirty="0">
                <a:latin typeface="Arial"/>
                <a:cs typeface="Arial"/>
              </a:rPr>
              <a:t>&gt;</a:t>
            </a:r>
          </a:p>
          <a:p>
            <a:pPr marL="304800" indent="-292100">
              <a:lnSpc>
                <a:spcPts val="1190"/>
              </a:lnSpc>
              <a:buClr>
                <a:srgbClr val="71A276"/>
              </a:buClr>
              <a:buSzPct val="68181"/>
              <a:buFont typeface="Wingdings 2"/>
              <a:buChar char=""/>
              <a:tabLst>
                <a:tab pos="305435" algn="l"/>
              </a:tabLst>
            </a:pPr>
            <a:r>
              <a:rPr sz="1100" dirty="0">
                <a:latin typeface="Arial"/>
                <a:cs typeface="Arial"/>
              </a:rPr>
              <a:t>&lt;</a:t>
            </a:r>
            <a:r>
              <a:rPr sz="1100" spc="5" dirty="0">
                <a:latin typeface="Arial"/>
                <a:cs typeface="Arial"/>
              </a:rPr>
              <a:t>/</a:t>
            </a:r>
            <a:r>
              <a:rPr sz="1100" spc="-5" dirty="0">
                <a:latin typeface="Arial"/>
                <a:cs typeface="Arial"/>
              </a:rPr>
              <a:t>htm</a:t>
            </a:r>
            <a:r>
              <a:rPr sz="1100" spc="-10" dirty="0">
                <a:latin typeface="Arial"/>
                <a:cs typeface="Arial"/>
              </a:rPr>
              <a:t>l</a:t>
            </a:r>
            <a:r>
              <a:rPr sz="1100" dirty="0">
                <a:latin typeface="Arial"/>
                <a:cs typeface="Arial"/>
              </a:rPr>
              <a:t>&gt;</a:t>
            </a:r>
          </a:p>
        </p:txBody>
      </p:sp>
      <p:sp>
        <p:nvSpPr>
          <p:cNvPr id="7" name="object 7"/>
          <p:cNvSpPr/>
          <p:nvPr/>
        </p:nvSpPr>
        <p:spPr>
          <a:xfrm>
            <a:off x="2843783" y="4076700"/>
            <a:ext cx="5615940" cy="1872996"/>
          </a:xfrm>
          <a:prstGeom prst="rect">
            <a:avLst/>
          </a:prstGeom>
          <a:blipFill>
            <a:blip r:embed="rId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70043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5695" y="787908"/>
            <a:ext cx="4044695" cy="59588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4062729" cy="432434"/>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solidFill>
                  <a:srgbClr val="FFFFFF"/>
                </a:solidFill>
                <a:latin typeface="Arial"/>
                <a:cs typeface="Arial"/>
              </a:rPr>
              <a:t>Conte</a:t>
            </a:r>
            <a:r>
              <a:rPr sz="3200" b="1" spc="-10" dirty="0">
                <a:solidFill>
                  <a:srgbClr val="FFFFFF"/>
                </a:solidFill>
                <a:latin typeface="Arial"/>
                <a:cs typeface="Arial"/>
              </a:rPr>
              <a:t>x</a:t>
            </a:r>
            <a:r>
              <a:rPr sz="3200" b="1" dirty="0">
                <a:solidFill>
                  <a:srgbClr val="FFFFFF"/>
                </a:solidFill>
                <a:latin typeface="Arial"/>
                <a:cs typeface="Arial"/>
              </a:rPr>
              <a:t>tual</a:t>
            </a:r>
            <a:r>
              <a:rPr sz="3200" b="1" spc="45" dirty="0">
                <a:solidFill>
                  <a:srgbClr val="FFFFFF"/>
                </a:solidFill>
                <a:latin typeface="Times New Roman"/>
                <a:cs typeface="Times New Roman"/>
              </a:rPr>
              <a:t> </a:t>
            </a:r>
            <a:r>
              <a:rPr sz="3200" b="1" spc="-5" dirty="0">
                <a:solidFill>
                  <a:srgbClr val="FFFFFF"/>
                </a:solidFill>
                <a:latin typeface="Arial"/>
                <a:cs typeface="Arial"/>
              </a:rPr>
              <a:t>Cla</a:t>
            </a:r>
            <a:r>
              <a:rPr sz="3200" b="1" spc="-10" dirty="0">
                <a:solidFill>
                  <a:srgbClr val="FFFFFF"/>
                </a:solidFill>
                <a:latin typeface="Arial"/>
                <a:cs typeface="Arial"/>
              </a:rPr>
              <a:t>s</a:t>
            </a:r>
            <a:r>
              <a:rPr sz="3200" b="1" spc="-5" dirty="0">
                <a:solidFill>
                  <a:srgbClr val="FFFFFF"/>
                </a:solidFill>
                <a:latin typeface="Arial"/>
                <a:cs typeface="Arial"/>
              </a:rPr>
              <a:t>s</a:t>
            </a:r>
            <a:r>
              <a:rPr sz="3200" b="1" spc="-15" dirty="0">
                <a:solidFill>
                  <a:srgbClr val="FFFFFF"/>
                </a:solidFill>
                <a:latin typeface="Arial"/>
                <a:cs typeface="Arial"/>
              </a:rPr>
              <a:t>e</a:t>
            </a:r>
            <a:r>
              <a:rPr sz="3200" b="1" dirty="0">
                <a:solidFill>
                  <a:srgbClr val="FFFFFF"/>
                </a:solidFill>
                <a:latin typeface="Arial"/>
                <a:cs typeface="Arial"/>
              </a:rPr>
              <a:t>s</a:t>
            </a:r>
            <a:endParaRPr sz="3200">
              <a:latin typeface="Arial"/>
              <a:cs typeface="Arial"/>
            </a:endParaRPr>
          </a:p>
        </p:txBody>
      </p:sp>
      <p:sp>
        <p:nvSpPr>
          <p:cNvPr id="4" name="object 4"/>
          <p:cNvSpPr txBox="1"/>
          <p:nvPr/>
        </p:nvSpPr>
        <p:spPr>
          <a:xfrm>
            <a:off x="535940" y="2705381"/>
            <a:ext cx="8016875" cy="696595"/>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spc="-5" dirty="0">
                <a:solidFill>
                  <a:srgbClr val="FFFFFF"/>
                </a:solidFill>
                <a:latin typeface="Arial"/>
                <a:cs typeface="Arial"/>
              </a:rPr>
              <a:t>C</a:t>
            </a:r>
            <a:r>
              <a:rPr sz="2400" spc="-10" dirty="0">
                <a:solidFill>
                  <a:srgbClr val="FFFFFF"/>
                </a:solidFill>
                <a:latin typeface="Arial"/>
                <a:cs typeface="Arial"/>
              </a:rPr>
              <a:t>o</a:t>
            </a:r>
            <a:r>
              <a:rPr sz="2400" spc="-5" dirty="0">
                <a:solidFill>
                  <a:srgbClr val="FFFFFF"/>
                </a:solidFill>
                <a:latin typeface="Arial"/>
                <a:cs typeface="Arial"/>
              </a:rPr>
              <a:t>nte</a:t>
            </a:r>
            <a:r>
              <a:rPr sz="2400" spc="-15" dirty="0">
                <a:solidFill>
                  <a:srgbClr val="FFFFFF"/>
                </a:solidFill>
                <a:latin typeface="Arial"/>
                <a:cs typeface="Arial"/>
              </a:rPr>
              <a:t>x</a:t>
            </a:r>
            <a:r>
              <a:rPr sz="2400" dirty="0">
                <a:solidFill>
                  <a:srgbClr val="FFFFFF"/>
                </a:solidFill>
                <a:latin typeface="Arial"/>
                <a:cs typeface="Arial"/>
              </a:rPr>
              <a:t>tual</a:t>
            </a:r>
            <a:r>
              <a:rPr sz="2400" spc="85" dirty="0">
                <a:solidFill>
                  <a:srgbClr val="FFFFFF"/>
                </a:solidFill>
                <a:latin typeface="Times New Roman"/>
                <a:cs typeface="Times New Roman"/>
              </a:rPr>
              <a:t> </a:t>
            </a:r>
            <a:r>
              <a:rPr sz="2400" dirty="0">
                <a:solidFill>
                  <a:srgbClr val="FFFFFF"/>
                </a:solidFill>
                <a:latin typeface="Arial"/>
                <a:cs typeface="Arial"/>
              </a:rPr>
              <a:t>cl</a:t>
            </a:r>
            <a:r>
              <a:rPr sz="2400" spc="-10" dirty="0">
                <a:solidFill>
                  <a:srgbClr val="FFFFFF"/>
                </a:solidFill>
                <a:latin typeface="Arial"/>
                <a:cs typeface="Arial"/>
              </a:rPr>
              <a:t>a</a:t>
            </a:r>
            <a:r>
              <a:rPr sz="2400" dirty="0">
                <a:solidFill>
                  <a:srgbClr val="FFFFFF"/>
                </a:solidFill>
                <a:latin typeface="Arial"/>
                <a:cs typeface="Arial"/>
              </a:rPr>
              <a:t>sses</a:t>
            </a:r>
            <a:r>
              <a:rPr sz="2400" spc="75" dirty="0">
                <a:solidFill>
                  <a:srgbClr val="FFFFFF"/>
                </a:solidFill>
                <a:latin typeface="Times New Roman"/>
                <a:cs typeface="Times New Roman"/>
              </a:rPr>
              <a:t> </a:t>
            </a:r>
            <a:r>
              <a:rPr sz="2400" dirty="0">
                <a:solidFill>
                  <a:srgbClr val="FFFFFF"/>
                </a:solidFill>
                <a:latin typeface="Arial"/>
                <a:cs typeface="Arial"/>
              </a:rPr>
              <a:t>can</a:t>
            </a:r>
            <a:r>
              <a:rPr sz="2400" spc="75" dirty="0">
                <a:solidFill>
                  <a:srgbClr val="FFFFFF"/>
                </a:solidFill>
                <a:latin typeface="Times New Roman"/>
                <a:cs typeface="Times New Roman"/>
              </a:rPr>
              <a:t> </a:t>
            </a:r>
            <a:r>
              <a:rPr sz="2400" spc="-5" dirty="0">
                <a:solidFill>
                  <a:srgbClr val="FFFFFF"/>
                </a:solidFill>
                <a:latin typeface="Arial"/>
                <a:cs typeface="Arial"/>
              </a:rPr>
              <a:t>b</a:t>
            </a:r>
            <a:r>
              <a:rPr sz="2400" dirty="0">
                <a:solidFill>
                  <a:srgbClr val="FFFFFF"/>
                </a:solidFill>
                <a:latin typeface="Arial"/>
                <a:cs typeface="Arial"/>
              </a:rPr>
              <a:t>e</a:t>
            </a:r>
            <a:r>
              <a:rPr sz="2400" spc="65" dirty="0">
                <a:solidFill>
                  <a:srgbClr val="FFFFFF"/>
                </a:solidFill>
                <a:latin typeface="Times New Roman"/>
                <a:cs typeface="Times New Roman"/>
              </a:rPr>
              <a:t> </a:t>
            </a:r>
            <a:r>
              <a:rPr sz="2400" spc="-5" dirty="0">
                <a:solidFill>
                  <a:srgbClr val="FFFFFF"/>
                </a:solidFill>
                <a:latin typeface="Arial"/>
                <a:cs typeface="Arial"/>
              </a:rPr>
              <a:t>use</a:t>
            </a:r>
            <a:r>
              <a:rPr sz="2400" dirty="0">
                <a:solidFill>
                  <a:srgbClr val="FFFFFF"/>
                </a:solidFill>
                <a:latin typeface="Arial"/>
                <a:cs typeface="Arial"/>
              </a:rPr>
              <a:t>d</a:t>
            </a:r>
            <a:r>
              <a:rPr sz="2400" spc="60" dirty="0">
                <a:solidFill>
                  <a:srgbClr val="FFFFFF"/>
                </a:solidFill>
                <a:latin typeface="Times New Roman"/>
                <a:cs typeface="Times New Roman"/>
              </a:rPr>
              <a:t> </a:t>
            </a:r>
            <a:r>
              <a:rPr sz="2400" spc="-5" dirty="0">
                <a:solidFill>
                  <a:srgbClr val="FFFFFF"/>
                </a:solidFill>
                <a:latin typeface="Arial"/>
                <a:cs typeface="Arial"/>
              </a:rPr>
              <a:t>t</a:t>
            </a:r>
            <a:r>
              <a:rPr sz="2400" dirty="0">
                <a:solidFill>
                  <a:srgbClr val="FFFFFF"/>
                </a:solidFill>
                <a:latin typeface="Arial"/>
                <a:cs typeface="Arial"/>
              </a:rPr>
              <a:t>o</a:t>
            </a:r>
            <a:r>
              <a:rPr sz="2400" spc="55" dirty="0">
                <a:solidFill>
                  <a:srgbClr val="FFFFFF"/>
                </a:solidFill>
                <a:latin typeface="Times New Roman"/>
                <a:cs typeface="Times New Roman"/>
              </a:rPr>
              <a:t> </a:t>
            </a:r>
            <a:r>
              <a:rPr sz="2400" dirty="0">
                <a:solidFill>
                  <a:srgbClr val="FFFFFF"/>
                </a:solidFill>
                <a:latin typeface="Arial"/>
                <a:cs typeface="Arial"/>
              </a:rPr>
              <a:t>col</a:t>
            </a:r>
            <a:r>
              <a:rPr sz="2400" spc="-15" dirty="0">
                <a:solidFill>
                  <a:srgbClr val="FFFFFF"/>
                </a:solidFill>
                <a:latin typeface="Arial"/>
                <a:cs typeface="Arial"/>
              </a:rPr>
              <a:t>o</a:t>
            </a:r>
            <a:r>
              <a:rPr sz="2400" dirty="0">
                <a:solidFill>
                  <a:srgbClr val="FFFFFF"/>
                </a:solidFill>
                <a:latin typeface="Arial"/>
                <a:cs typeface="Arial"/>
              </a:rPr>
              <a:t>r</a:t>
            </a:r>
            <a:r>
              <a:rPr sz="2400" spc="85" dirty="0">
                <a:solidFill>
                  <a:srgbClr val="FFFFFF"/>
                </a:solidFill>
                <a:latin typeface="Times New Roman"/>
                <a:cs typeface="Times New Roman"/>
              </a:rPr>
              <a:t> </a:t>
            </a:r>
            <a:r>
              <a:rPr sz="2400" dirty="0">
                <a:solidFill>
                  <a:srgbClr val="FFFFFF"/>
                </a:solidFill>
                <a:latin typeface="Arial"/>
                <a:cs typeface="Arial"/>
              </a:rPr>
              <a:t>table</a:t>
            </a:r>
            <a:r>
              <a:rPr sz="2400" spc="60" dirty="0">
                <a:solidFill>
                  <a:srgbClr val="FFFFFF"/>
                </a:solidFill>
                <a:latin typeface="Times New Roman"/>
                <a:cs typeface="Times New Roman"/>
              </a:rPr>
              <a:t> </a:t>
            </a:r>
            <a:r>
              <a:rPr sz="2400" dirty="0">
                <a:solidFill>
                  <a:srgbClr val="FFFFFF"/>
                </a:solidFill>
                <a:latin typeface="Arial"/>
                <a:cs typeface="Arial"/>
              </a:rPr>
              <a:t>rows</a:t>
            </a:r>
            <a:r>
              <a:rPr sz="2400" spc="65" dirty="0">
                <a:solidFill>
                  <a:srgbClr val="FFFFFF"/>
                </a:solidFill>
                <a:latin typeface="Times New Roman"/>
                <a:cs typeface="Times New Roman"/>
              </a:rPr>
              <a:t> </a:t>
            </a:r>
            <a:r>
              <a:rPr sz="2400" spc="-10" dirty="0">
                <a:solidFill>
                  <a:srgbClr val="FFFFFF"/>
                </a:solidFill>
                <a:latin typeface="Arial"/>
                <a:cs typeface="Arial"/>
              </a:rPr>
              <a:t>(</a:t>
            </a:r>
            <a:r>
              <a:rPr sz="2400" spc="10" dirty="0">
                <a:solidFill>
                  <a:srgbClr val="FFFFFF"/>
                </a:solidFill>
                <a:latin typeface="Arial"/>
                <a:cs typeface="Arial"/>
              </a:rPr>
              <a:t>&lt;</a:t>
            </a:r>
            <a:r>
              <a:rPr sz="2400" spc="-5" dirty="0">
                <a:solidFill>
                  <a:srgbClr val="FFFFFF"/>
                </a:solidFill>
                <a:latin typeface="Arial"/>
                <a:cs typeface="Arial"/>
              </a:rPr>
              <a:t>t</a:t>
            </a:r>
            <a:r>
              <a:rPr sz="2400" spc="-10" dirty="0">
                <a:solidFill>
                  <a:srgbClr val="FFFFFF"/>
                </a:solidFill>
                <a:latin typeface="Arial"/>
                <a:cs typeface="Arial"/>
              </a:rPr>
              <a:t>r&gt;)</a:t>
            </a:r>
            <a:endParaRPr sz="2400">
              <a:latin typeface="Arial"/>
              <a:cs typeface="Arial"/>
            </a:endParaRPr>
          </a:p>
          <a:p>
            <a:pPr marL="305435">
              <a:lnSpc>
                <a:spcPct val="100000"/>
              </a:lnSpc>
            </a:pPr>
            <a:r>
              <a:rPr sz="2400" spc="-5" dirty="0">
                <a:solidFill>
                  <a:srgbClr val="FFFFFF"/>
                </a:solidFill>
                <a:latin typeface="Arial"/>
                <a:cs typeface="Arial"/>
              </a:rPr>
              <a:t>o</a:t>
            </a:r>
            <a:r>
              <a:rPr sz="2400" dirty="0">
                <a:solidFill>
                  <a:srgbClr val="FFFFFF"/>
                </a:solidFill>
                <a:latin typeface="Arial"/>
                <a:cs typeface="Arial"/>
              </a:rPr>
              <a:t>r</a:t>
            </a:r>
            <a:r>
              <a:rPr sz="2400" spc="60" dirty="0">
                <a:solidFill>
                  <a:srgbClr val="FFFFFF"/>
                </a:solidFill>
                <a:latin typeface="Times New Roman"/>
                <a:cs typeface="Times New Roman"/>
              </a:rPr>
              <a:t> </a:t>
            </a:r>
            <a:r>
              <a:rPr sz="2400" dirty="0">
                <a:solidFill>
                  <a:srgbClr val="FFFFFF"/>
                </a:solidFill>
                <a:latin typeface="Arial"/>
                <a:cs typeface="Arial"/>
              </a:rPr>
              <a:t>tab</a:t>
            </a:r>
            <a:r>
              <a:rPr sz="2400" spc="-15" dirty="0">
                <a:solidFill>
                  <a:srgbClr val="FFFFFF"/>
                </a:solidFill>
                <a:latin typeface="Arial"/>
                <a:cs typeface="Arial"/>
              </a:rPr>
              <a:t>l</a:t>
            </a:r>
            <a:r>
              <a:rPr sz="2400" dirty="0">
                <a:solidFill>
                  <a:srgbClr val="FFFFFF"/>
                </a:solidFill>
                <a:latin typeface="Arial"/>
                <a:cs typeface="Arial"/>
              </a:rPr>
              <a:t>e</a:t>
            </a:r>
            <a:r>
              <a:rPr sz="2400" spc="75" dirty="0">
                <a:solidFill>
                  <a:srgbClr val="FFFFFF"/>
                </a:solidFill>
                <a:latin typeface="Times New Roman"/>
                <a:cs typeface="Times New Roman"/>
              </a:rPr>
              <a:t> </a:t>
            </a:r>
            <a:r>
              <a:rPr sz="2400" dirty="0">
                <a:solidFill>
                  <a:srgbClr val="FFFFFF"/>
                </a:solidFill>
                <a:latin typeface="Arial"/>
                <a:cs typeface="Arial"/>
              </a:rPr>
              <a:t>ce</a:t>
            </a:r>
            <a:r>
              <a:rPr sz="2400" spc="-15" dirty="0">
                <a:solidFill>
                  <a:srgbClr val="FFFFFF"/>
                </a:solidFill>
                <a:latin typeface="Arial"/>
                <a:cs typeface="Arial"/>
              </a:rPr>
              <a:t>l</a:t>
            </a:r>
            <a:r>
              <a:rPr sz="2400" spc="-5" dirty="0">
                <a:solidFill>
                  <a:srgbClr val="FFFFFF"/>
                </a:solidFill>
                <a:latin typeface="Arial"/>
                <a:cs typeface="Arial"/>
              </a:rPr>
              <a:t>l</a:t>
            </a:r>
            <a:r>
              <a:rPr sz="2400" dirty="0">
                <a:solidFill>
                  <a:srgbClr val="FFFFFF"/>
                </a:solidFill>
                <a:latin typeface="Arial"/>
                <a:cs typeface="Arial"/>
              </a:rPr>
              <a:t>s</a:t>
            </a:r>
            <a:r>
              <a:rPr sz="2400" spc="75" dirty="0">
                <a:solidFill>
                  <a:srgbClr val="FFFFFF"/>
                </a:solidFill>
                <a:latin typeface="Times New Roman"/>
                <a:cs typeface="Times New Roman"/>
              </a:rPr>
              <a:t> </a:t>
            </a:r>
            <a:r>
              <a:rPr sz="2400" dirty="0">
                <a:solidFill>
                  <a:srgbClr val="FFFFFF"/>
                </a:solidFill>
                <a:latin typeface="Arial"/>
                <a:cs typeface="Arial"/>
              </a:rPr>
              <a:t>(&lt;</a:t>
            </a:r>
            <a:r>
              <a:rPr sz="2400" spc="5" dirty="0">
                <a:solidFill>
                  <a:srgbClr val="FFFFFF"/>
                </a:solidFill>
                <a:latin typeface="Arial"/>
                <a:cs typeface="Arial"/>
              </a:rPr>
              <a:t>td</a:t>
            </a:r>
            <a:r>
              <a:rPr sz="2400" dirty="0">
                <a:solidFill>
                  <a:srgbClr val="FFFFFF"/>
                </a:solidFill>
                <a:latin typeface="Arial"/>
                <a:cs typeface="Arial"/>
              </a:rPr>
              <a:t>&gt;):</a:t>
            </a:r>
            <a:endParaRPr sz="2400">
              <a:latin typeface="Arial"/>
              <a:cs typeface="Arial"/>
            </a:endParaRPr>
          </a:p>
        </p:txBody>
      </p:sp>
      <p:sp>
        <p:nvSpPr>
          <p:cNvPr id="5" name="object 5"/>
          <p:cNvSpPr/>
          <p:nvPr/>
        </p:nvSpPr>
        <p:spPr>
          <a:xfrm>
            <a:off x="755904" y="3645408"/>
            <a:ext cx="7964424" cy="1990343"/>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77098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7908"/>
            <a:ext cx="4573524" cy="603503"/>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46298" y="1640485"/>
            <a:ext cx="8283575" cy="2159635"/>
          </a:xfrm>
          <a:prstGeom prst="rect">
            <a:avLst/>
          </a:prstGeom>
        </p:spPr>
        <p:txBody>
          <a:bodyPr vert="horz" wrap="square" lIns="0" tIns="0" rIns="0" bIns="0" rtlCol="0">
            <a:spAutoFit/>
          </a:bodyPr>
          <a:lstStyle/>
          <a:p>
            <a:pPr marL="304800" marR="1830705" indent="-292100">
              <a:lnSpc>
                <a:spcPct val="100000"/>
              </a:lnSpc>
              <a:buClr>
                <a:srgbClr val="71A276"/>
              </a:buClr>
              <a:buSzPct val="68750"/>
              <a:buFont typeface="Wingdings 2"/>
              <a:buChar char=""/>
              <a:tabLst>
                <a:tab pos="305435" algn="l"/>
              </a:tabLst>
            </a:pPr>
            <a:r>
              <a:rPr sz="2400" spc="-5" dirty="0">
                <a:solidFill>
                  <a:srgbClr val="FFFFFF"/>
                </a:solidFill>
                <a:latin typeface="Arial"/>
                <a:cs typeface="Arial"/>
              </a:rPr>
              <a:t>Crea</a:t>
            </a:r>
            <a:r>
              <a:rPr sz="2400" spc="10" dirty="0">
                <a:solidFill>
                  <a:srgbClr val="FFFFFF"/>
                </a:solidFill>
                <a:latin typeface="Arial"/>
                <a:cs typeface="Arial"/>
              </a:rPr>
              <a:t>t</a:t>
            </a:r>
            <a:r>
              <a:rPr sz="2400" dirty="0">
                <a:solidFill>
                  <a:srgbClr val="FFFFFF"/>
                </a:solidFill>
                <a:latin typeface="Arial"/>
                <a:cs typeface="Arial"/>
              </a:rPr>
              <a:t>e</a:t>
            </a:r>
            <a:r>
              <a:rPr sz="2400" spc="70" dirty="0">
                <a:solidFill>
                  <a:srgbClr val="FFFFFF"/>
                </a:solidFill>
                <a:latin typeface="Times New Roman"/>
                <a:cs typeface="Times New Roman"/>
              </a:rPr>
              <a:t> </a:t>
            </a:r>
            <a:r>
              <a:rPr sz="2400" dirty="0">
                <a:solidFill>
                  <a:srgbClr val="FFFFFF"/>
                </a:solidFill>
                <a:latin typeface="Arial"/>
                <a:cs typeface="Arial"/>
              </a:rPr>
              <a:t>re</a:t>
            </a:r>
            <a:r>
              <a:rPr sz="2400" spc="5" dirty="0">
                <a:solidFill>
                  <a:srgbClr val="FFFFFF"/>
                </a:solidFill>
                <a:latin typeface="Arial"/>
                <a:cs typeface="Arial"/>
              </a:rPr>
              <a:t>s</a:t>
            </a:r>
            <a:r>
              <a:rPr sz="2400" spc="-5" dirty="0">
                <a:solidFill>
                  <a:srgbClr val="FFFFFF"/>
                </a:solidFill>
                <a:latin typeface="Arial"/>
                <a:cs typeface="Arial"/>
              </a:rPr>
              <a:t>ponsiv</a:t>
            </a:r>
            <a:r>
              <a:rPr sz="2400" dirty="0">
                <a:solidFill>
                  <a:srgbClr val="FFFFFF"/>
                </a:solidFill>
                <a:latin typeface="Arial"/>
                <a:cs typeface="Arial"/>
              </a:rPr>
              <a:t>e</a:t>
            </a:r>
            <a:r>
              <a:rPr sz="2400" spc="100" dirty="0">
                <a:solidFill>
                  <a:srgbClr val="FFFFFF"/>
                </a:solidFill>
                <a:latin typeface="Times New Roman"/>
                <a:cs typeface="Times New Roman"/>
              </a:rPr>
              <a:t> </a:t>
            </a:r>
            <a:r>
              <a:rPr sz="2400" spc="-5" dirty="0">
                <a:solidFill>
                  <a:srgbClr val="FFFFFF"/>
                </a:solidFill>
                <a:latin typeface="Arial"/>
                <a:cs typeface="Arial"/>
              </a:rPr>
              <a:t>image</a:t>
            </a:r>
            <a:r>
              <a:rPr sz="2400" dirty="0">
                <a:solidFill>
                  <a:srgbClr val="FFFFFF"/>
                </a:solidFill>
                <a:latin typeface="Arial"/>
                <a:cs typeface="Arial"/>
              </a:rPr>
              <a:t>s</a:t>
            </a:r>
            <a:r>
              <a:rPr sz="2400" spc="85" dirty="0">
                <a:solidFill>
                  <a:srgbClr val="FFFFFF"/>
                </a:solidFill>
                <a:latin typeface="Times New Roman"/>
                <a:cs typeface="Times New Roman"/>
              </a:rPr>
              <a:t> </a:t>
            </a:r>
            <a:r>
              <a:rPr sz="2400" spc="-5" dirty="0">
                <a:solidFill>
                  <a:srgbClr val="FFFFFF"/>
                </a:solidFill>
                <a:latin typeface="Arial"/>
                <a:cs typeface="Arial"/>
              </a:rPr>
              <a:t>b</a:t>
            </a:r>
            <a:r>
              <a:rPr sz="2400" dirty="0">
                <a:solidFill>
                  <a:srgbClr val="FFFFFF"/>
                </a:solidFill>
                <a:latin typeface="Arial"/>
                <a:cs typeface="Arial"/>
              </a:rPr>
              <a:t>y</a:t>
            </a:r>
            <a:r>
              <a:rPr sz="2400" spc="70" dirty="0">
                <a:solidFill>
                  <a:srgbClr val="FFFFFF"/>
                </a:solidFill>
                <a:latin typeface="Times New Roman"/>
                <a:cs typeface="Times New Roman"/>
              </a:rPr>
              <a:t> </a:t>
            </a:r>
            <a:r>
              <a:rPr sz="2400" spc="-5" dirty="0">
                <a:solidFill>
                  <a:srgbClr val="FFFFFF"/>
                </a:solidFill>
                <a:latin typeface="Arial"/>
                <a:cs typeface="Arial"/>
              </a:rPr>
              <a:t>addin</a:t>
            </a:r>
            <a:r>
              <a:rPr sz="2400" dirty="0">
                <a:solidFill>
                  <a:srgbClr val="FFFFFF"/>
                </a:solidFill>
                <a:latin typeface="Arial"/>
                <a:cs typeface="Arial"/>
              </a:rPr>
              <a:t>g</a:t>
            </a:r>
            <a:r>
              <a:rPr sz="2400" spc="95" dirty="0">
                <a:solidFill>
                  <a:srgbClr val="FFFFFF"/>
                </a:solidFill>
                <a:latin typeface="Times New Roman"/>
                <a:cs typeface="Times New Roman"/>
              </a:rPr>
              <a:t> </a:t>
            </a:r>
            <a:r>
              <a:rPr sz="2400" spc="-5" dirty="0">
                <a:solidFill>
                  <a:srgbClr val="FFFFFF"/>
                </a:solidFill>
                <a:latin typeface="Arial"/>
                <a:cs typeface="Arial"/>
              </a:rPr>
              <a:t>a</a:t>
            </a:r>
            <a:r>
              <a:rPr sz="2400" dirty="0">
                <a:solidFill>
                  <a:srgbClr val="FFFFFF"/>
                </a:solidFill>
                <a:latin typeface="Arial"/>
                <a:cs typeface="Arial"/>
              </a:rPr>
              <a:t>n</a:t>
            </a:r>
            <a:r>
              <a:rPr sz="2400" spc="10" dirty="0">
                <a:solidFill>
                  <a:srgbClr val="FFFFFF"/>
                </a:solidFill>
                <a:latin typeface="Times New Roman"/>
                <a:cs typeface="Times New Roman"/>
              </a:rPr>
              <a:t> </a:t>
            </a:r>
            <a:r>
              <a:rPr sz="2400" dirty="0">
                <a:solidFill>
                  <a:srgbClr val="FFFFFF"/>
                </a:solidFill>
                <a:latin typeface="Arial"/>
                <a:cs typeface="Arial"/>
              </a:rPr>
              <a:t>.img-</a:t>
            </a:r>
            <a:r>
              <a:rPr sz="2400" dirty="0">
                <a:solidFill>
                  <a:srgbClr val="FFFFFF"/>
                </a:solidFill>
                <a:latin typeface="Times New Roman"/>
                <a:cs typeface="Times New Roman"/>
              </a:rPr>
              <a:t> </a:t>
            </a:r>
            <a:r>
              <a:rPr sz="2400" dirty="0">
                <a:solidFill>
                  <a:srgbClr val="FFFFFF"/>
                </a:solidFill>
                <a:latin typeface="Arial"/>
                <a:cs typeface="Arial"/>
              </a:rPr>
              <a:t>re</a:t>
            </a:r>
            <a:r>
              <a:rPr sz="2400" spc="5" dirty="0">
                <a:solidFill>
                  <a:srgbClr val="FFFFFF"/>
                </a:solidFill>
                <a:latin typeface="Arial"/>
                <a:cs typeface="Arial"/>
              </a:rPr>
              <a:t>s</a:t>
            </a:r>
            <a:r>
              <a:rPr sz="2400" spc="-5" dirty="0">
                <a:solidFill>
                  <a:srgbClr val="FFFFFF"/>
                </a:solidFill>
                <a:latin typeface="Arial"/>
                <a:cs typeface="Arial"/>
              </a:rPr>
              <a:t>ponsiv</a:t>
            </a:r>
            <a:r>
              <a:rPr sz="2400" dirty="0">
                <a:solidFill>
                  <a:srgbClr val="FFFFFF"/>
                </a:solidFill>
                <a:latin typeface="Arial"/>
                <a:cs typeface="Arial"/>
              </a:rPr>
              <a:t>e</a:t>
            </a:r>
            <a:r>
              <a:rPr sz="2400" spc="75" dirty="0">
                <a:solidFill>
                  <a:srgbClr val="FFFFFF"/>
                </a:solidFill>
                <a:latin typeface="Times New Roman"/>
                <a:cs typeface="Times New Roman"/>
              </a:rPr>
              <a:t> </a:t>
            </a:r>
            <a:r>
              <a:rPr sz="2400" dirty="0">
                <a:solidFill>
                  <a:srgbClr val="FFFFFF"/>
                </a:solidFill>
                <a:latin typeface="Arial"/>
                <a:cs typeface="Arial"/>
              </a:rPr>
              <a:t>cl</a:t>
            </a:r>
            <a:r>
              <a:rPr sz="2400" spc="-10" dirty="0">
                <a:solidFill>
                  <a:srgbClr val="FFFFFF"/>
                </a:solidFill>
                <a:latin typeface="Arial"/>
                <a:cs typeface="Arial"/>
              </a:rPr>
              <a:t>a</a:t>
            </a:r>
            <a:r>
              <a:rPr sz="2400" dirty="0">
                <a:solidFill>
                  <a:srgbClr val="FFFFFF"/>
                </a:solidFill>
                <a:latin typeface="Arial"/>
                <a:cs typeface="Arial"/>
              </a:rPr>
              <a:t>ss</a:t>
            </a:r>
            <a:r>
              <a:rPr sz="2400" spc="65" dirty="0">
                <a:solidFill>
                  <a:srgbClr val="FFFFFF"/>
                </a:solidFill>
                <a:latin typeface="Times New Roman"/>
                <a:cs typeface="Times New Roman"/>
              </a:rPr>
              <a:t> </a:t>
            </a:r>
            <a:r>
              <a:rPr sz="2400" spc="-5" dirty="0">
                <a:solidFill>
                  <a:srgbClr val="FFFFFF"/>
                </a:solidFill>
                <a:latin typeface="Arial"/>
                <a:cs typeface="Arial"/>
              </a:rPr>
              <a:t>t</a:t>
            </a:r>
            <a:r>
              <a:rPr sz="2400" dirty="0">
                <a:solidFill>
                  <a:srgbClr val="FFFFFF"/>
                </a:solidFill>
                <a:latin typeface="Arial"/>
                <a:cs typeface="Arial"/>
              </a:rPr>
              <a:t>o</a:t>
            </a:r>
            <a:r>
              <a:rPr sz="2400" spc="55" dirty="0">
                <a:solidFill>
                  <a:srgbClr val="FFFFFF"/>
                </a:solidFill>
                <a:latin typeface="Times New Roman"/>
                <a:cs typeface="Times New Roman"/>
              </a:rPr>
              <a:t> </a:t>
            </a:r>
            <a:r>
              <a:rPr sz="2400" dirty="0">
                <a:solidFill>
                  <a:srgbClr val="FFFFFF"/>
                </a:solidFill>
                <a:latin typeface="Arial"/>
                <a:cs typeface="Arial"/>
              </a:rPr>
              <a:t>the</a:t>
            </a:r>
            <a:r>
              <a:rPr sz="2400" spc="75" dirty="0">
                <a:solidFill>
                  <a:srgbClr val="FFFFFF"/>
                </a:solidFill>
                <a:latin typeface="Times New Roman"/>
                <a:cs typeface="Times New Roman"/>
              </a:rPr>
              <a:t> </a:t>
            </a:r>
            <a:r>
              <a:rPr sz="2400" dirty="0">
                <a:solidFill>
                  <a:srgbClr val="FFFFFF"/>
                </a:solidFill>
                <a:latin typeface="Arial"/>
                <a:cs typeface="Arial"/>
              </a:rPr>
              <a:t>&lt;img&gt;</a:t>
            </a:r>
            <a:r>
              <a:rPr sz="2400" spc="60" dirty="0">
                <a:solidFill>
                  <a:srgbClr val="FFFFFF"/>
                </a:solidFill>
                <a:latin typeface="Times New Roman"/>
                <a:cs typeface="Times New Roman"/>
              </a:rPr>
              <a:t> </a:t>
            </a:r>
            <a:r>
              <a:rPr sz="2400" spc="-10" dirty="0">
                <a:solidFill>
                  <a:srgbClr val="FFFFFF"/>
                </a:solidFill>
                <a:latin typeface="Arial"/>
                <a:cs typeface="Arial"/>
              </a:rPr>
              <a:t>tag.</a:t>
            </a:r>
            <a:endParaRPr sz="2400">
              <a:latin typeface="Arial"/>
              <a:cs typeface="Arial"/>
            </a:endParaRPr>
          </a:p>
          <a:p>
            <a:pPr>
              <a:lnSpc>
                <a:spcPct val="100000"/>
              </a:lnSpc>
              <a:spcBef>
                <a:spcPts val="7"/>
              </a:spcBef>
              <a:buClr>
                <a:srgbClr val="71A276"/>
              </a:buClr>
              <a:buFont typeface="Wingdings 2"/>
              <a:buChar char=""/>
            </a:pPr>
            <a:endParaRPr sz="2500">
              <a:latin typeface="Times New Roman"/>
              <a:cs typeface="Times New Roman"/>
            </a:endParaRPr>
          </a:p>
          <a:p>
            <a:pPr marL="304800" indent="-292100">
              <a:lnSpc>
                <a:spcPct val="100000"/>
              </a:lnSpc>
              <a:buClr>
                <a:srgbClr val="71A276"/>
              </a:buClr>
              <a:buSzPct val="68750"/>
              <a:buFont typeface="Wingdings 2"/>
              <a:buChar char=""/>
              <a:tabLst>
                <a:tab pos="305435" algn="l"/>
              </a:tabLst>
            </a:pPr>
            <a:r>
              <a:rPr sz="2400" dirty="0">
                <a:solidFill>
                  <a:srgbClr val="FFFFFF"/>
                </a:solidFill>
                <a:latin typeface="Arial"/>
                <a:cs typeface="Arial"/>
              </a:rPr>
              <a:t>The</a:t>
            </a:r>
            <a:r>
              <a:rPr sz="2400" spc="65" dirty="0">
                <a:solidFill>
                  <a:srgbClr val="FFFFFF"/>
                </a:solidFill>
                <a:latin typeface="Times New Roman"/>
                <a:cs typeface="Times New Roman"/>
              </a:rPr>
              <a:t> </a:t>
            </a:r>
            <a:r>
              <a:rPr sz="2400" dirty="0">
                <a:solidFill>
                  <a:srgbClr val="FFFFFF"/>
                </a:solidFill>
                <a:latin typeface="Arial"/>
                <a:cs typeface="Arial"/>
              </a:rPr>
              <a:t>.img-rounded</a:t>
            </a:r>
            <a:r>
              <a:rPr sz="2400" spc="70" dirty="0">
                <a:solidFill>
                  <a:srgbClr val="FFFFFF"/>
                </a:solidFill>
                <a:latin typeface="Times New Roman"/>
                <a:cs typeface="Times New Roman"/>
              </a:rPr>
              <a:t> </a:t>
            </a:r>
            <a:r>
              <a:rPr sz="2400" dirty="0">
                <a:solidFill>
                  <a:srgbClr val="FFFFFF"/>
                </a:solidFill>
                <a:latin typeface="Arial"/>
                <a:cs typeface="Arial"/>
              </a:rPr>
              <a:t>cl</a:t>
            </a:r>
            <a:r>
              <a:rPr sz="2400" spc="-10" dirty="0">
                <a:solidFill>
                  <a:srgbClr val="FFFFFF"/>
                </a:solidFill>
                <a:latin typeface="Arial"/>
                <a:cs typeface="Arial"/>
              </a:rPr>
              <a:t>a</a:t>
            </a:r>
            <a:r>
              <a:rPr sz="2400" dirty="0">
                <a:solidFill>
                  <a:srgbClr val="FFFFFF"/>
                </a:solidFill>
                <a:latin typeface="Arial"/>
                <a:cs typeface="Arial"/>
              </a:rPr>
              <a:t>ss</a:t>
            </a:r>
            <a:r>
              <a:rPr sz="2400" spc="80" dirty="0">
                <a:solidFill>
                  <a:srgbClr val="FFFFFF"/>
                </a:solidFill>
                <a:latin typeface="Times New Roman"/>
                <a:cs typeface="Times New Roman"/>
              </a:rPr>
              <a:t> </a:t>
            </a:r>
            <a:r>
              <a:rPr sz="2400" spc="-5" dirty="0">
                <a:solidFill>
                  <a:srgbClr val="FFFFFF"/>
                </a:solidFill>
                <a:latin typeface="Arial"/>
                <a:cs typeface="Arial"/>
              </a:rPr>
              <a:t>ad</a:t>
            </a:r>
            <a:r>
              <a:rPr sz="2400" spc="-10" dirty="0">
                <a:solidFill>
                  <a:srgbClr val="FFFFFF"/>
                </a:solidFill>
                <a:latin typeface="Arial"/>
                <a:cs typeface="Arial"/>
              </a:rPr>
              <a:t>d</a:t>
            </a:r>
            <a:r>
              <a:rPr sz="2400" dirty="0">
                <a:solidFill>
                  <a:srgbClr val="FFFFFF"/>
                </a:solidFill>
                <a:latin typeface="Arial"/>
                <a:cs typeface="Arial"/>
              </a:rPr>
              <a:t>s</a:t>
            </a:r>
            <a:r>
              <a:rPr sz="2400" spc="65" dirty="0">
                <a:solidFill>
                  <a:srgbClr val="FFFFFF"/>
                </a:solidFill>
                <a:latin typeface="Times New Roman"/>
                <a:cs typeface="Times New Roman"/>
              </a:rPr>
              <a:t> </a:t>
            </a:r>
            <a:r>
              <a:rPr sz="2400" spc="5" dirty="0">
                <a:solidFill>
                  <a:srgbClr val="FFFFFF"/>
                </a:solidFill>
                <a:latin typeface="Arial"/>
                <a:cs typeface="Arial"/>
              </a:rPr>
              <a:t>r</a:t>
            </a:r>
            <a:r>
              <a:rPr sz="2400" spc="-5" dirty="0">
                <a:solidFill>
                  <a:srgbClr val="FFFFFF"/>
                </a:solidFill>
                <a:latin typeface="Arial"/>
                <a:cs typeface="Arial"/>
              </a:rPr>
              <a:t>ou</a:t>
            </a:r>
            <a:r>
              <a:rPr sz="2400" spc="-10" dirty="0">
                <a:solidFill>
                  <a:srgbClr val="FFFFFF"/>
                </a:solidFill>
                <a:latin typeface="Arial"/>
                <a:cs typeface="Arial"/>
              </a:rPr>
              <a:t>n</a:t>
            </a:r>
            <a:r>
              <a:rPr sz="2400" spc="-5" dirty="0">
                <a:solidFill>
                  <a:srgbClr val="FFFFFF"/>
                </a:solidFill>
                <a:latin typeface="Arial"/>
                <a:cs typeface="Arial"/>
              </a:rPr>
              <a:t>de</a:t>
            </a:r>
            <a:r>
              <a:rPr sz="2400" dirty="0">
                <a:solidFill>
                  <a:srgbClr val="FFFFFF"/>
                </a:solidFill>
                <a:latin typeface="Arial"/>
                <a:cs typeface="Arial"/>
              </a:rPr>
              <a:t>d</a:t>
            </a:r>
            <a:r>
              <a:rPr sz="2400" spc="85" dirty="0">
                <a:solidFill>
                  <a:srgbClr val="FFFFFF"/>
                </a:solidFill>
                <a:latin typeface="Times New Roman"/>
                <a:cs typeface="Times New Roman"/>
              </a:rPr>
              <a:t> </a:t>
            </a:r>
            <a:r>
              <a:rPr sz="2400" dirty="0">
                <a:solidFill>
                  <a:srgbClr val="FFFFFF"/>
                </a:solidFill>
                <a:latin typeface="Arial"/>
                <a:cs typeface="Arial"/>
              </a:rPr>
              <a:t>corners</a:t>
            </a:r>
            <a:r>
              <a:rPr sz="2400" spc="70" dirty="0">
                <a:solidFill>
                  <a:srgbClr val="FFFFFF"/>
                </a:solidFill>
                <a:latin typeface="Times New Roman"/>
                <a:cs typeface="Times New Roman"/>
              </a:rPr>
              <a:t> </a:t>
            </a:r>
            <a:r>
              <a:rPr sz="2400" spc="-10" dirty="0">
                <a:solidFill>
                  <a:srgbClr val="FFFFFF"/>
                </a:solidFill>
                <a:latin typeface="Arial"/>
                <a:cs typeface="Arial"/>
              </a:rPr>
              <a:t>to</a:t>
            </a:r>
            <a:r>
              <a:rPr sz="2400" spc="65" dirty="0">
                <a:solidFill>
                  <a:srgbClr val="FFFFFF"/>
                </a:solidFill>
                <a:latin typeface="Times New Roman"/>
                <a:cs typeface="Times New Roman"/>
              </a:rPr>
              <a:t> </a:t>
            </a:r>
            <a:r>
              <a:rPr sz="2400" spc="-10" dirty="0">
                <a:solidFill>
                  <a:srgbClr val="FFFFFF"/>
                </a:solidFill>
                <a:latin typeface="Arial"/>
                <a:cs typeface="Arial"/>
              </a:rPr>
              <a:t>a</a:t>
            </a:r>
            <a:r>
              <a:rPr sz="2400" dirty="0">
                <a:solidFill>
                  <a:srgbClr val="FFFFFF"/>
                </a:solidFill>
                <a:latin typeface="Arial"/>
                <a:cs typeface="Arial"/>
              </a:rPr>
              <a:t>n</a:t>
            </a:r>
            <a:r>
              <a:rPr sz="2400" spc="85" dirty="0">
                <a:solidFill>
                  <a:srgbClr val="FFFFFF"/>
                </a:solidFill>
                <a:latin typeface="Times New Roman"/>
                <a:cs typeface="Times New Roman"/>
              </a:rPr>
              <a:t> </a:t>
            </a:r>
            <a:r>
              <a:rPr sz="2400" spc="-5" dirty="0">
                <a:solidFill>
                  <a:srgbClr val="FFFFFF"/>
                </a:solidFill>
                <a:latin typeface="Arial"/>
                <a:cs typeface="Arial"/>
              </a:rPr>
              <a:t>image</a:t>
            </a:r>
            <a:endParaRPr sz="2400">
              <a:latin typeface="Arial"/>
              <a:cs typeface="Arial"/>
            </a:endParaRPr>
          </a:p>
          <a:p>
            <a:pPr marL="304800" indent="-292100">
              <a:lnSpc>
                <a:spcPct val="100000"/>
              </a:lnSpc>
              <a:buClr>
                <a:srgbClr val="71A276"/>
              </a:buClr>
              <a:buSzPct val="68750"/>
              <a:buFont typeface="Wingdings 2"/>
              <a:buChar char=""/>
              <a:tabLst>
                <a:tab pos="305435" algn="l"/>
              </a:tabLst>
            </a:pPr>
            <a:r>
              <a:rPr sz="2400" dirty="0">
                <a:solidFill>
                  <a:srgbClr val="FFFFFF"/>
                </a:solidFill>
                <a:latin typeface="Arial"/>
                <a:cs typeface="Arial"/>
              </a:rPr>
              <a:t>The</a:t>
            </a:r>
            <a:r>
              <a:rPr sz="2400" spc="65" dirty="0">
                <a:solidFill>
                  <a:srgbClr val="FFFFFF"/>
                </a:solidFill>
                <a:latin typeface="Times New Roman"/>
                <a:cs typeface="Times New Roman"/>
              </a:rPr>
              <a:t> </a:t>
            </a:r>
            <a:r>
              <a:rPr sz="2400" dirty="0">
                <a:solidFill>
                  <a:srgbClr val="FFFFFF"/>
                </a:solidFill>
                <a:latin typeface="Arial"/>
                <a:cs typeface="Arial"/>
              </a:rPr>
              <a:t>.img-circle</a:t>
            </a:r>
            <a:r>
              <a:rPr sz="2400" spc="75" dirty="0">
                <a:solidFill>
                  <a:srgbClr val="FFFFFF"/>
                </a:solidFill>
                <a:latin typeface="Times New Roman"/>
                <a:cs typeface="Times New Roman"/>
              </a:rPr>
              <a:t> </a:t>
            </a:r>
            <a:r>
              <a:rPr sz="2400" dirty="0">
                <a:solidFill>
                  <a:srgbClr val="FFFFFF"/>
                </a:solidFill>
                <a:latin typeface="Arial"/>
                <a:cs typeface="Arial"/>
              </a:rPr>
              <a:t>cl</a:t>
            </a:r>
            <a:r>
              <a:rPr sz="2400" spc="-10" dirty="0">
                <a:solidFill>
                  <a:srgbClr val="FFFFFF"/>
                </a:solidFill>
                <a:latin typeface="Arial"/>
                <a:cs typeface="Arial"/>
              </a:rPr>
              <a:t>a</a:t>
            </a:r>
            <a:r>
              <a:rPr sz="2400" dirty="0">
                <a:solidFill>
                  <a:srgbClr val="FFFFFF"/>
                </a:solidFill>
                <a:latin typeface="Arial"/>
                <a:cs typeface="Arial"/>
              </a:rPr>
              <a:t>ss</a:t>
            </a:r>
            <a:r>
              <a:rPr sz="2400" spc="65" dirty="0">
                <a:solidFill>
                  <a:srgbClr val="FFFFFF"/>
                </a:solidFill>
                <a:latin typeface="Times New Roman"/>
                <a:cs typeface="Times New Roman"/>
              </a:rPr>
              <a:t> </a:t>
            </a:r>
            <a:r>
              <a:rPr sz="2400" dirty="0">
                <a:solidFill>
                  <a:srgbClr val="FFFFFF"/>
                </a:solidFill>
                <a:latin typeface="Arial"/>
                <a:cs typeface="Arial"/>
              </a:rPr>
              <a:t>shapes</a:t>
            </a:r>
            <a:r>
              <a:rPr sz="2400" spc="75" dirty="0">
                <a:solidFill>
                  <a:srgbClr val="FFFFFF"/>
                </a:solidFill>
                <a:latin typeface="Times New Roman"/>
                <a:cs typeface="Times New Roman"/>
              </a:rPr>
              <a:t> </a:t>
            </a:r>
            <a:r>
              <a:rPr sz="2400" dirty="0">
                <a:solidFill>
                  <a:srgbClr val="FFFFFF"/>
                </a:solidFill>
                <a:latin typeface="Arial"/>
                <a:cs typeface="Arial"/>
              </a:rPr>
              <a:t>the</a:t>
            </a:r>
            <a:r>
              <a:rPr sz="2400" spc="65" dirty="0">
                <a:solidFill>
                  <a:srgbClr val="FFFFFF"/>
                </a:solidFill>
                <a:latin typeface="Times New Roman"/>
                <a:cs typeface="Times New Roman"/>
              </a:rPr>
              <a:t> </a:t>
            </a:r>
            <a:r>
              <a:rPr sz="2400" spc="-5" dirty="0">
                <a:solidFill>
                  <a:srgbClr val="FFFFFF"/>
                </a:solidFill>
                <a:latin typeface="Arial"/>
                <a:cs typeface="Arial"/>
              </a:rPr>
              <a:t>imag</a:t>
            </a:r>
            <a:r>
              <a:rPr sz="2400" dirty="0">
                <a:solidFill>
                  <a:srgbClr val="FFFFFF"/>
                </a:solidFill>
                <a:latin typeface="Arial"/>
                <a:cs typeface="Arial"/>
              </a:rPr>
              <a:t>e</a:t>
            </a:r>
            <a:r>
              <a:rPr sz="2400" spc="80" dirty="0">
                <a:solidFill>
                  <a:srgbClr val="FFFFFF"/>
                </a:solidFill>
                <a:latin typeface="Times New Roman"/>
                <a:cs typeface="Times New Roman"/>
              </a:rPr>
              <a:t> </a:t>
            </a:r>
            <a:r>
              <a:rPr sz="2400" spc="-10" dirty="0">
                <a:solidFill>
                  <a:srgbClr val="FFFFFF"/>
                </a:solidFill>
                <a:latin typeface="Arial"/>
                <a:cs typeface="Arial"/>
              </a:rPr>
              <a:t>to</a:t>
            </a:r>
            <a:r>
              <a:rPr sz="2400" spc="45" dirty="0">
                <a:solidFill>
                  <a:srgbClr val="FFFFFF"/>
                </a:solidFill>
                <a:latin typeface="Times New Roman"/>
                <a:cs typeface="Times New Roman"/>
              </a:rPr>
              <a:t> </a:t>
            </a:r>
            <a:r>
              <a:rPr sz="2400" dirty="0">
                <a:solidFill>
                  <a:srgbClr val="FFFFFF"/>
                </a:solidFill>
                <a:latin typeface="Arial"/>
                <a:cs typeface="Arial"/>
              </a:rPr>
              <a:t>a</a:t>
            </a:r>
            <a:r>
              <a:rPr sz="2400" spc="75" dirty="0">
                <a:solidFill>
                  <a:srgbClr val="FFFFFF"/>
                </a:solidFill>
                <a:latin typeface="Times New Roman"/>
                <a:cs typeface="Times New Roman"/>
              </a:rPr>
              <a:t> </a:t>
            </a:r>
            <a:r>
              <a:rPr sz="2400" dirty="0">
                <a:solidFill>
                  <a:srgbClr val="FFFFFF"/>
                </a:solidFill>
                <a:latin typeface="Arial"/>
                <a:cs typeface="Arial"/>
              </a:rPr>
              <a:t>circle</a:t>
            </a:r>
            <a:endParaRPr sz="2400">
              <a:latin typeface="Arial"/>
              <a:cs typeface="Arial"/>
            </a:endParaRPr>
          </a:p>
          <a:p>
            <a:pPr marL="304800" indent="-292100">
              <a:lnSpc>
                <a:spcPct val="100000"/>
              </a:lnSpc>
              <a:buClr>
                <a:srgbClr val="71A276"/>
              </a:buClr>
              <a:buSzPct val="68750"/>
              <a:buFont typeface="Wingdings 2"/>
              <a:buChar char=""/>
              <a:tabLst>
                <a:tab pos="305435" algn="l"/>
              </a:tabLst>
            </a:pPr>
            <a:r>
              <a:rPr sz="2400" dirty="0">
                <a:solidFill>
                  <a:srgbClr val="FFFFFF"/>
                </a:solidFill>
                <a:latin typeface="Arial"/>
                <a:cs typeface="Arial"/>
              </a:rPr>
              <a:t>The</a:t>
            </a:r>
            <a:r>
              <a:rPr sz="2400" spc="65" dirty="0">
                <a:solidFill>
                  <a:srgbClr val="FFFFFF"/>
                </a:solidFill>
                <a:latin typeface="Times New Roman"/>
                <a:cs typeface="Times New Roman"/>
              </a:rPr>
              <a:t> </a:t>
            </a:r>
            <a:r>
              <a:rPr sz="2400" dirty="0">
                <a:solidFill>
                  <a:srgbClr val="FFFFFF"/>
                </a:solidFill>
                <a:latin typeface="Arial"/>
                <a:cs typeface="Arial"/>
              </a:rPr>
              <a:t>.img-thumbnail</a:t>
            </a:r>
            <a:r>
              <a:rPr sz="2400" spc="80" dirty="0">
                <a:solidFill>
                  <a:srgbClr val="FFFFFF"/>
                </a:solidFill>
                <a:latin typeface="Times New Roman"/>
                <a:cs typeface="Times New Roman"/>
              </a:rPr>
              <a:t> </a:t>
            </a:r>
            <a:r>
              <a:rPr sz="2400" dirty="0">
                <a:solidFill>
                  <a:srgbClr val="FFFFFF"/>
                </a:solidFill>
                <a:latin typeface="Arial"/>
                <a:cs typeface="Arial"/>
              </a:rPr>
              <a:t>cl</a:t>
            </a:r>
            <a:r>
              <a:rPr sz="2400" spc="-10" dirty="0">
                <a:solidFill>
                  <a:srgbClr val="FFFFFF"/>
                </a:solidFill>
                <a:latin typeface="Arial"/>
                <a:cs typeface="Arial"/>
              </a:rPr>
              <a:t>a</a:t>
            </a:r>
            <a:r>
              <a:rPr sz="2400" dirty="0">
                <a:solidFill>
                  <a:srgbClr val="FFFFFF"/>
                </a:solidFill>
                <a:latin typeface="Arial"/>
                <a:cs typeface="Arial"/>
              </a:rPr>
              <a:t>ss</a:t>
            </a:r>
            <a:r>
              <a:rPr sz="2400" spc="65" dirty="0">
                <a:solidFill>
                  <a:srgbClr val="FFFFFF"/>
                </a:solidFill>
                <a:latin typeface="Times New Roman"/>
                <a:cs typeface="Times New Roman"/>
              </a:rPr>
              <a:t> </a:t>
            </a:r>
            <a:r>
              <a:rPr sz="2400" dirty="0">
                <a:solidFill>
                  <a:srgbClr val="FFFFFF"/>
                </a:solidFill>
                <a:latin typeface="Arial"/>
                <a:cs typeface="Arial"/>
              </a:rPr>
              <a:t>shapes</a:t>
            </a:r>
            <a:r>
              <a:rPr sz="2400" spc="75" dirty="0">
                <a:solidFill>
                  <a:srgbClr val="FFFFFF"/>
                </a:solidFill>
                <a:latin typeface="Times New Roman"/>
                <a:cs typeface="Times New Roman"/>
              </a:rPr>
              <a:t> </a:t>
            </a:r>
            <a:r>
              <a:rPr sz="2400" dirty="0">
                <a:solidFill>
                  <a:srgbClr val="FFFFFF"/>
                </a:solidFill>
                <a:latin typeface="Arial"/>
                <a:cs typeface="Arial"/>
              </a:rPr>
              <a:t>the</a:t>
            </a:r>
            <a:r>
              <a:rPr sz="2400" spc="65" dirty="0">
                <a:solidFill>
                  <a:srgbClr val="FFFFFF"/>
                </a:solidFill>
                <a:latin typeface="Times New Roman"/>
                <a:cs typeface="Times New Roman"/>
              </a:rPr>
              <a:t> </a:t>
            </a:r>
            <a:r>
              <a:rPr sz="2400" spc="-5" dirty="0">
                <a:solidFill>
                  <a:srgbClr val="FFFFFF"/>
                </a:solidFill>
                <a:latin typeface="Arial"/>
                <a:cs typeface="Arial"/>
              </a:rPr>
              <a:t>imag</a:t>
            </a:r>
            <a:r>
              <a:rPr sz="2400" dirty="0">
                <a:solidFill>
                  <a:srgbClr val="FFFFFF"/>
                </a:solidFill>
                <a:latin typeface="Arial"/>
                <a:cs typeface="Arial"/>
              </a:rPr>
              <a:t>e</a:t>
            </a:r>
            <a:r>
              <a:rPr sz="2400" spc="80" dirty="0">
                <a:solidFill>
                  <a:srgbClr val="FFFFFF"/>
                </a:solidFill>
                <a:latin typeface="Times New Roman"/>
                <a:cs typeface="Times New Roman"/>
              </a:rPr>
              <a:t> </a:t>
            </a:r>
            <a:r>
              <a:rPr sz="2400" spc="-10" dirty="0">
                <a:solidFill>
                  <a:srgbClr val="FFFFFF"/>
                </a:solidFill>
                <a:latin typeface="Arial"/>
                <a:cs typeface="Arial"/>
              </a:rPr>
              <a:t>to</a:t>
            </a:r>
            <a:r>
              <a:rPr sz="2400" spc="65" dirty="0">
                <a:solidFill>
                  <a:srgbClr val="FFFFFF"/>
                </a:solidFill>
                <a:latin typeface="Times New Roman"/>
                <a:cs typeface="Times New Roman"/>
              </a:rPr>
              <a:t> </a:t>
            </a:r>
            <a:r>
              <a:rPr sz="2400" dirty="0">
                <a:solidFill>
                  <a:srgbClr val="FFFFFF"/>
                </a:solidFill>
                <a:latin typeface="Arial"/>
                <a:cs typeface="Arial"/>
              </a:rPr>
              <a:t>a</a:t>
            </a:r>
            <a:r>
              <a:rPr sz="2400" spc="60" dirty="0">
                <a:solidFill>
                  <a:srgbClr val="FFFFFF"/>
                </a:solidFill>
                <a:latin typeface="Times New Roman"/>
                <a:cs typeface="Times New Roman"/>
              </a:rPr>
              <a:t> </a:t>
            </a:r>
            <a:r>
              <a:rPr sz="2400" dirty="0">
                <a:solidFill>
                  <a:srgbClr val="FFFFFF"/>
                </a:solidFill>
                <a:latin typeface="Arial"/>
                <a:cs typeface="Arial"/>
              </a:rPr>
              <a:t>thumbnai</a:t>
            </a:r>
            <a:r>
              <a:rPr sz="2400" spc="-20" dirty="0">
                <a:solidFill>
                  <a:srgbClr val="FFFFFF"/>
                </a:solidFill>
                <a:latin typeface="Arial"/>
                <a:cs typeface="Arial"/>
              </a:rPr>
              <a:t>l</a:t>
            </a:r>
            <a:r>
              <a:rPr sz="2400" spc="-10" dirty="0">
                <a:solidFill>
                  <a:srgbClr val="FFFFFF"/>
                </a:solidFill>
                <a:latin typeface="Arial"/>
                <a:cs typeface="Arial"/>
              </a:rPr>
              <a:t>.</a:t>
            </a:r>
            <a:endParaRPr sz="2400">
              <a:latin typeface="Arial"/>
              <a:cs typeface="Arial"/>
            </a:endParaRPr>
          </a:p>
        </p:txBody>
      </p:sp>
      <p:sp>
        <p:nvSpPr>
          <p:cNvPr id="7" name="object 7"/>
          <p:cNvSpPr/>
          <p:nvPr/>
        </p:nvSpPr>
        <p:spPr>
          <a:xfrm>
            <a:off x="664463" y="4221479"/>
            <a:ext cx="7600187" cy="1685544"/>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46516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5" name="object 5"/>
          <p:cNvSpPr/>
          <p:nvPr/>
        </p:nvSpPr>
        <p:spPr>
          <a:xfrm>
            <a:off x="615695" y="787908"/>
            <a:ext cx="5237988" cy="603503"/>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29520"/>
            <a:ext cx="7962900" cy="4108817"/>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dirty="0">
                <a:latin typeface="Arial"/>
                <a:cs typeface="Arial"/>
              </a:rPr>
              <a:t>A</a:t>
            </a:r>
            <a:r>
              <a:rPr sz="2400" spc="-80" dirty="0">
                <a:latin typeface="Times New Roman"/>
                <a:cs typeface="Times New Roman"/>
              </a:rPr>
              <a:t> </a:t>
            </a:r>
            <a:r>
              <a:rPr sz="2400" spc="-5" dirty="0">
                <a:latin typeface="Arial"/>
                <a:cs typeface="Arial"/>
              </a:rPr>
              <a:t>jumbotro</a:t>
            </a:r>
            <a:r>
              <a:rPr sz="2400" dirty="0">
                <a:latin typeface="Arial"/>
                <a:cs typeface="Arial"/>
              </a:rPr>
              <a:t>n</a:t>
            </a:r>
            <a:r>
              <a:rPr sz="2400" spc="70" dirty="0">
                <a:latin typeface="Times New Roman"/>
                <a:cs typeface="Times New Roman"/>
              </a:rPr>
              <a:t> </a:t>
            </a:r>
            <a:r>
              <a:rPr sz="2400" spc="-5" dirty="0">
                <a:latin typeface="Arial"/>
                <a:cs typeface="Arial"/>
              </a:rPr>
              <a:t>i</a:t>
            </a:r>
            <a:r>
              <a:rPr sz="2400" spc="-10" dirty="0">
                <a:latin typeface="Arial"/>
                <a:cs typeface="Arial"/>
              </a:rPr>
              <a:t>n</a:t>
            </a:r>
            <a:r>
              <a:rPr sz="2400" spc="-5" dirty="0">
                <a:latin typeface="Arial"/>
                <a:cs typeface="Arial"/>
              </a:rPr>
              <a:t>d</a:t>
            </a:r>
            <a:r>
              <a:rPr sz="2400" spc="-10" dirty="0">
                <a:latin typeface="Arial"/>
                <a:cs typeface="Arial"/>
              </a:rPr>
              <a:t>i</a:t>
            </a:r>
            <a:r>
              <a:rPr sz="2400" dirty="0">
                <a:latin typeface="Arial"/>
                <a:cs typeface="Arial"/>
              </a:rPr>
              <a:t>cates</a:t>
            </a:r>
            <a:r>
              <a:rPr sz="2400" spc="85"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b</a:t>
            </a:r>
            <a:r>
              <a:rPr sz="2400" spc="-10" dirty="0">
                <a:latin typeface="Arial"/>
                <a:cs typeface="Arial"/>
              </a:rPr>
              <a:t>i</a:t>
            </a:r>
            <a:r>
              <a:rPr sz="2400" dirty="0">
                <a:latin typeface="Arial"/>
                <a:cs typeface="Arial"/>
              </a:rPr>
              <a:t>g</a:t>
            </a:r>
            <a:r>
              <a:rPr sz="2400" spc="75" dirty="0">
                <a:latin typeface="Times New Roman"/>
                <a:cs typeface="Times New Roman"/>
              </a:rPr>
              <a:t> </a:t>
            </a:r>
            <a:r>
              <a:rPr sz="2400" spc="-5" dirty="0">
                <a:latin typeface="Arial"/>
                <a:cs typeface="Arial"/>
              </a:rPr>
              <a:t>b</a:t>
            </a:r>
            <a:r>
              <a:rPr sz="2400" spc="-10" dirty="0">
                <a:latin typeface="Arial"/>
                <a:cs typeface="Arial"/>
              </a:rPr>
              <a:t>o</a:t>
            </a:r>
            <a:r>
              <a:rPr sz="2400" dirty="0">
                <a:latin typeface="Arial"/>
                <a:cs typeface="Arial"/>
              </a:rPr>
              <a:t>x</a:t>
            </a:r>
            <a:r>
              <a:rPr sz="2400" spc="70" dirty="0">
                <a:latin typeface="Times New Roman"/>
                <a:cs typeface="Times New Roman"/>
              </a:rPr>
              <a:t> </a:t>
            </a:r>
            <a:r>
              <a:rPr sz="2400" dirty="0">
                <a:latin typeface="Arial"/>
                <a:cs typeface="Arial"/>
              </a:rPr>
              <a:t>for</a:t>
            </a:r>
            <a:r>
              <a:rPr sz="2400" spc="50" dirty="0">
                <a:latin typeface="Times New Roman"/>
                <a:cs typeface="Times New Roman"/>
              </a:rPr>
              <a:t> </a:t>
            </a:r>
            <a:r>
              <a:rPr sz="2400" dirty="0">
                <a:latin typeface="Arial"/>
                <a:cs typeface="Arial"/>
              </a:rPr>
              <a:t>ca</a:t>
            </a:r>
            <a:r>
              <a:rPr sz="2400" spc="-15" dirty="0">
                <a:latin typeface="Arial"/>
                <a:cs typeface="Arial"/>
              </a:rPr>
              <a:t>l</a:t>
            </a:r>
            <a:r>
              <a:rPr sz="2400" spc="-5" dirty="0">
                <a:latin typeface="Arial"/>
                <a:cs typeface="Arial"/>
              </a:rPr>
              <a:t>l</a:t>
            </a:r>
            <a:r>
              <a:rPr sz="2400" spc="-10" dirty="0">
                <a:latin typeface="Arial"/>
                <a:cs typeface="Arial"/>
              </a:rPr>
              <a:t>i</a:t>
            </a:r>
            <a:r>
              <a:rPr sz="2400" spc="-5" dirty="0">
                <a:latin typeface="Arial"/>
                <a:cs typeface="Arial"/>
              </a:rPr>
              <a:t>n</a:t>
            </a:r>
            <a:r>
              <a:rPr sz="2400" dirty="0">
                <a:latin typeface="Arial"/>
                <a:cs typeface="Arial"/>
              </a:rPr>
              <a:t>g</a:t>
            </a:r>
            <a:r>
              <a:rPr sz="2400" spc="95" dirty="0">
                <a:latin typeface="Times New Roman"/>
                <a:cs typeface="Times New Roman"/>
              </a:rPr>
              <a:t> </a:t>
            </a:r>
            <a:r>
              <a:rPr sz="2400" spc="-5" dirty="0">
                <a:latin typeface="Arial"/>
                <a:cs typeface="Arial"/>
              </a:rPr>
              <a:t>e</a:t>
            </a:r>
            <a:r>
              <a:rPr sz="2400" spc="-20" dirty="0">
                <a:latin typeface="Arial"/>
                <a:cs typeface="Arial"/>
              </a:rPr>
              <a:t>x</a:t>
            </a:r>
            <a:r>
              <a:rPr sz="2400" dirty="0">
                <a:latin typeface="Arial"/>
                <a:cs typeface="Arial"/>
              </a:rPr>
              <a:t>tra</a:t>
            </a:r>
            <a:r>
              <a:rPr sz="2400" spc="65" dirty="0">
                <a:latin typeface="Times New Roman"/>
                <a:cs typeface="Times New Roman"/>
              </a:rPr>
              <a:t> </a:t>
            </a:r>
            <a:r>
              <a:rPr sz="2400" spc="-5" dirty="0">
                <a:latin typeface="Arial"/>
                <a:cs typeface="Arial"/>
              </a:rPr>
              <a:t>attenti</a:t>
            </a:r>
            <a:r>
              <a:rPr sz="2400" spc="-10" dirty="0">
                <a:latin typeface="Arial"/>
                <a:cs typeface="Arial"/>
              </a:rPr>
              <a:t>o</a:t>
            </a:r>
            <a:r>
              <a:rPr sz="2400" dirty="0">
                <a:latin typeface="Arial"/>
                <a:cs typeface="Arial"/>
              </a:rPr>
              <a:t>n</a:t>
            </a:r>
          </a:p>
          <a:p>
            <a:pPr marL="305435">
              <a:lnSpc>
                <a:spcPct val="100000"/>
              </a:lnSpc>
            </a:pPr>
            <a:r>
              <a:rPr sz="2400" spc="-10" dirty="0">
                <a:latin typeface="Arial"/>
                <a:cs typeface="Arial"/>
              </a:rPr>
              <a:t>to</a:t>
            </a:r>
            <a:r>
              <a:rPr sz="2400" spc="60" dirty="0">
                <a:latin typeface="Times New Roman"/>
                <a:cs typeface="Times New Roman"/>
              </a:rPr>
              <a:t> </a:t>
            </a:r>
            <a:r>
              <a:rPr sz="2400" dirty="0">
                <a:latin typeface="Arial"/>
                <a:cs typeface="Arial"/>
              </a:rPr>
              <a:t>some</a:t>
            </a:r>
            <a:r>
              <a:rPr sz="2400" spc="70" dirty="0">
                <a:latin typeface="Times New Roman"/>
                <a:cs typeface="Times New Roman"/>
              </a:rPr>
              <a:t> </a:t>
            </a:r>
            <a:r>
              <a:rPr sz="2400" dirty="0">
                <a:latin typeface="Arial"/>
                <a:cs typeface="Arial"/>
              </a:rPr>
              <a:t>spec</a:t>
            </a:r>
            <a:r>
              <a:rPr sz="2400" spc="-15" dirty="0">
                <a:latin typeface="Arial"/>
                <a:cs typeface="Arial"/>
              </a:rPr>
              <a:t>i</a:t>
            </a:r>
            <a:r>
              <a:rPr sz="2400" spc="-5" dirty="0">
                <a:latin typeface="Arial"/>
                <a:cs typeface="Arial"/>
              </a:rPr>
              <a:t>a</a:t>
            </a:r>
            <a:r>
              <a:rPr sz="2400" dirty="0">
                <a:latin typeface="Arial"/>
                <a:cs typeface="Arial"/>
              </a:rPr>
              <a:t>l</a:t>
            </a:r>
            <a:r>
              <a:rPr sz="2400" spc="85" dirty="0">
                <a:latin typeface="Times New Roman"/>
                <a:cs typeface="Times New Roman"/>
              </a:rPr>
              <a:t> </a:t>
            </a:r>
            <a:r>
              <a:rPr sz="2400" dirty="0">
                <a:latin typeface="Arial"/>
                <a:cs typeface="Arial"/>
              </a:rPr>
              <a:t>content</a:t>
            </a:r>
            <a:r>
              <a:rPr sz="2400" spc="65" dirty="0">
                <a:latin typeface="Times New Roman"/>
                <a:cs typeface="Times New Roman"/>
              </a:rPr>
              <a:t> </a:t>
            </a:r>
            <a:r>
              <a:rPr sz="2400" spc="-10" dirty="0">
                <a:latin typeface="Arial"/>
                <a:cs typeface="Arial"/>
              </a:rPr>
              <a:t>o</a:t>
            </a:r>
            <a:r>
              <a:rPr sz="2400" dirty="0">
                <a:latin typeface="Arial"/>
                <a:cs typeface="Arial"/>
              </a:rPr>
              <a:t>r</a:t>
            </a:r>
            <a:r>
              <a:rPr sz="2400" spc="70" dirty="0">
                <a:latin typeface="Times New Roman"/>
                <a:cs typeface="Times New Roman"/>
              </a:rPr>
              <a:t> </a:t>
            </a:r>
            <a:r>
              <a:rPr sz="2400" spc="-5" dirty="0">
                <a:latin typeface="Arial"/>
                <a:cs typeface="Arial"/>
              </a:rPr>
              <a:t>i</a:t>
            </a:r>
            <a:r>
              <a:rPr sz="2400" spc="-10" dirty="0">
                <a:latin typeface="Arial"/>
                <a:cs typeface="Arial"/>
              </a:rPr>
              <a:t>n</a:t>
            </a:r>
            <a:r>
              <a:rPr sz="2400" spc="-15" dirty="0">
                <a:latin typeface="Arial"/>
                <a:cs typeface="Arial"/>
              </a:rPr>
              <a:t>format</a:t>
            </a:r>
            <a:r>
              <a:rPr sz="2400" spc="-5" dirty="0">
                <a:latin typeface="Arial"/>
                <a:cs typeface="Arial"/>
              </a:rPr>
              <a:t>i</a:t>
            </a:r>
            <a:r>
              <a:rPr sz="2400" spc="-10" dirty="0">
                <a:latin typeface="Arial"/>
                <a:cs typeface="Arial"/>
              </a:rPr>
              <a:t>o</a:t>
            </a:r>
            <a:r>
              <a:rPr sz="2400" spc="10" dirty="0">
                <a:latin typeface="Arial"/>
                <a:cs typeface="Arial"/>
              </a:rPr>
              <a:t>n</a:t>
            </a:r>
            <a:r>
              <a:rPr sz="2400" spc="-10" dirty="0">
                <a:latin typeface="Arial"/>
                <a:cs typeface="Arial"/>
              </a:rPr>
              <a:t>.</a:t>
            </a:r>
            <a:endParaRPr sz="2400" dirty="0">
              <a:latin typeface="Arial"/>
              <a:cs typeface="Arial"/>
            </a:endParaRPr>
          </a:p>
          <a:p>
            <a:pPr>
              <a:lnSpc>
                <a:spcPct val="100000"/>
              </a:lnSpc>
              <a:spcBef>
                <a:spcPts val="5"/>
              </a:spcBef>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spc="-20" dirty="0">
                <a:latin typeface="Arial"/>
                <a:cs typeface="Arial"/>
              </a:rPr>
              <a:t>A</a:t>
            </a:r>
            <a:r>
              <a:rPr sz="2400" spc="-80" dirty="0">
                <a:latin typeface="Times New Roman"/>
                <a:cs typeface="Times New Roman"/>
              </a:rPr>
              <a:t> </a:t>
            </a:r>
            <a:r>
              <a:rPr sz="2400" dirty="0">
                <a:latin typeface="Arial"/>
                <a:cs typeface="Arial"/>
              </a:rPr>
              <a:t>j</a:t>
            </a:r>
            <a:r>
              <a:rPr sz="2400" spc="-5" dirty="0">
                <a:latin typeface="Arial"/>
                <a:cs typeface="Arial"/>
              </a:rPr>
              <a:t>umbot</a:t>
            </a:r>
            <a:r>
              <a:rPr sz="2400" spc="5" dirty="0">
                <a:latin typeface="Arial"/>
                <a:cs typeface="Arial"/>
              </a:rPr>
              <a:t>r</a:t>
            </a:r>
            <a:r>
              <a:rPr sz="2400" spc="-5" dirty="0">
                <a:latin typeface="Arial"/>
                <a:cs typeface="Arial"/>
              </a:rPr>
              <a:t>o</a:t>
            </a:r>
            <a:r>
              <a:rPr sz="2400" dirty="0">
                <a:latin typeface="Arial"/>
                <a:cs typeface="Arial"/>
              </a:rPr>
              <a:t>n</a:t>
            </a:r>
            <a:r>
              <a:rPr sz="2400" spc="70" dirty="0">
                <a:latin typeface="Times New Roman"/>
                <a:cs typeface="Times New Roman"/>
              </a:rPr>
              <a:t> </a:t>
            </a:r>
            <a:r>
              <a:rPr sz="2400" spc="-5" dirty="0">
                <a:latin typeface="Arial"/>
                <a:cs typeface="Arial"/>
              </a:rPr>
              <a:t>i</a:t>
            </a:r>
            <a:r>
              <a:rPr sz="2400" dirty="0">
                <a:latin typeface="Arial"/>
                <a:cs typeface="Arial"/>
              </a:rPr>
              <a:t>s</a:t>
            </a:r>
            <a:r>
              <a:rPr sz="2400" spc="65" dirty="0">
                <a:latin typeface="Times New Roman"/>
                <a:cs typeface="Times New Roman"/>
              </a:rPr>
              <a:t> </a:t>
            </a:r>
            <a:r>
              <a:rPr sz="2400" spc="-5" dirty="0">
                <a:latin typeface="Arial"/>
                <a:cs typeface="Arial"/>
              </a:rPr>
              <a:t>dis</a:t>
            </a:r>
            <a:r>
              <a:rPr sz="2400" spc="-10" dirty="0">
                <a:latin typeface="Arial"/>
                <a:cs typeface="Arial"/>
              </a:rPr>
              <a:t>p</a:t>
            </a:r>
            <a:r>
              <a:rPr sz="2400" spc="-5" dirty="0">
                <a:latin typeface="Arial"/>
                <a:cs typeface="Arial"/>
              </a:rPr>
              <a:t>l</a:t>
            </a:r>
            <a:r>
              <a:rPr sz="2400" spc="-10" dirty="0">
                <a:latin typeface="Arial"/>
                <a:cs typeface="Arial"/>
              </a:rPr>
              <a:t>a</a:t>
            </a:r>
            <a:r>
              <a:rPr sz="2400" dirty="0">
                <a:latin typeface="Arial"/>
                <a:cs typeface="Arial"/>
              </a:rPr>
              <a:t>yed</a:t>
            </a:r>
            <a:r>
              <a:rPr sz="2400" spc="100" dirty="0">
                <a:latin typeface="Times New Roman"/>
                <a:cs typeface="Times New Roman"/>
              </a:rPr>
              <a:t> </a:t>
            </a:r>
            <a:r>
              <a:rPr sz="2400" spc="-5" dirty="0">
                <a:latin typeface="Arial"/>
                <a:cs typeface="Arial"/>
              </a:rPr>
              <a:t>a</a:t>
            </a:r>
            <a:r>
              <a:rPr sz="2400" dirty="0">
                <a:latin typeface="Arial"/>
                <a:cs typeface="Arial"/>
              </a:rPr>
              <a:t>s</a:t>
            </a:r>
            <a:r>
              <a:rPr sz="2400" spc="65"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g</a:t>
            </a:r>
            <a:r>
              <a:rPr sz="2400" dirty="0">
                <a:latin typeface="Arial"/>
                <a:cs typeface="Arial"/>
              </a:rPr>
              <a:t>r</a:t>
            </a:r>
            <a:r>
              <a:rPr sz="2400" spc="-5" dirty="0">
                <a:latin typeface="Arial"/>
                <a:cs typeface="Arial"/>
              </a:rPr>
              <a:t>e</a:t>
            </a:r>
            <a:r>
              <a:rPr sz="2400" dirty="0">
                <a:latin typeface="Arial"/>
                <a:cs typeface="Arial"/>
              </a:rPr>
              <a:t>y</a:t>
            </a:r>
            <a:r>
              <a:rPr sz="2400" spc="65" dirty="0">
                <a:latin typeface="Times New Roman"/>
                <a:cs typeface="Times New Roman"/>
              </a:rPr>
              <a:t> </a:t>
            </a:r>
            <a:r>
              <a:rPr sz="2400" spc="-5" dirty="0">
                <a:latin typeface="Arial"/>
                <a:cs typeface="Arial"/>
              </a:rPr>
              <a:t>bo</a:t>
            </a:r>
            <a:r>
              <a:rPr sz="2400" dirty="0">
                <a:latin typeface="Arial"/>
                <a:cs typeface="Arial"/>
              </a:rPr>
              <a:t>x</a:t>
            </a:r>
            <a:r>
              <a:rPr sz="2400" spc="65" dirty="0">
                <a:latin typeface="Times New Roman"/>
                <a:cs typeface="Times New Roman"/>
              </a:rPr>
              <a:t> </a:t>
            </a:r>
            <a:r>
              <a:rPr sz="2400" spc="-5" dirty="0">
                <a:latin typeface="Arial"/>
                <a:cs typeface="Arial"/>
              </a:rPr>
              <a:t>w</a:t>
            </a:r>
            <a:r>
              <a:rPr sz="2400" spc="-10" dirty="0">
                <a:latin typeface="Arial"/>
                <a:cs typeface="Arial"/>
              </a:rPr>
              <a:t>ith</a:t>
            </a:r>
            <a:r>
              <a:rPr sz="2400" spc="70" dirty="0">
                <a:latin typeface="Times New Roman"/>
                <a:cs typeface="Times New Roman"/>
              </a:rPr>
              <a:t> </a:t>
            </a:r>
            <a:r>
              <a:rPr sz="2400" dirty="0">
                <a:latin typeface="Arial"/>
                <a:cs typeface="Arial"/>
              </a:rPr>
              <a:t>rounded</a:t>
            </a:r>
          </a:p>
          <a:p>
            <a:pPr marL="305435">
              <a:lnSpc>
                <a:spcPct val="100000"/>
              </a:lnSpc>
            </a:pPr>
            <a:r>
              <a:rPr sz="2400" dirty="0">
                <a:latin typeface="Arial"/>
                <a:cs typeface="Arial"/>
              </a:rPr>
              <a:t>corn</a:t>
            </a:r>
            <a:r>
              <a:rPr sz="2400" spc="-10" dirty="0">
                <a:latin typeface="Arial"/>
                <a:cs typeface="Arial"/>
              </a:rPr>
              <a:t>e</a:t>
            </a:r>
            <a:r>
              <a:rPr sz="2400" dirty="0">
                <a:latin typeface="Arial"/>
                <a:cs typeface="Arial"/>
              </a:rPr>
              <a:t>rs.</a:t>
            </a:r>
          </a:p>
          <a:p>
            <a:pPr>
              <a:lnSpc>
                <a:spcPct val="100000"/>
              </a:lnSpc>
              <a:spcBef>
                <a:spcPts val="8"/>
              </a:spcBef>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spc="-10" dirty="0">
                <a:latin typeface="Arial"/>
                <a:cs typeface="Arial"/>
              </a:rPr>
              <a:t>I</a:t>
            </a:r>
            <a:r>
              <a:rPr sz="2400" spc="-5" dirty="0">
                <a:latin typeface="Arial"/>
                <a:cs typeface="Arial"/>
              </a:rPr>
              <a:t>t</a:t>
            </a:r>
            <a:r>
              <a:rPr sz="2400" dirty="0">
                <a:latin typeface="Arial"/>
                <a:cs typeface="Arial"/>
              </a:rPr>
              <a:t>s</a:t>
            </a:r>
            <a:r>
              <a:rPr sz="2400" spc="45" dirty="0">
                <a:latin typeface="Times New Roman"/>
                <a:cs typeface="Times New Roman"/>
              </a:rPr>
              <a:t> </a:t>
            </a:r>
            <a:r>
              <a:rPr sz="2400" dirty="0">
                <a:latin typeface="Arial"/>
                <a:cs typeface="Arial"/>
              </a:rPr>
              <a:t>created</a:t>
            </a:r>
            <a:r>
              <a:rPr sz="2400" spc="65" dirty="0">
                <a:latin typeface="Times New Roman"/>
                <a:cs typeface="Times New Roman"/>
              </a:rPr>
              <a:t> </a:t>
            </a:r>
            <a:r>
              <a:rPr sz="2400" spc="-5" dirty="0">
                <a:latin typeface="Arial"/>
                <a:cs typeface="Arial"/>
              </a:rPr>
              <a:t>wit</a:t>
            </a:r>
            <a:r>
              <a:rPr sz="2400" dirty="0">
                <a:latin typeface="Arial"/>
                <a:cs typeface="Arial"/>
              </a:rPr>
              <a:t>h</a:t>
            </a:r>
            <a:r>
              <a:rPr sz="2400" spc="65" dirty="0">
                <a:latin typeface="Times New Roman"/>
                <a:cs typeface="Times New Roman"/>
              </a:rPr>
              <a:t> </a:t>
            </a:r>
            <a:r>
              <a:rPr sz="2400" dirty="0">
                <a:latin typeface="Arial"/>
                <a:cs typeface="Arial"/>
              </a:rPr>
              <a:t>.j</a:t>
            </a:r>
            <a:r>
              <a:rPr sz="2400" spc="-5" dirty="0">
                <a:latin typeface="Arial"/>
                <a:cs typeface="Arial"/>
              </a:rPr>
              <a:t>umbot</a:t>
            </a:r>
            <a:r>
              <a:rPr sz="2400" spc="5" dirty="0">
                <a:latin typeface="Arial"/>
                <a:cs typeface="Arial"/>
              </a:rPr>
              <a:t>r</a:t>
            </a:r>
            <a:r>
              <a:rPr sz="2400" spc="-5" dirty="0">
                <a:latin typeface="Arial"/>
                <a:cs typeface="Arial"/>
              </a:rPr>
              <a:t>o</a:t>
            </a:r>
            <a:r>
              <a:rPr sz="2400" dirty="0">
                <a:latin typeface="Arial"/>
                <a:cs typeface="Arial"/>
              </a:rPr>
              <a:t>n</a:t>
            </a:r>
            <a:r>
              <a:rPr sz="2400" spc="60" dirty="0">
                <a:latin typeface="Times New Roman"/>
                <a:cs typeface="Times New Roman"/>
              </a:rPr>
              <a:t> </a:t>
            </a:r>
            <a:r>
              <a:rPr sz="2400" dirty="0">
                <a:latin typeface="Arial"/>
                <a:cs typeface="Arial"/>
              </a:rPr>
              <a:t>cl</a:t>
            </a:r>
            <a:r>
              <a:rPr sz="2400" spc="-10" dirty="0">
                <a:latin typeface="Arial"/>
                <a:cs typeface="Arial"/>
              </a:rPr>
              <a:t>a</a:t>
            </a:r>
            <a:r>
              <a:rPr sz="2400" spc="-15" dirty="0">
                <a:latin typeface="Arial"/>
                <a:cs typeface="Arial"/>
              </a:rPr>
              <a:t>ss.</a:t>
            </a:r>
            <a:endParaRPr sz="2400" dirty="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H</a:t>
            </a:r>
            <a:r>
              <a:rPr sz="2400" spc="-10" dirty="0">
                <a:latin typeface="Arial"/>
                <a:cs typeface="Arial"/>
              </a:rPr>
              <a:t>e</a:t>
            </a:r>
            <a:r>
              <a:rPr sz="2400" spc="-5" dirty="0">
                <a:latin typeface="Arial"/>
                <a:cs typeface="Arial"/>
              </a:rPr>
              <a:t>ad</a:t>
            </a:r>
            <a:r>
              <a:rPr sz="2400" spc="-10" dirty="0">
                <a:latin typeface="Arial"/>
                <a:cs typeface="Arial"/>
              </a:rPr>
              <a:t>e</a:t>
            </a:r>
            <a:r>
              <a:rPr sz="2400" dirty="0">
                <a:latin typeface="Arial"/>
                <a:cs typeface="Arial"/>
              </a:rPr>
              <a:t>r</a:t>
            </a:r>
            <a:r>
              <a:rPr sz="2400" spc="85" dirty="0">
                <a:latin typeface="Times New Roman"/>
                <a:cs typeface="Times New Roman"/>
              </a:rPr>
              <a:t> </a:t>
            </a:r>
            <a:r>
              <a:rPr sz="2400" dirty="0">
                <a:latin typeface="Arial"/>
                <a:cs typeface="Arial"/>
              </a:rPr>
              <a:t>created</a:t>
            </a:r>
            <a:r>
              <a:rPr sz="2400" spc="65" dirty="0">
                <a:latin typeface="Times New Roman"/>
                <a:cs typeface="Times New Roman"/>
              </a:rPr>
              <a:t> </a:t>
            </a:r>
            <a:r>
              <a:rPr sz="2400" spc="-5" dirty="0">
                <a:latin typeface="Arial"/>
                <a:cs typeface="Arial"/>
              </a:rPr>
              <a:t>wit</a:t>
            </a:r>
            <a:r>
              <a:rPr sz="2400" dirty="0">
                <a:latin typeface="Arial"/>
                <a:cs typeface="Arial"/>
              </a:rPr>
              <a:t>h</a:t>
            </a:r>
            <a:r>
              <a:rPr sz="2400" spc="80" dirty="0">
                <a:latin typeface="Times New Roman"/>
                <a:cs typeface="Times New Roman"/>
              </a:rPr>
              <a:t> </a:t>
            </a:r>
            <a:r>
              <a:rPr sz="2400" dirty="0">
                <a:latin typeface="Arial"/>
                <a:cs typeface="Arial"/>
              </a:rPr>
              <a:t>.page-</a:t>
            </a:r>
            <a:r>
              <a:rPr sz="2400" spc="-5" dirty="0">
                <a:latin typeface="Arial"/>
                <a:cs typeface="Arial"/>
              </a:rPr>
              <a:t>he</a:t>
            </a:r>
            <a:r>
              <a:rPr sz="2400" spc="-10" dirty="0">
                <a:latin typeface="Arial"/>
                <a:cs typeface="Arial"/>
              </a:rPr>
              <a:t>a</a:t>
            </a:r>
            <a:r>
              <a:rPr sz="2400" spc="-5" dirty="0">
                <a:latin typeface="Arial"/>
                <a:cs typeface="Arial"/>
              </a:rPr>
              <a:t>de</a:t>
            </a:r>
            <a:r>
              <a:rPr sz="2400" dirty="0">
                <a:latin typeface="Arial"/>
                <a:cs typeface="Arial"/>
              </a:rPr>
              <a:t>r</a:t>
            </a:r>
            <a:r>
              <a:rPr sz="2400" spc="90" dirty="0">
                <a:latin typeface="Times New Roman"/>
                <a:cs typeface="Times New Roman"/>
              </a:rPr>
              <a:t> </a:t>
            </a:r>
            <a:r>
              <a:rPr sz="2400" dirty="0">
                <a:latin typeface="Arial"/>
                <a:cs typeface="Arial"/>
              </a:rPr>
              <a:t>cl</a:t>
            </a:r>
            <a:r>
              <a:rPr sz="2400" spc="-10" dirty="0">
                <a:latin typeface="Arial"/>
                <a:cs typeface="Arial"/>
              </a:rPr>
              <a:t>a</a:t>
            </a:r>
            <a:r>
              <a:rPr sz="2400" spc="-15" dirty="0">
                <a:latin typeface="Arial"/>
                <a:cs typeface="Arial"/>
              </a:rPr>
              <a:t>ss.</a:t>
            </a:r>
            <a:endParaRPr sz="2400" dirty="0">
              <a:latin typeface="Arial"/>
              <a:cs typeface="Arial"/>
            </a:endParaRPr>
          </a:p>
          <a:p>
            <a:pPr>
              <a:lnSpc>
                <a:spcPct val="100000"/>
              </a:lnSpc>
              <a:spcBef>
                <a:spcPts val="7"/>
              </a:spcBef>
              <a:buClr>
                <a:srgbClr val="71A276"/>
              </a:buClr>
              <a:buFont typeface="Wingdings 2"/>
              <a:buChar char=""/>
            </a:pPr>
            <a:endParaRPr sz="2500" dirty="0">
              <a:latin typeface="Times New Roman"/>
              <a:cs typeface="Times New Roman"/>
            </a:endParaRPr>
          </a:p>
          <a:p>
            <a:pPr marL="305435" marR="1052830" indent="-292735">
              <a:lnSpc>
                <a:spcPct val="100000"/>
              </a:lnSpc>
              <a:buClr>
                <a:srgbClr val="71A276"/>
              </a:buClr>
              <a:buSzPct val="68750"/>
              <a:buFont typeface="Wingdings 2"/>
              <a:buChar char=""/>
              <a:tabLst>
                <a:tab pos="306070" algn="l"/>
              </a:tabLst>
            </a:pPr>
            <a:r>
              <a:rPr sz="2400" spc="-5" dirty="0">
                <a:latin typeface="Arial"/>
                <a:cs typeface="Arial"/>
              </a:rPr>
              <a:t>.</a:t>
            </a:r>
            <a:r>
              <a:rPr sz="2400" dirty="0">
                <a:latin typeface="Arial"/>
                <a:cs typeface="Arial"/>
              </a:rPr>
              <a:t>j</a:t>
            </a:r>
            <a:r>
              <a:rPr sz="2400" spc="-5" dirty="0">
                <a:latin typeface="Arial"/>
                <a:cs typeface="Arial"/>
              </a:rPr>
              <a:t>umbot</a:t>
            </a:r>
            <a:r>
              <a:rPr sz="2400" spc="5" dirty="0">
                <a:latin typeface="Arial"/>
                <a:cs typeface="Arial"/>
              </a:rPr>
              <a:t>r</a:t>
            </a:r>
            <a:r>
              <a:rPr sz="2400" spc="-5" dirty="0">
                <a:latin typeface="Arial"/>
                <a:cs typeface="Arial"/>
              </a:rPr>
              <a:t>o</a:t>
            </a:r>
            <a:r>
              <a:rPr sz="2400" dirty="0">
                <a:latin typeface="Arial"/>
                <a:cs typeface="Arial"/>
              </a:rPr>
              <a:t>n</a:t>
            </a:r>
            <a:r>
              <a:rPr sz="2400" spc="55" dirty="0">
                <a:latin typeface="Times New Roman"/>
                <a:cs typeface="Times New Roman"/>
              </a:rPr>
              <a:t> </a:t>
            </a:r>
            <a:r>
              <a:rPr sz="2400" dirty="0">
                <a:latin typeface="Arial"/>
                <a:cs typeface="Arial"/>
              </a:rPr>
              <a:t>class</a:t>
            </a:r>
            <a:r>
              <a:rPr sz="2400" spc="75" dirty="0">
                <a:latin typeface="Times New Roman"/>
                <a:cs typeface="Times New Roman"/>
              </a:rPr>
              <a:t> </a:t>
            </a:r>
            <a:r>
              <a:rPr sz="2400" dirty="0">
                <a:latin typeface="Arial"/>
                <a:cs typeface="Arial"/>
              </a:rPr>
              <a:t>m</a:t>
            </a:r>
            <a:r>
              <a:rPr sz="2400" spc="-5" dirty="0">
                <a:latin typeface="Arial"/>
                <a:cs typeface="Arial"/>
              </a:rPr>
              <a:t>a</a:t>
            </a:r>
            <a:r>
              <a:rPr sz="2400" dirty="0">
                <a:latin typeface="Arial"/>
                <a:cs typeface="Arial"/>
              </a:rPr>
              <a:t>y</a:t>
            </a:r>
            <a:r>
              <a:rPr sz="2400" spc="60" dirty="0">
                <a:latin typeface="Times New Roman"/>
                <a:cs typeface="Times New Roman"/>
              </a:rPr>
              <a:t> </a:t>
            </a:r>
            <a:r>
              <a:rPr sz="2400" dirty="0">
                <a:latin typeface="Arial"/>
                <a:cs typeface="Arial"/>
              </a:rPr>
              <a:t>contain</a:t>
            </a:r>
            <a:r>
              <a:rPr sz="2400" spc="80" dirty="0">
                <a:latin typeface="Times New Roman"/>
                <a:cs typeface="Times New Roman"/>
              </a:rPr>
              <a:t> </a:t>
            </a:r>
            <a:r>
              <a:rPr sz="2400" spc="-5" dirty="0">
                <a:latin typeface="Arial"/>
                <a:cs typeface="Arial"/>
              </a:rPr>
              <a:t>ins</a:t>
            </a:r>
            <a:r>
              <a:rPr sz="2400" spc="-10" dirty="0">
                <a:latin typeface="Arial"/>
                <a:cs typeface="Arial"/>
              </a:rPr>
              <a:t>i</a:t>
            </a:r>
            <a:r>
              <a:rPr sz="2400" spc="-5" dirty="0">
                <a:latin typeface="Arial"/>
                <a:cs typeface="Arial"/>
              </a:rPr>
              <a:t>d</a:t>
            </a:r>
            <a:r>
              <a:rPr sz="2400" dirty="0">
                <a:latin typeface="Arial"/>
                <a:cs typeface="Arial"/>
              </a:rPr>
              <a:t>e</a:t>
            </a:r>
            <a:r>
              <a:rPr sz="2400" spc="90" dirty="0">
                <a:latin typeface="Times New Roman"/>
                <a:cs typeface="Times New Roman"/>
              </a:rPr>
              <a:t> </a:t>
            </a:r>
            <a:r>
              <a:rPr sz="2400" spc="-5" dirty="0">
                <a:latin typeface="Arial"/>
                <a:cs typeface="Arial"/>
              </a:rPr>
              <a:t>o</a:t>
            </a:r>
            <a:r>
              <a:rPr sz="2400" dirty="0">
                <a:latin typeface="Arial"/>
                <a:cs typeface="Arial"/>
              </a:rPr>
              <a:t>r</a:t>
            </a:r>
            <a:r>
              <a:rPr sz="2400" spc="65" dirty="0">
                <a:latin typeface="Times New Roman"/>
                <a:cs typeface="Times New Roman"/>
              </a:rPr>
              <a:t> </a:t>
            </a:r>
            <a:r>
              <a:rPr sz="2400" spc="-5" dirty="0">
                <a:latin typeface="Arial"/>
                <a:cs typeface="Arial"/>
              </a:rPr>
              <a:t>outsid</a:t>
            </a:r>
            <a:r>
              <a:rPr sz="2400" dirty="0">
                <a:latin typeface="Arial"/>
                <a:cs typeface="Arial"/>
              </a:rPr>
              <a:t>e</a:t>
            </a:r>
            <a:r>
              <a:rPr sz="2400" spc="80" dirty="0">
                <a:latin typeface="Times New Roman"/>
                <a:cs typeface="Times New Roman"/>
              </a:rPr>
              <a:t> </a:t>
            </a:r>
            <a:r>
              <a:rPr sz="2400" spc="-15" dirty="0">
                <a:latin typeface="Arial"/>
                <a:cs typeface="Arial"/>
              </a:rPr>
              <a:t>of</a:t>
            </a:r>
            <a:r>
              <a:rPr sz="2400" spc="-15" dirty="0">
                <a:latin typeface="Times New Roman"/>
                <a:cs typeface="Times New Roman"/>
              </a:rPr>
              <a:t> </a:t>
            </a:r>
            <a:r>
              <a:rPr sz="2400" dirty="0">
                <a:latin typeface="Arial"/>
                <a:cs typeface="Arial"/>
              </a:rPr>
              <a:t>conta</a:t>
            </a:r>
            <a:r>
              <a:rPr sz="2400" spc="-10" dirty="0">
                <a:latin typeface="Arial"/>
                <a:cs typeface="Arial"/>
              </a:rPr>
              <a:t>i</a:t>
            </a:r>
            <a:r>
              <a:rPr sz="2400" spc="-5" dirty="0">
                <a:latin typeface="Arial"/>
                <a:cs typeface="Arial"/>
              </a:rPr>
              <a:t>ner</a:t>
            </a:r>
            <a:endParaRPr sz="2400" dirty="0">
              <a:latin typeface="Arial"/>
              <a:cs typeface="Arial"/>
            </a:endParaRPr>
          </a:p>
        </p:txBody>
      </p:sp>
    </p:spTree>
    <p:extLst>
      <p:ext uri="{BB962C8B-B14F-4D97-AF65-F5344CB8AC3E}">
        <p14:creationId xmlns:p14="http://schemas.microsoft.com/office/powerpoint/2010/main" val="2855654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5" name="object 5"/>
          <p:cNvSpPr/>
          <p:nvPr/>
        </p:nvSpPr>
        <p:spPr>
          <a:xfrm>
            <a:off x="615695" y="787908"/>
            <a:ext cx="5401056" cy="59588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19980"/>
            <a:ext cx="7947025" cy="2769989"/>
          </a:xfrm>
          <a:prstGeom prst="rect">
            <a:avLst/>
          </a:prstGeom>
        </p:spPr>
        <p:txBody>
          <a:bodyPr vert="horz" wrap="square" lIns="0" tIns="0" rIns="0" bIns="0" rtlCol="0">
            <a:spAutoFit/>
          </a:bodyPr>
          <a:lstStyle/>
          <a:p>
            <a:pPr marL="305435" indent="-292735">
              <a:lnSpc>
                <a:spcPct val="100000"/>
              </a:lnSpc>
              <a:buClr>
                <a:srgbClr val="71A276"/>
              </a:buClr>
              <a:buSzPct val="70000"/>
              <a:buFont typeface="Wingdings 2"/>
              <a:buChar char=""/>
              <a:tabLst>
                <a:tab pos="306070" algn="l"/>
              </a:tabLst>
            </a:pPr>
            <a:r>
              <a:rPr sz="2000" dirty="0">
                <a:latin typeface="Arial"/>
                <a:cs typeface="Arial"/>
              </a:rPr>
              <a:t>&lt;div</a:t>
            </a:r>
            <a:r>
              <a:rPr sz="2000" spc="35" dirty="0">
                <a:latin typeface="Times New Roman"/>
                <a:cs typeface="Times New Roman"/>
              </a:rPr>
              <a:t> </a:t>
            </a:r>
            <a:r>
              <a:rPr sz="2000" dirty="0">
                <a:latin typeface="Arial"/>
                <a:cs typeface="Arial"/>
              </a:rPr>
              <a:t>cla</a:t>
            </a:r>
            <a:r>
              <a:rPr sz="2000" spc="5" dirty="0">
                <a:latin typeface="Arial"/>
                <a:cs typeface="Arial"/>
              </a:rPr>
              <a:t>s</a:t>
            </a:r>
            <a:r>
              <a:rPr sz="2000" dirty="0">
                <a:latin typeface="Arial"/>
                <a:cs typeface="Arial"/>
              </a:rPr>
              <a:t>s</a:t>
            </a:r>
            <a:r>
              <a:rPr sz="2000" spc="5" dirty="0">
                <a:latin typeface="Arial"/>
                <a:cs typeface="Arial"/>
              </a:rPr>
              <a:t>=</a:t>
            </a:r>
            <a:r>
              <a:rPr sz="2000" dirty="0">
                <a:latin typeface="Arial"/>
                <a:cs typeface="Arial"/>
              </a:rPr>
              <a:t>"co</a:t>
            </a:r>
            <a:r>
              <a:rPr sz="2000" spc="-15" dirty="0">
                <a:latin typeface="Arial"/>
                <a:cs typeface="Arial"/>
              </a:rPr>
              <a:t>n</a:t>
            </a:r>
            <a:r>
              <a:rPr sz="2000" dirty="0">
                <a:latin typeface="Arial"/>
                <a:cs typeface="Arial"/>
              </a:rPr>
              <a:t>ta</a:t>
            </a:r>
            <a:r>
              <a:rPr sz="2000" spc="-10" dirty="0">
                <a:latin typeface="Arial"/>
                <a:cs typeface="Arial"/>
              </a:rPr>
              <a:t>i</a:t>
            </a:r>
            <a:r>
              <a:rPr sz="2000" spc="-5" dirty="0">
                <a:latin typeface="Arial"/>
                <a:cs typeface="Arial"/>
              </a:rPr>
              <a:t>ne</a:t>
            </a:r>
            <a:r>
              <a:rPr sz="2000" spc="-10" dirty="0">
                <a:latin typeface="Arial"/>
                <a:cs typeface="Arial"/>
              </a:rPr>
              <a:t>r</a:t>
            </a:r>
            <a:r>
              <a:rPr sz="2000" dirty="0">
                <a:latin typeface="Arial"/>
                <a:cs typeface="Arial"/>
              </a:rPr>
              <a:t>"&gt;</a:t>
            </a:r>
          </a:p>
          <a:p>
            <a:pPr marL="445770">
              <a:lnSpc>
                <a:spcPct val="100000"/>
              </a:lnSpc>
            </a:pPr>
            <a:r>
              <a:rPr sz="2000" dirty="0">
                <a:latin typeface="Arial"/>
                <a:cs typeface="Arial"/>
              </a:rPr>
              <a:t>&lt;</a:t>
            </a:r>
            <a:r>
              <a:rPr sz="2000" spc="5" dirty="0">
                <a:latin typeface="Arial"/>
                <a:cs typeface="Arial"/>
              </a:rPr>
              <a:t>d</a:t>
            </a:r>
            <a:r>
              <a:rPr sz="2000" spc="-5" dirty="0">
                <a:latin typeface="Arial"/>
                <a:cs typeface="Arial"/>
              </a:rPr>
              <a:t>i</a:t>
            </a:r>
            <a:r>
              <a:rPr sz="2000" dirty="0">
                <a:latin typeface="Arial"/>
                <a:cs typeface="Arial"/>
              </a:rPr>
              <a:t>v</a:t>
            </a:r>
            <a:r>
              <a:rPr sz="2000" spc="30" dirty="0">
                <a:latin typeface="Times New Roman"/>
                <a:cs typeface="Times New Roman"/>
              </a:rPr>
              <a:t> </a:t>
            </a:r>
            <a:r>
              <a:rPr sz="2000" dirty="0">
                <a:latin typeface="Arial"/>
                <a:cs typeface="Arial"/>
              </a:rPr>
              <a:t>clas</a:t>
            </a:r>
            <a:r>
              <a:rPr sz="2000" spc="10" dirty="0">
                <a:latin typeface="Arial"/>
                <a:cs typeface="Arial"/>
              </a:rPr>
              <a:t>s</a:t>
            </a:r>
            <a:r>
              <a:rPr sz="2000" dirty="0">
                <a:latin typeface="Arial"/>
                <a:cs typeface="Arial"/>
              </a:rPr>
              <a:t>=</a:t>
            </a:r>
            <a:r>
              <a:rPr sz="2000" spc="5" dirty="0">
                <a:latin typeface="Arial"/>
                <a:cs typeface="Arial"/>
              </a:rPr>
              <a:t>"</a:t>
            </a:r>
            <a:r>
              <a:rPr sz="2000" spc="-5" dirty="0">
                <a:latin typeface="Arial"/>
                <a:cs typeface="Arial"/>
              </a:rPr>
              <a:t>jumbo</a:t>
            </a:r>
            <a:r>
              <a:rPr sz="2000" spc="-15" dirty="0">
                <a:latin typeface="Arial"/>
                <a:cs typeface="Arial"/>
              </a:rPr>
              <a:t>t</a:t>
            </a:r>
            <a:r>
              <a:rPr sz="2000" dirty="0">
                <a:latin typeface="Arial"/>
                <a:cs typeface="Arial"/>
              </a:rPr>
              <a:t>ro</a:t>
            </a:r>
            <a:r>
              <a:rPr sz="2000" spc="-5" dirty="0">
                <a:latin typeface="Arial"/>
                <a:cs typeface="Arial"/>
              </a:rPr>
              <a:t>n"&gt;</a:t>
            </a:r>
            <a:endParaRPr sz="2000" dirty="0">
              <a:latin typeface="Arial"/>
              <a:cs typeface="Arial"/>
            </a:endParaRPr>
          </a:p>
          <a:p>
            <a:pPr marL="584200">
              <a:lnSpc>
                <a:spcPct val="100000"/>
              </a:lnSpc>
            </a:pPr>
            <a:r>
              <a:rPr sz="2000" dirty="0">
                <a:latin typeface="Arial"/>
                <a:cs typeface="Arial"/>
              </a:rPr>
              <a:t>&lt;</a:t>
            </a:r>
            <a:r>
              <a:rPr sz="2000" spc="5" dirty="0">
                <a:latin typeface="Arial"/>
                <a:cs typeface="Arial"/>
              </a:rPr>
              <a:t>h</a:t>
            </a:r>
            <a:r>
              <a:rPr sz="2000" spc="-5" dirty="0">
                <a:latin typeface="Arial"/>
                <a:cs typeface="Arial"/>
              </a:rPr>
              <a:t>1</a:t>
            </a:r>
            <a:r>
              <a:rPr sz="2000" spc="5" dirty="0">
                <a:latin typeface="Arial"/>
                <a:cs typeface="Arial"/>
              </a:rPr>
              <a:t>&gt;</a:t>
            </a:r>
            <a:r>
              <a:rPr sz="2000" dirty="0">
                <a:latin typeface="Arial"/>
                <a:cs typeface="Arial"/>
              </a:rPr>
              <a:t>Boo</a:t>
            </a:r>
            <a:r>
              <a:rPr sz="2000" spc="-10" dirty="0">
                <a:latin typeface="Arial"/>
                <a:cs typeface="Arial"/>
              </a:rPr>
              <a:t>t</a:t>
            </a:r>
            <a:r>
              <a:rPr sz="2000" dirty="0">
                <a:latin typeface="Arial"/>
                <a:cs typeface="Arial"/>
              </a:rPr>
              <a:t>s</a:t>
            </a:r>
            <a:r>
              <a:rPr sz="2000" spc="-15" dirty="0">
                <a:latin typeface="Arial"/>
                <a:cs typeface="Arial"/>
              </a:rPr>
              <a:t>t</a:t>
            </a:r>
            <a:r>
              <a:rPr sz="2000" dirty="0">
                <a:latin typeface="Arial"/>
                <a:cs typeface="Arial"/>
              </a:rPr>
              <a:t>rap</a:t>
            </a:r>
            <a:r>
              <a:rPr sz="2000" spc="-25" dirty="0">
                <a:latin typeface="Times New Roman"/>
                <a:cs typeface="Times New Roman"/>
              </a:rPr>
              <a:t> </a:t>
            </a:r>
            <a:r>
              <a:rPr sz="2000" spc="-75" dirty="0">
                <a:latin typeface="Arial"/>
                <a:cs typeface="Arial"/>
              </a:rPr>
              <a:t>T</a:t>
            </a:r>
            <a:r>
              <a:rPr sz="2000" spc="-5" dirty="0">
                <a:latin typeface="Arial"/>
                <a:cs typeface="Arial"/>
              </a:rPr>
              <a:t>utorial</a:t>
            </a:r>
            <a:r>
              <a:rPr sz="2000" spc="5" dirty="0">
                <a:latin typeface="Arial"/>
                <a:cs typeface="Arial"/>
              </a:rPr>
              <a:t>&lt;</a:t>
            </a:r>
            <a:r>
              <a:rPr sz="2000" dirty="0">
                <a:latin typeface="Arial"/>
                <a:cs typeface="Arial"/>
              </a:rPr>
              <a:t>/h1&gt;</a:t>
            </a:r>
          </a:p>
          <a:p>
            <a:pPr marL="305435" marR="5080" indent="278765">
              <a:lnSpc>
                <a:spcPct val="100000"/>
              </a:lnSpc>
            </a:pPr>
            <a:r>
              <a:rPr sz="2000" dirty="0">
                <a:latin typeface="Arial"/>
                <a:cs typeface="Arial"/>
              </a:rPr>
              <a:t>&lt;</a:t>
            </a:r>
            <a:r>
              <a:rPr sz="2000" spc="5" dirty="0">
                <a:latin typeface="Arial"/>
                <a:cs typeface="Arial"/>
              </a:rPr>
              <a:t>p</a:t>
            </a:r>
            <a:r>
              <a:rPr sz="2000" dirty="0">
                <a:latin typeface="Arial"/>
                <a:cs typeface="Arial"/>
              </a:rPr>
              <a:t>&gt;Bootst</a:t>
            </a:r>
            <a:r>
              <a:rPr sz="2000" spc="-10" dirty="0">
                <a:latin typeface="Arial"/>
                <a:cs typeface="Arial"/>
              </a:rPr>
              <a:t>r</a:t>
            </a:r>
            <a:r>
              <a:rPr sz="2000" spc="-5" dirty="0">
                <a:latin typeface="Arial"/>
                <a:cs typeface="Arial"/>
              </a:rPr>
              <a:t>a</a:t>
            </a:r>
            <a:r>
              <a:rPr sz="2000" dirty="0">
                <a:latin typeface="Arial"/>
                <a:cs typeface="Arial"/>
              </a:rPr>
              <a:t>p</a:t>
            </a:r>
            <a:r>
              <a:rPr sz="2000" spc="5" dirty="0">
                <a:latin typeface="Times New Roman"/>
                <a:cs typeface="Times New Roman"/>
              </a:rPr>
              <a:t> </a:t>
            </a:r>
            <a:r>
              <a:rPr sz="2000" spc="-5" dirty="0">
                <a:latin typeface="Arial"/>
                <a:cs typeface="Arial"/>
              </a:rPr>
              <a:t>i</a:t>
            </a:r>
            <a:r>
              <a:rPr sz="2000" dirty="0">
                <a:latin typeface="Arial"/>
                <a:cs typeface="Arial"/>
              </a:rPr>
              <a:t>s</a:t>
            </a:r>
            <a:r>
              <a:rPr sz="2000" spc="55" dirty="0">
                <a:latin typeface="Times New Roman"/>
                <a:cs typeface="Times New Roman"/>
              </a:rPr>
              <a:t> </a:t>
            </a:r>
            <a:r>
              <a:rPr sz="2000" dirty="0">
                <a:latin typeface="Arial"/>
                <a:cs typeface="Arial"/>
              </a:rPr>
              <a:t>the</a:t>
            </a:r>
            <a:r>
              <a:rPr sz="2000" spc="35" dirty="0">
                <a:latin typeface="Times New Roman"/>
                <a:cs typeface="Times New Roman"/>
              </a:rPr>
              <a:t> </a:t>
            </a:r>
            <a:r>
              <a:rPr sz="2000" dirty="0">
                <a:latin typeface="Arial"/>
                <a:cs typeface="Arial"/>
              </a:rPr>
              <a:t>most</a:t>
            </a:r>
            <a:r>
              <a:rPr sz="2000" spc="20" dirty="0">
                <a:latin typeface="Times New Roman"/>
                <a:cs typeface="Times New Roman"/>
              </a:rPr>
              <a:t> </a:t>
            </a:r>
            <a:r>
              <a:rPr sz="2000" spc="-5" dirty="0">
                <a:latin typeface="Arial"/>
                <a:cs typeface="Arial"/>
              </a:rPr>
              <a:t>pop</a:t>
            </a:r>
            <a:r>
              <a:rPr sz="2000" spc="5" dirty="0">
                <a:latin typeface="Arial"/>
                <a:cs typeface="Arial"/>
              </a:rPr>
              <a:t>u</a:t>
            </a:r>
            <a:r>
              <a:rPr sz="2000" spc="-5" dirty="0">
                <a:latin typeface="Arial"/>
                <a:cs typeface="Arial"/>
              </a:rPr>
              <a:t>la</a:t>
            </a:r>
            <a:r>
              <a:rPr sz="2000" dirty="0">
                <a:latin typeface="Arial"/>
                <a:cs typeface="Arial"/>
              </a:rPr>
              <a:t>r</a:t>
            </a:r>
            <a:r>
              <a:rPr sz="2000" spc="30" dirty="0">
                <a:latin typeface="Times New Roman"/>
                <a:cs typeface="Times New Roman"/>
              </a:rPr>
              <a:t> </a:t>
            </a:r>
            <a:r>
              <a:rPr sz="2000" spc="-5" dirty="0">
                <a:latin typeface="Arial"/>
                <a:cs typeface="Arial"/>
              </a:rPr>
              <a:t>HTML</a:t>
            </a:r>
            <a:r>
              <a:rPr sz="2000" dirty="0">
                <a:latin typeface="Arial"/>
                <a:cs typeface="Arial"/>
              </a:rPr>
              <a:t>,</a:t>
            </a:r>
            <a:r>
              <a:rPr sz="2000" spc="40" dirty="0">
                <a:latin typeface="Times New Roman"/>
                <a:cs typeface="Times New Roman"/>
              </a:rPr>
              <a:t> </a:t>
            </a:r>
            <a:r>
              <a:rPr sz="2000" spc="-5" dirty="0">
                <a:latin typeface="Arial"/>
                <a:cs typeface="Arial"/>
              </a:rPr>
              <a:t>CSS</a:t>
            </a:r>
            <a:r>
              <a:rPr sz="2000" dirty="0">
                <a:latin typeface="Arial"/>
                <a:cs typeface="Arial"/>
              </a:rPr>
              <a:t>,</a:t>
            </a:r>
            <a:r>
              <a:rPr sz="2000" spc="45" dirty="0">
                <a:latin typeface="Times New Roman"/>
                <a:cs typeface="Times New Roman"/>
              </a:rPr>
              <a:t> </a:t>
            </a:r>
            <a:r>
              <a:rPr sz="2000" spc="-5" dirty="0">
                <a:latin typeface="Arial"/>
                <a:cs typeface="Arial"/>
              </a:rPr>
              <a:t>an</a:t>
            </a:r>
            <a:r>
              <a:rPr sz="2000" dirty="0">
                <a:latin typeface="Arial"/>
                <a:cs typeface="Arial"/>
              </a:rPr>
              <a:t>d</a:t>
            </a:r>
            <a:r>
              <a:rPr sz="2000" spc="40" dirty="0">
                <a:latin typeface="Times New Roman"/>
                <a:cs typeface="Times New Roman"/>
              </a:rPr>
              <a:t> </a:t>
            </a:r>
            <a:r>
              <a:rPr sz="2000" dirty="0">
                <a:latin typeface="Arial"/>
                <a:cs typeface="Arial"/>
              </a:rPr>
              <a:t>JS</a:t>
            </a:r>
            <a:r>
              <a:rPr sz="2000" spc="55" dirty="0">
                <a:latin typeface="Times New Roman"/>
                <a:cs typeface="Times New Roman"/>
              </a:rPr>
              <a:t> </a:t>
            </a:r>
            <a:r>
              <a:rPr sz="2000" spc="-10" dirty="0">
                <a:latin typeface="Arial"/>
                <a:cs typeface="Arial"/>
              </a:rPr>
              <a:t>f</a:t>
            </a:r>
            <a:r>
              <a:rPr sz="2000" dirty="0">
                <a:latin typeface="Arial"/>
                <a:cs typeface="Arial"/>
              </a:rPr>
              <a:t>ramew</a:t>
            </a:r>
            <a:r>
              <a:rPr sz="2000" spc="5" dirty="0">
                <a:latin typeface="Arial"/>
                <a:cs typeface="Arial"/>
              </a:rPr>
              <a:t>o</a:t>
            </a:r>
            <a:r>
              <a:rPr sz="2000" dirty="0">
                <a:latin typeface="Arial"/>
                <a:cs typeface="Arial"/>
              </a:rPr>
              <a:t>rk</a:t>
            </a:r>
            <a:r>
              <a:rPr sz="2000" dirty="0">
                <a:latin typeface="Times New Roman"/>
                <a:cs typeface="Times New Roman"/>
              </a:rPr>
              <a:t> </a:t>
            </a:r>
            <a:r>
              <a:rPr sz="2000" dirty="0">
                <a:latin typeface="Arial"/>
                <a:cs typeface="Arial"/>
              </a:rPr>
              <a:t>for</a:t>
            </a:r>
            <a:r>
              <a:rPr sz="2000" spc="40" dirty="0">
                <a:latin typeface="Times New Roman"/>
                <a:cs typeface="Times New Roman"/>
              </a:rPr>
              <a:t> </a:t>
            </a:r>
            <a:r>
              <a:rPr sz="2000" spc="-5" dirty="0">
                <a:latin typeface="Arial"/>
                <a:cs typeface="Arial"/>
              </a:rPr>
              <a:t>developin</a:t>
            </a:r>
            <a:r>
              <a:rPr sz="2000" dirty="0">
                <a:latin typeface="Arial"/>
                <a:cs typeface="Arial"/>
              </a:rPr>
              <a:t>g</a:t>
            </a:r>
            <a:r>
              <a:rPr sz="2000" spc="45" dirty="0">
                <a:latin typeface="Times New Roman"/>
                <a:cs typeface="Times New Roman"/>
              </a:rPr>
              <a:t> </a:t>
            </a:r>
            <a:r>
              <a:rPr sz="2000" dirty="0">
                <a:latin typeface="Arial"/>
                <a:cs typeface="Arial"/>
              </a:rPr>
              <a:t>res</a:t>
            </a:r>
            <a:r>
              <a:rPr sz="2000" spc="5" dirty="0">
                <a:latin typeface="Arial"/>
                <a:cs typeface="Arial"/>
              </a:rPr>
              <a:t>p</a:t>
            </a:r>
            <a:r>
              <a:rPr sz="2000" spc="-5" dirty="0">
                <a:latin typeface="Arial"/>
                <a:cs typeface="Arial"/>
              </a:rPr>
              <a:t>onsi</a:t>
            </a:r>
            <a:r>
              <a:rPr sz="2000" spc="-10" dirty="0">
                <a:latin typeface="Arial"/>
                <a:cs typeface="Arial"/>
              </a:rPr>
              <a:t>v</a:t>
            </a:r>
            <a:r>
              <a:rPr sz="2000" spc="5" dirty="0">
                <a:latin typeface="Arial"/>
                <a:cs typeface="Arial"/>
              </a:rPr>
              <a:t>e</a:t>
            </a:r>
            <a:r>
              <a:rPr sz="2000" dirty="0">
                <a:latin typeface="Arial"/>
                <a:cs typeface="Arial"/>
              </a:rPr>
              <a:t>,</a:t>
            </a:r>
            <a:r>
              <a:rPr sz="2000" spc="20" dirty="0">
                <a:latin typeface="Times New Roman"/>
                <a:cs typeface="Times New Roman"/>
              </a:rPr>
              <a:t> </a:t>
            </a:r>
            <a:r>
              <a:rPr sz="2000" dirty="0">
                <a:latin typeface="Arial"/>
                <a:cs typeface="Arial"/>
              </a:rPr>
              <a:t>mobile-first</a:t>
            </a:r>
            <a:r>
              <a:rPr sz="2000" spc="10" dirty="0">
                <a:latin typeface="Times New Roman"/>
                <a:cs typeface="Times New Roman"/>
              </a:rPr>
              <a:t> </a:t>
            </a:r>
            <a:r>
              <a:rPr sz="2000" spc="-5" dirty="0">
                <a:latin typeface="Arial"/>
                <a:cs typeface="Arial"/>
              </a:rPr>
              <a:t>p</a:t>
            </a:r>
            <a:r>
              <a:rPr sz="2000" dirty="0">
                <a:latin typeface="Arial"/>
                <a:cs typeface="Arial"/>
              </a:rPr>
              <a:t>r</a:t>
            </a:r>
            <a:r>
              <a:rPr sz="2000" spc="-5" dirty="0">
                <a:latin typeface="Arial"/>
                <a:cs typeface="Arial"/>
              </a:rPr>
              <a:t>oje</a:t>
            </a:r>
            <a:r>
              <a:rPr sz="2000" spc="5" dirty="0">
                <a:latin typeface="Arial"/>
                <a:cs typeface="Arial"/>
              </a:rPr>
              <a:t>c</a:t>
            </a:r>
            <a:r>
              <a:rPr sz="2000" dirty="0">
                <a:latin typeface="Arial"/>
                <a:cs typeface="Arial"/>
              </a:rPr>
              <a:t>ts</a:t>
            </a:r>
            <a:r>
              <a:rPr sz="2000" spc="15" dirty="0">
                <a:latin typeface="Times New Roman"/>
                <a:cs typeface="Times New Roman"/>
              </a:rPr>
              <a:t> </a:t>
            </a:r>
            <a:r>
              <a:rPr sz="2000" spc="-5" dirty="0">
                <a:latin typeface="Arial"/>
                <a:cs typeface="Arial"/>
              </a:rPr>
              <a:t>o</a:t>
            </a:r>
            <a:r>
              <a:rPr sz="2000" dirty="0">
                <a:latin typeface="Arial"/>
                <a:cs typeface="Arial"/>
              </a:rPr>
              <a:t>n</a:t>
            </a:r>
            <a:r>
              <a:rPr sz="2000" spc="40" dirty="0">
                <a:latin typeface="Times New Roman"/>
                <a:cs typeface="Times New Roman"/>
              </a:rPr>
              <a:t> </a:t>
            </a:r>
            <a:r>
              <a:rPr sz="2000" dirty="0">
                <a:latin typeface="Arial"/>
                <a:cs typeface="Arial"/>
              </a:rPr>
              <a:t>the</a:t>
            </a:r>
            <a:r>
              <a:rPr sz="2000" spc="45" dirty="0">
                <a:latin typeface="Times New Roman"/>
                <a:cs typeface="Times New Roman"/>
              </a:rPr>
              <a:t> </a:t>
            </a:r>
            <a:r>
              <a:rPr sz="2000" spc="-5" dirty="0">
                <a:latin typeface="Arial"/>
                <a:cs typeface="Arial"/>
              </a:rPr>
              <a:t>w</a:t>
            </a:r>
            <a:r>
              <a:rPr sz="2000" dirty="0">
                <a:latin typeface="Arial"/>
                <a:cs typeface="Arial"/>
              </a:rPr>
              <a:t>e</a:t>
            </a:r>
            <a:r>
              <a:rPr sz="2000" spc="-5" dirty="0">
                <a:latin typeface="Arial"/>
                <a:cs typeface="Arial"/>
              </a:rPr>
              <a:t>b.&lt;/p&gt;</a:t>
            </a:r>
            <a:endParaRPr sz="2000" dirty="0">
              <a:latin typeface="Arial"/>
              <a:cs typeface="Arial"/>
            </a:endParaRPr>
          </a:p>
          <a:p>
            <a:pPr marL="445770">
              <a:lnSpc>
                <a:spcPct val="100000"/>
              </a:lnSpc>
            </a:pPr>
            <a:r>
              <a:rPr sz="2000" dirty="0">
                <a:latin typeface="Arial"/>
                <a:cs typeface="Arial"/>
              </a:rPr>
              <a:t>&lt;/di</a:t>
            </a:r>
            <a:r>
              <a:rPr sz="2000" spc="-15" dirty="0">
                <a:latin typeface="Arial"/>
                <a:cs typeface="Arial"/>
              </a:rPr>
              <a:t>v</a:t>
            </a:r>
            <a:r>
              <a:rPr sz="2000" dirty="0">
                <a:latin typeface="Arial"/>
                <a:cs typeface="Arial"/>
              </a:rPr>
              <a:t>&gt;</a:t>
            </a:r>
          </a:p>
          <a:p>
            <a:pPr marL="445770">
              <a:lnSpc>
                <a:spcPct val="100000"/>
              </a:lnSpc>
            </a:pPr>
            <a:r>
              <a:rPr sz="2000" dirty="0">
                <a:latin typeface="Arial"/>
                <a:cs typeface="Arial"/>
              </a:rPr>
              <a:t>&lt;</a:t>
            </a:r>
            <a:r>
              <a:rPr sz="2000" spc="5" dirty="0">
                <a:latin typeface="Arial"/>
                <a:cs typeface="Arial"/>
              </a:rPr>
              <a:t>p</a:t>
            </a:r>
            <a:r>
              <a:rPr sz="2000" dirty="0">
                <a:latin typeface="Arial"/>
                <a:cs typeface="Arial"/>
              </a:rPr>
              <a:t>&gt;Th</a:t>
            </a:r>
            <a:r>
              <a:rPr sz="2000" spc="-5" dirty="0">
                <a:latin typeface="Arial"/>
                <a:cs typeface="Arial"/>
              </a:rPr>
              <a:t>i</a:t>
            </a:r>
            <a:r>
              <a:rPr sz="2000" dirty="0">
                <a:latin typeface="Arial"/>
                <a:cs typeface="Arial"/>
              </a:rPr>
              <a:t>s</a:t>
            </a:r>
            <a:r>
              <a:rPr sz="2000" spc="20" dirty="0">
                <a:latin typeface="Times New Roman"/>
                <a:cs typeface="Times New Roman"/>
              </a:rPr>
              <a:t> </a:t>
            </a:r>
            <a:r>
              <a:rPr sz="2000" spc="-5" dirty="0">
                <a:latin typeface="Arial"/>
                <a:cs typeface="Arial"/>
              </a:rPr>
              <a:t>i</a:t>
            </a:r>
            <a:r>
              <a:rPr sz="2000" dirty="0">
                <a:latin typeface="Arial"/>
                <a:cs typeface="Arial"/>
              </a:rPr>
              <a:t>s</a:t>
            </a:r>
            <a:r>
              <a:rPr sz="2000" spc="45" dirty="0">
                <a:latin typeface="Times New Roman"/>
                <a:cs typeface="Times New Roman"/>
              </a:rPr>
              <a:t> </a:t>
            </a:r>
            <a:r>
              <a:rPr sz="2000" dirty="0">
                <a:latin typeface="Arial"/>
                <a:cs typeface="Arial"/>
              </a:rPr>
              <a:t>s</a:t>
            </a:r>
            <a:r>
              <a:rPr sz="2000" spc="5" dirty="0">
                <a:latin typeface="Arial"/>
                <a:cs typeface="Arial"/>
              </a:rPr>
              <a:t>o</a:t>
            </a:r>
            <a:r>
              <a:rPr sz="2000" dirty="0">
                <a:latin typeface="Arial"/>
                <a:cs typeface="Arial"/>
              </a:rPr>
              <a:t>me</a:t>
            </a:r>
            <a:r>
              <a:rPr sz="2000" spc="25" dirty="0">
                <a:latin typeface="Times New Roman"/>
                <a:cs typeface="Times New Roman"/>
              </a:rPr>
              <a:t> </a:t>
            </a:r>
            <a:r>
              <a:rPr sz="2000" dirty="0">
                <a:latin typeface="Arial"/>
                <a:cs typeface="Arial"/>
              </a:rPr>
              <a:t>te</a:t>
            </a:r>
            <a:r>
              <a:rPr sz="2000" spc="-15" dirty="0">
                <a:latin typeface="Arial"/>
                <a:cs typeface="Arial"/>
              </a:rPr>
              <a:t>x</a:t>
            </a:r>
            <a:r>
              <a:rPr sz="2000" dirty="0">
                <a:latin typeface="Arial"/>
                <a:cs typeface="Arial"/>
              </a:rPr>
              <a:t>t</a:t>
            </a:r>
            <a:r>
              <a:rPr sz="2000" spc="-10" dirty="0">
                <a:latin typeface="Arial"/>
                <a:cs typeface="Arial"/>
              </a:rPr>
              <a:t>.</a:t>
            </a:r>
            <a:r>
              <a:rPr sz="2000" dirty="0">
                <a:latin typeface="Arial"/>
                <a:cs typeface="Arial"/>
              </a:rPr>
              <a:t>&lt;/p&gt;</a:t>
            </a:r>
          </a:p>
          <a:p>
            <a:pPr marL="445770">
              <a:lnSpc>
                <a:spcPct val="100000"/>
              </a:lnSpc>
            </a:pPr>
            <a:r>
              <a:rPr sz="2000" dirty="0">
                <a:latin typeface="Arial"/>
                <a:cs typeface="Arial"/>
              </a:rPr>
              <a:t>&lt;</a:t>
            </a:r>
            <a:r>
              <a:rPr sz="2000" spc="5" dirty="0">
                <a:latin typeface="Arial"/>
                <a:cs typeface="Arial"/>
              </a:rPr>
              <a:t>p</a:t>
            </a:r>
            <a:r>
              <a:rPr sz="2000" dirty="0">
                <a:latin typeface="Arial"/>
                <a:cs typeface="Arial"/>
              </a:rPr>
              <a:t>&gt;Th</a:t>
            </a:r>
            <a:r>
              <a:rPr sz="2000" spc="-5" dirty="0">
                <a:latin typeface="Arial"/>
                <a:cs typeface="Arial"/>
              </a:rPr>
              <a:t>i</a:t>
            </a:r>
            <a:r>
              <a:rPr sz="2000" dirty="0">
                <a:latin typeface="Arial"/>
                <a:cs typeface="Arial"/>
              </a:rPr>
              <a:t>s</a:t>
            </a:r>
            <a:r>
              <a:rPr sz="2000" spc="20" dirty="0">
                <a:latin typeface="Times New Roman"/>
                <a:cs typeface="Times New Roman"/>
              </a:rPr>
              <a:t> </a:t>
            </a:r>
            <a:r>
              <a:rPr sz="2000" spc="-5" dirty="0">
                <a:latin typeface="Arial"/>
                <a:cs typeface="Arial"/>
              </a:rPr>
              <a:t>i</a:t>
            </a:r>
            <a:r>
              <a:rPr sz="2000" dirty="0">
                <a:latin typeface="Arial"/>
                <a:cs typeface="Arial"/>
              </a:rPr>
              <a:t>s</a:t>
            </a:r>
            <a:r>
              <a:rPr sz="2000" spc="45" dirty="0">
                <a:latin typeface="Times New Roman"/>
                <a:cs typeface="Times New Roman"/>
              </a:rPr>
              <a:t> </a:t>
            </a:r>
            <a:r>
              <a:rPr sz="2000" spc="-5" dirty="0">
                <a:latin typeface="Arial"/>
                <a:cs typeface="Arial"/>
              </a:rPr>
              <a:t>anothe</a:t>
            </a:r>
            <a:r>
              <a:rPr sz="2000" dirty="0">
                <a:latin typeface="Arial"/>
                <a:cs typeface="Arial"/>
              </a:rPr>
              <a:t>r</a:t>
            </a:r>
            <a:r>
              <a:rPr sz="2000" spc="30" dirty="0">
                <a:latin typeface="Times New Roman"/>
                <a:cs typeface="Times New Roman"/>
              </a:rPr>
              <a:t> </a:t>
            </a:r>
            <a:r>
              <a:rPr sz="2000" dirty="0">
                <a:latin typeface="Arial"/>
                <a:cs typeface="Arial"/>
              </a:rPr>
              <a:t>te</a:t>
            </a:r>
            <a:r>
              <a:rPr sz="2000" spc="-15" dirty="0">
                <a:latin typeface="Arial"/>
                <a:cs typeface="Arial"/>
              </a:rPr>
              <a:t>x</a:t>
            </a:r>
            <a:r>
              <a:rPr sz="2000" dirty="0">
                <a:latin typeface="Arial"/>
                <a:cs typeface="Arial"/>
              </a:rPr>
              <a:t>t</a:t>
            </a:r>
            <a:r>
              <a:rPr sz="2000" spc="-10" dirty="0">
                <a:latin typeface="Arial"/>
                <a:cs typeface="Arial"/>
              </a:rPr>
              <a:t>.</a:t>
            </a:r>
            <a:r>
              <a:rPr sz="2000" dirty="0">
                <a:latin typeface="Arial"/>
                <a:cs typeface="Arial"/>
              </a:rPr>
              <a:t>&lt;/p&gt;</a:t>
            </a:r>
          </a:p>
          <a:p>
            <a:pPr marL="305435">
              <a:lnSpc>
                <a:spcPct val="100000"/>
              </a:lnSpc>
            </a:pPr>
            <a:r>
              <a:rPr sz="2000" dirty="0">
                <a:latin typeface="Arial"/>
                <a:cs typeface="Arial"/>
              </a:rPr>
              <a:t>&lt;/di</a:t>
            </a:r>
            <a:r>
              <a:rPr sz="2000" spc="-10" dirty="0">
                <a:latin typeface="Arial"/>
                <a:cs typeface="Arial"/>
              </a:rPr>
              <a:t>v</a:t>
            </a:r>
            <a:r>
              <a:rPr sz="2000" dirty="0">
                <a:latin typeface="Arial"/>
                <a:cs typeface="Arial"/>
              </a:rPr>
              <a:t>&gt;</a:t>
            </a:r>
          </a:p>
        </p:txBody>
      </p:sp>
      <p:sp>
        <p:nvSpPr>
          <p:cNvPr id="7" name="object 7"/>
          <p:cNvSpPr/>
          <p:nvPr/>
        </p:nvSpPr>
        <p:spPr>
          <a:xfrm>
            <a:off x="539495" y="4767071"/>
            <a:ext cx="6179819" cy="1749552"/>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17595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5" name="object 5"/>
          <p:cNvSpPr/>
          <p:nvPr/>
        </p:nvSpPr>
        <p:spPr>
          <a:xfrm>
            <a:off x="615695" y="787908"/>
            <a:ext cx="4075176" cy="59588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29520"/>
            <a:ext cx="8065770" cy="3000821"/>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spc="-5" dirty="0">
                <a:latin typeface="Arial"/>
                <a:cs typeface="Arial"/>
              </a:rPr>
              <a:t>Th</a:t>
            </a:r>
            <a:r>
              <a:rPr sz="2400" dirty="0">
                <a:latin typeface="Arial"/>
                <a:cs typeface="Arial"/>
              </a:rPr>
              <a:t>e</a:t>
            </a:r>
            <a:r>
              <a:rPr sz="2400" spc="65" dirty="0">
                <a:latin typeface="Times New Roman"/>
                <a:cs typeface="Times New Roman"/>
              </a:rPr>
              <a:t> </a:t>
            </a:r>
            <a:r>
              <a:rPr sz="2400" dirty="0">
                <a:latin typeface="Arial"/>
                <a:cs typeface="Arial"/>
              </a:rPr>
              <a:t>.we</a:t>
            </a:r>
            <a:r>
              <a:rPr sz="2400" spc="-15" dirty="0">
                <a:latin typeface="Arial"/>
                <a:cs typeface="Arial"/>
              </a:rPr>
              <a:t>l</a:t>
            </a:r>
            <a:r>
              <a:rPr sz="2400" dirty="0">
                <a:latin typeface="Arial"/>
                <a:cs typeface="Arial"/>
              </a:rPr>
              <a:t>l</a:t>
            </a:r>
            <a:r>
              <a:rPr sz="2400" spc="75" dirty="0">
                <a:latin typeface="Times New Roman"/>
                <a:cs typeface="Times New Roman"/>
              </a:rPr>
              <a:t> </a:t>
            </a:r>
            <a:r>
              <a:rPr sz="2400" dirty="0">
                <a:latin typeface="Arial"/>
                <a:cs typeface="Arial"/>
              </a:rPr>
              <a:t>cl</a:t>
            </a:r>
            <a:r>
              <a:rPr sz="2400" spc="-15" dirty="0">
                <a:latin typeface="Arial"/>
                <a:cs typeface="Arial"/>
              </a:rPr>
              <a:t>a</a:t>
            </a:r>
            <a:r>
              <a:rPr sz="2400" dirty="0">
                <a:latin typeface="Arial"/>
                <a:cs typeface="Arial"/>
              </a:rPr>
              <a:t>ss</a:t>
            </a:r>
            <a:r>
              <a:rPr sz="2400" spc="80" dirty="0">
                <a:latin typeface="Times New Roman"/>
                <a:cs typeface="Times New Roman"/>
              </a:rPr>
              <a:t> </a:t>
            </a:r>
            <a:r>
              <a:rPr sz="2400" spc="-5" dirty="0">
                <a:latin typeface="Arial"/>
                <a:cs typeface="Arial"/>
              </a:rPr>
              <a:t>a</a:t>
            </a:r>
            <a:r>
              <a:rPr sz="2400" spc="-10" dirty="0">
                <a:latin typeface="Arial"/>
                <a:cs typeface="Arial"/>
              </a:rPr>
              <a:t>d</a:t>
            </a:r>
            <a:r>
              <a:rPr sz="2400" spc="-5" dirty="0">
                <a:latin typeface="Arial"/>
                <a:cs typeface="Arial"/>
              </a:rPr>
              <a:t>d</a:t>
            </a:r>
            <a:r>
              <a:rPr sz="2400" dirty="0">
                <a:latin typeface="Arial"/>
                <a:cs typeface="Arial"/>
              </a:rPr>
              <a:t>s</a:t>
            </a:r>
            <a:r>
              <a:rPr sz="2400" spc="65" dirty="0">
                <a:latin typeface="Times New Roman"/>
                <a:cs typeface="Times New Roman"/>
              </a:rPr>
              <a:t> </a:t>
            </a:r>
            <a:r>
              <a:rPr sz="2400" dirty="0">
                <a:latin typeface="Arial"/>
                <a:cs typeface="Arial"/>
              </a:rPr>
              <a:t>a</a:t>
            </a:r>
            <a:r>
              <a:rPr sz="2400" spc="65" dirty="0">
                <a:latin typeface="Times New Roman"/>
                <a:cs typeface="Times New Roman"/>
              </a:rPr>
              <a:t> </a:t>
            </a:r>
            <a:r>
              <a:rPr sz="2400" dirty="0">
                <a:latin typeface="Arial"/>
                <a:cs typeface="Arial"/>
              </a:rPr>
              <a:t>rou</a:t>
            </a:r>
            <a:r>
              <a:rPr sz="2400" spc="-10" dirty="0">
                <a:latin typeface="Arial"/>
                <a:cs typeface="Arial"/>
              </a:rPr>
              <a:t>n</a:t>
            </a:r>
            <a:r>
              <a:rPr sz="2400" spc="-5" dirty="0">
                <a:latin typeface="Arial"/>
                <a:cs typeface="Arial"/>
              </a:rPr>
              <a:t>d</a:t>
            </a:r>
            <a:r>
              <a:rPr sz="2400" spc="-10" dirty="0">
                <a:latin typeface="Arial"/>
                <a:cs typeface="Arial"/>
              </a:rPr>
              <a:t>e</a:t>
            </a:r>
            <a:r>
              <a:rPr sz="2400" dirty="0">
                <a:latin typeface="Arial"/>
                <a:cs typeface="Arial"/>
              </a:rPr>
              <a:t>d</a:t>
            </a:r>
            <a:r>
              <a:rPr sz="2400" spc="85" dirty="0">
                <a:latin typeface="Times New Roman"/>
                <a:cs typeface="Times New Roman"/>
              </a:rPr>
              <a:t> </a:t>
            </a:r>
            <a:r>
              <a:rPr sz="2400" spc="-5" dirty="0">
                <a:latin typeface="Arial"/>
                <a:cs typeface="Arial"/>
              </a:rPr>
              <a:t>b</a:t>
            </a:r>
            <a:r>
              <a:rPr sz="2400" spc="-10" dirty="0">
                <a:latin typeface="Arial"/>
                <a:cs typeface="Arial"/>
              </a:rPr>
              <a:t>o</a:t>
            </a:r>
            <a:r>
              <a:rPr sz="2400" dirty="0">
                <a:latin typeface="Arial"/>
                <a:cs typeface="Arial"/>
              </a:rPr>
              <a:t>rder</a:t>
            </a:r>
            <a:r>
              <a:rPr sz="2400" spc="65" dirty="0">
                <a:latin typeface="Times New Roman"/>
                <a:cs typeface="Times New Roman"/>
              </a:rPr>
              <a:t> </a:t>
            </a:r>
            <a:r>
              <a:rPr sz="2400" spc="-5" dirty="0">
                <a:latin typeface="Arial"/>
                <a:cs typeface="Arial"/>
              </a:rPr>
              <a:t>aroun</a:t>
            </a:r>
            <a:r>
              <a:rPr sz="2400" dirty="0">
                <a:latin typeface="Arial"/>
                <a:cs typeface="Arial"/>
              </a:rPr>
              <a:t>d</a:t>
            </a:r>
            <a:r>
              <a:rPr sz="2400" spc="70" dirty="0">
                <a:latin typeface="Times New Roman"/>
                <a:cs typeface="Times New Roman"/>
              </a:rPr>
              <a:t> </a:t>
            </a:r>
            <a:r>
              <a:rPr sz="2400" spc="-5" dirty="0">
                <a:latin typeface="Arial"/>
                <a:cs typeface="Arial"/>
              </a:rPr>
              <a:t>an</a:t>
            </a:r>
            <a:endParaRPr sz="2400" dirty="0">
              <a:latin typeface="Arial"/>
              <a:cs typeface="Arial"/>
            </a:endParaRPr>
          </a:p>
          <a:p>
            <a:pPr marL="305435">
              <a:lnSpc>
                <a:spcPct val="100000"/>
              </a:lnSpc>
            </a:pPr>
            <a:r>
              <a:rPr sz="2400" spc="-5" dirty="0">
                <a:latin typeface="Arial"/>
                <a:cs typeface="Arial"/>
              </a:rPr>
              <a:t>e</a:t>
            </a:r>
            <a:r>
              <a:rPr sz="2400" spc="-10" dirty="0">
                <a:latin typeface="Arial"/>
                <a:cs typeface="Arial"/>
              </a:rPr>
              <a:t>l</a:t>
            </a:r>
            <a:r>
              <a:rPr sz="2400" spc="-5" dirty="0">
                <a:latin typeface="Arial"/>
                <a:cs typeface="Arial"/>
              </a:rPr>
              <a:t>emen</a:t>
            </a:r>
            <a:r>
              <a:rPr sz="2400" dirty="0">
                <a:latin typeface="Arial"/>
                <a:cs typeface="Arial"/>
              </a:rPr>
              <a:t>t</a:t>
            </a:r>
            <a:r>
              <a:rPr sz="2400" spc="85" dirty="0">
                <a:latin typeface="Times New Roman"/>
                <a:cs typeface="Times New Roman"/>
              </a:rPr>
              <a:t> </a:t>
            </a:r>
            <a:r>
              <a:rPr sz="2400" spc="-5" dirty="0">
                <a:latin typeface="Arial"/>
                <a:cs typeface="Arial"/>
              </a:rPr>
              <a:t>w</a:t>
            </a:r>
            <a:r>
              <a:rPr sz="2400" spc="-10" dirty="0">
                <a:latin typeface="Arial"/>
                <a:cs typeface="Arial"/>
              </a:rPr>
              <a:t>ith</a:t>
            </a:r>
            <a:r>
              <a:rPr sz="2400" spc="70"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gra</a:t>
            </a:r>
            <a:r>
              <a:rPr sz="2400" dirty="0">
                <a:latin typeface="Arial"/>
                <a:cs typeface="Arial"/>
              </a:rPr>
              <a:t>y</a:t>
            </a:r>
            <a:r>
              <a:rPr sz="2400" spc="70" dirty="0">
                <a:latin typeface="Times New Roman"/>
                <a:cs typeface="Times New Roman"/>
              </a:rPr>
              <a:t> </a:t>
            </a:r>
            <a:r>
              <a:rPr sz="2400" spc="-5" dirty="0">
                <a:latin typeface="Arial"/>
                <a:cs typeface="Arial"/>
              </a:rPr>
              <a:t>backgrou</a:t>
            </a:r>
            <a:r>
              <a:rPr sz="2400" spc="-10" dirty="0">
                <a:latin typeface="Arial"/>
                <a:cs typeface="Arial"/>
              </a:rPr>
              <a:t>n</a:t>
            </a:r>
            <a:r>
              <a:rPr sz="2400" dirty="0">
                <a:latin typeface="Arial"/>
                <a:cs typeface="Arial"/>
              </a:rPr>
              <a:t>d</a:t>
            </a:r>
            <a:r>
              <a:rPr sz="2400" spc="90" dirty="0">
                <a:latin typeface="Times New Roman"/>
                <a:cs typeface="Times New Roman"/>
              </a:rPr>
              <a:t> </a:t>
            </a:r>
            <a:r>
              <a:rPr sz="2400" dirty="0">
                <a:latin typeface="Arial"/>
                <a:cs typeface="Arial"/>
              </a:rPr>
              <a:t>col</a:t>
            </a:r>
            <a:r>
              <a:rPr sz="2400" spc="-15" dirty="0">
                <a:latin typeface="Arial"/>
                <a:cs typeface="Arial"/>
              </a:rPr>
              <a:t>o</a:t>
            </a:r>
            <a:r>
              <a:rPr sz="2400" dirty="0">
                <a:latin typeface="Arial"/>
                <a:cs typeface="Arial"/>
              </a:rPr>
              <a:t>r</a:t>
            </a:r>
            <a:r>
              <a:rPr sz="2400" spc="70" dirty="0">
                <a:latin typeface="Times New Roman"/>
                <a:cs typeface="Times New Roman"/>
              </a:rPr>
              <a:t> </a:t>
            </a:r>
            <a:r>
              <a:rPr sz="2400" spc="-5" dirty="0">
                <a:latin typeface="Arial"/>
                <a:cs typeface="Arial"/>
              </a:rPr>
              <a:t>an</a:t>
            </a:r>
            <a:r>
              <a:rPr sz="2400" dirty="0">
                <a:latin typeface="Arial"/>
                <a:cs typeface="Arial"/>
              </a:rPr>
              <a:t>d</a:t>
            </a:r>
            <a:r>
              <a:rPr sz="2400" spc="70" dirty="0">
                <a:latin typeface="Times New Roman"/>
                <a:cs typeface="Times New Roman"/>
              </a:rPr>
              <a:t> </a:t>
            </a:r>
            <a:r>
              <a:rPr sz="2400" dirty="0">
                <a:latin typeface="Arial"/>
                <a:cs typeface="Arial"/>
              </a:rPr>
              <a:t>some</a:t>
            </a:r>
            <a:r>
              <a:rPr sz="2400" spc="65" dirty="0">
                <a:latin typeface="Times New Roman"/>
                <a:cs typeface="Times New Roman"/>
              </a:rPr>
              <a:t> </a:t>
            </a:r>
            <a:r>
              <a:rPr sz="2400" spc="-5" dirty="0">
                <a:latin typeface="Arial"/>
                <a:cs typeface="Arial"/>
              </a:rPr>
              <a:t>padd</a:t>
            </a:r>
            <a:r>
              <a:rPr sz="2400" spc="-10" dirty="0">
                <a:latin typeface="Arial"/>
                <a:cs typeface="Arial"/>
              </a:rPr>
              <a:t>i</a:t>
            </a:r>
            <a:r>
              <a:rPr sz="2400" spc="-5" dirty="0">
                <a:latin typeface="Arial"/>
                <a:cs typeface="Arial"/>
              </a:rPr>
              <a:t>n</a:t>
            </a:r>
            <a:r>
              <a:rPr sz="2400" spc="15" dirty="0">
                <a:latin typeface="Arial"/>
                <a:cs typeface="Arial"/>
              </a:rPr>
              <a:t>g</a:t>
            </a:r>
            <a:r>
              <a:rPr sz="2400" spc="-10" dirty="0">
                <a:latin typeface="Arial"/>
                <a:cs typeface="Arial"/>
              </a:rPr>
              <a:t>:</a:t>
            </a:r>
            <a:endParaRPr sz="2400" dirty="0">
              <a:latin typeface="Arial"/>
              <a:cs typeface="Arial"/>
            </a:endParaRPr>
          </a:p>
          <a:p>
            <a:pPr>
              <a:lnSpc>
                <a:spcPct val="100000"/>
              </a:lnSpc>
              <a:spcBef>
                <a:spcPts val="5"/>
              </a:spcBef>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&lt;div</a:t>
            </a:r>
            <a:r>
              <a:rPr sz="2400" spc="6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ss="we</a:t>
            </a:r>
            <a:r>
              <a:rPr sz="2400" spc="-15" dirty="0">
                <a:latin typeface="Arial"/>
                <a:cs typeface="Arial"/>
              </a:rPr>
              <a:t>l</a:t>
            </a:r>
            <a:r>
              <a:rPr sz="2400" spc="-5" dirty="0">
                <a:latin typeface="Arial"/>
                <a:cs typeface="Arial"/>
              </a:rPr>
              <a:t>l"&gt;</a:t>
            </a:r>
            <a:r>
              <a:rPr sz="2400" spc="-10" dirty="0">
                <a:latin typeface="Arial"/>
                <a:cs typeface="Arial"/>
              </a:rPr>
              <a:t>B</a:t>
            </a:r>
            <a:r>
              <a:rPr sz="2400" spc="-5" dirty="0">
                <a:latin typeface="Arial"/>
                <a:cs typeface="Arial"/>
              </a:rPr>
              <a:t>asi</a:t>
            </a:r>
            <a:r>
              <a:rPr sz="2400" dirty="0">
                <a:latin typeface="Arial"/>
                <a:cs typeface="Arial"/>
              </a:rPr>
              <a:t>c</a:t>
            </a:r>
            <a:r>
              <a:rPr sz="2400" spc="110" dirty="0">
                <a:latin typeface="Times New Roman"/>
                <a:cs typeface="Times New Roman"/>
              </a:rPr>
              <a:t> </a:t>
            </a:r>
            <a:r>
              <a:rPr sz="2400" spc="-75" dirty="0">
                <a:latin typeface="Arial"/>
                <a:cs typeface="Arial"/>
              </a:rPr>
              <a:t>W</a:t>
            </a:r>
            <a:r>
              <a:rPr sz="2400" spc="-5" dirty="0">
                <a:latin typeface="Arial"/>
                <a:cs typeface="Arial"/>
              </a:rPr>
              <a:t>e</a:t>
            </a:r>
            <a:r>
              <a:rPr sz="2400" spc="-10" dirty="0">
                <a:latin typeface="Arial"/>
                <a:cs typeface="Arial"/>
              </a:rPr>
              <a:t>l</a:t>
            </a:r>
            <a:r>
              <a:rPr sz="2400" spc="-5" dirty="0">
                <a:latin typeface="Arial"/>
                <a:cs typeface="Arial"/>
              </a:rPr>
              <a:t>l&lt;/di</a:t>
            </a:r>
            <a:r>
              <a:rPr sz="2400" dirty="0">
                <a:latin typeface="Arial"/>
                <a:cs typeface="Arial"/>
              </a:rPr>
              <a:t>v</a:t>
            </a:r>
            <a:r>
              <a:rPr sz="2400" spc="-15" dirty="0">
                <a:latin typeface="Arial"/>
                <a:cs typeface="Arial"/>
              </a:rPr>
              <a:t>&gt;</a:t>
            </a:r>
            <a:endParaRPr sz="2400" dirty="0">
              <a:latin typeface="Arial"/>
              <a:cs typeface="Arial"/>
            </a:endParaRPr>
          </a:p>
          <a:p>
            <a:pPr>
              <a:lnSpc>
                <a:spcPct val="100000"/>
              </a:lnSpc>
              <a:spcBef>
                <a:spcPts val="8"/>
              </a:spcBef>
              <a:buClr>
                <a:srgbClr val="71A276"/>
              </a:buClr>
              <a:buFont typeface="Wingdings 2"/>
              <a:buChar char=""/>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&lt;div</a:t>
            </a:r>
            <a:r>
              <a:rPr sz="2400" spc="6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ss="we</a:t>
            </a:r>
            <a:r>
              <a:rPr sz="2400" spc="-15" dirty="0">
                <a:latin typeface="Arial"/>
                <a:cs typeface="Arial"/>
              </a:rPr>
              <a:t>l</a:t>
            </a:r>
            <a:r>
              <a:rPr sz="2400" dirty="0">
                <a:latin typeface="Arial"/>
                <a:cs typeface="Arial"/>
              </a:rPr>
              <a:t>l</a:t>
            </a:r>
            <a:r>
              <a:rPr sz="2400" spc="100" dirty="0">
                <a:latin typeface="Times New Roman"/>
                <a:cs typeface="Times New Roman"/>
              </a:rPr>
              <a:t> </a:t>
            </a:r>
            <a:r>
              <a:rPr sz="2400" spc="-5" dirty="0">
                <a:latin typeface="Arial"/>
                <a:cs typeface="Arial"/>
              </a:rPr>
              <a:t>w</a:t>
            </a:r>
            <a:r>
              <a:rPr sz="2400" spc="-10" dirty="0">
                <a:latin typeface="Arial"/>
                <a:cs typeface="Arial"/>
              </a:rPr>
              <a:t>e</a:t>
            </a:r>
            <a:r>
              <a:rPr sz="2400" spc="-5" dirty="0">
                <a:latin typeface="Arial"/>
                <a:cs typeface="Arial"/>
              </a:rPr>
              <a:t>ll</a:t>
            </a:r>
            <a:r>
              <a:rPr sz="2400" dirty="0">
                <a:latin typeface="Arial"/>
                <a:cs typeface="Arial"/>
              </a:rPr>
              <a:t>-sm</a:t>
            </a:r>
            <a:r>
              <a:rPr sz="2400" spc="-15" dirty="0">
                <a:latin typeface="Arial"/>
                <a:cs typeface="Arial"/>
              </a:rPr>
              <a:t>"&gt;Sm</a:t>
            </a:r>
            <a:r>
              <a:rPr sz="2400" spc="-5" dirty="0">
                <a:latin typeface="Arial"/>
                <a:cs typeface="Arial"/>
              </a:rPr>
              <a:t>al</a:t>
            </a:r>
            <a:r>
              <a:rPr sz="2400" dirty="0">
                <a:latin typeface="Arial"/>
                <a:cs typeface="Arial"/>
              </a:rPr>
              <a:t>l</a:t>
            </a:r>
            <a:r>
              <a:rPr sz="2400" spc="95" dirty="0">
                <a:latin typeface="Times New Roman"/>
                <a:cs typeface="Times New Roman"/>
              </a:rPr>
              <a:t> </a:t>
            </a:r>
            <a:r>
              <a:rPr sz="2400" spc="-70" dirty="0">
                <a:latin typeface="Arial"/>
                <a:cs typeface="Arial"/>
              </a:rPr>
              <a:t>W</a:t>
            </a:r>
            <a:r>
              <a:rPr sz="2400" spc="-5" dirty="0">
                <a:latin typeface="Arial"/>
                <a:cs typeface="Arial"/>
              </a:rPr>
              <a:t>el</a:t>
            </a:r>
            <a:r>
              <a:rPr sz="2400" spc="-10" dirty="0">
                <a:latin typeface="Arial"/>
                <a:cs typeface="Arial"/>
              </a:rPr>
              <a:t>l</a:t>
            </a:r>
            <a:r>
              <a:rPr sz="2400" spc="-15" dirty="0">
                <a:latin typeface="Arial"/>
                <a:cs typeface="Arial"/>
              </a:rPr>
              <a:t>&lt;</a:t>
            </a:r>
            <a:r>
              <a:rPr sz="2400" spc="-5" dirty="0">
                <a:latin typeface="Arial"/>
                <a:cs typeface="Arial"/>
              </a:rPr>
              <a:t>/di</a:t>
            </a:r>
            <a:r>
              <a:rPr sz="2400" spc="-15" dirty="0">
                <a:latin typeface="Arial"/>
                <a:cs typeface="Arial"/>
              </a:rPr>
              <a:t>v&gt;</a:t>
            </a:r>
            <a:endParaRPr sz="2400" dirty="0">
              <a:latin typeface="Arial"/>
              <a:cs typeface="Arial"/>
            </a:endParaRPr>
          </a:p>
          <a:p>
            <a:pPr>
              <a:lnSpc>
                <a:spcPct val="100000"/>
              </a:lnSpc>
              <a:spcBef>
                <a:spcPts val="5"/>
              </a:spcBef>
              <a:buClr>
                <a:srgbClr val="71A276"/>
              </a:buClr>
              <a:buFont typeface="Wingdings 2"/>
              <a:buChar char=""/>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spc="-15" dirty="0">
                <a:latin typeface="Arial"/>
                <a:cs typeface="Arial"/>
              </a:rPr>
              <a:t>&lt;</a:t>
            </a:r>
            <a:r>
              <a:rPr sz="2400" spc="-5" dirty="0">
                <a:latin typeface="Arial"/>
                <a:cs typeface="Arial"/>
              </a:rPr>
              <a:t>d</a:t>
            </a:r>
            <a:r>
              <a:rPr sz="2400" spc="-10" dirty="0">
                <a:latin typeface="Arial"/>
                <a:cs typeface="Arial"/>
              </a:rPr>
              <a:t>i</a:t>
            </a:r>
            <a:r>
              <a:rPr sz="2400" dirty="0">
                <a:latin typeface="Arial"/>
                <a:cs typeface="Arial"/>
              </a:rPr>
              <a:t>v</a:t>
            </a:r>
            <a:r>
              <a:rPr sz="2400" spc="70"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ss="we</a:t>
            </a:r>
            <a:r>
              <a:rPr sz="2400" spc="-15" dirty="0">
                <a:latin typeface="Arial"/>
                <a:cs typeface="Arial"/>
              </a:rPr>
              <a:t>l</a:t>
            </a:r>
            <a:r>
              <a:rPr sz="2400" dirty="0">
                <a:latin typeface="Arial"/>
                <a:cs typeface="Arial"/>
              </a:rPr>
              <a:t>l</a:t>
            </a:r>
            <a:r>
              <a:rPr sz="2400" spc="100" dirty="0">
                <a:latin typeface="Times New Roman"/>
                <a:cs typeface="Times New Roman"/>
              </a:rPr>
              <a:t> </a:t>
            </a:r>
            <a:r>
              <a:rPr sz="2400" spc="-5" dirty="0">
                <a:latin typeface="Arial"/>
                <a:cs typeface="Arial"/>
              </a:rPr>
              <a:t>w</a:t>
            </a:r>
            <a:r>
              <a:rPr sz="2400" spc="-10" dirty="0">
                <a:latin typeface="Arial"/>
                <a:cs typeface="Arial"/>
              </a:rPr>
              <a:t>e</a:t>
            </a:r>
            <a:r>
              <a:rPr sz="2400" spc="-5" dirty="0">
                <a:latin typeface="Arial"/>
                <a:cs typeface="Arial"/>
              </a:rPr>
              <a:t>ll</a:t>
            </a:r>
            <a:r>
              <a:rPr sz="2400" dirty="0">
                <a:latin typeface="Arial"/>
                <a:cs typeface="Arial"/>
              </a:rPr>
              <a:t>-</a:t>
            </a:r>
            <a:r>
              <a:rPr sz="2400" spc="-10" dirty="0">
                <a:latin typeface="Arial"/>
                <a:cs typeface="Arial"/>
              </a:rPr>
              <a:t>l</a:t>
            </a:r>
            <a:r>
              <a:rPr sz="2400" spc="-5" dirty="0">
                <a:latin typeface="Arial"/>
                <a:cs typeface="Arial"/>
              </a:rPr>
              <a:t>g</a:t>
            </a:r>
            <a:r>
              <a:rPr sz="2400" dirty="0">
                <a:latin typeface="Arial"/>
                <a:cs typeface="Arial"/>
              </a:rPr>
              <a:t>"&gt;Large</a:t>
            </a:r>
            <a:r>
              <a:rPr sz="2400" spc="110" dirty="0">
                <a:latin typeface="Times New Roman"/>
                <a:cs typeface="Times New Roman"/>
              </a:rPr>
              <a:t> </a:t>
            </a:r>
            <a:r>
              <a:rPr sz="2400" spc="-70" dirty="0">
                <a:latin typeface="Arial"/>
                <a:cs typeface="Arial"/>
              </a:rPr>
              <a:t>W</a:t>
            </a:r>
            <a:r>
              <a:rPr sz="2400" spc="-5" dirty="0">
                <a:latin typeface="Arial"/>
                <a:cs typeface="Arial"/>
              </a:rPr>
              <a:t>e</a:t>
            </a:r>
            <a:r>
              <a:rPr sz="2400" spc="-10" dirty="0">
                <a:latin typeface="Arial"/>
                <a:cs typeface="Arial"/>
              </a:rPr>
              <a:t>l</a:t>
            </a:r>
            <a:r>
              <a:rPr sz="2400" spc="-5" dirty="0">
                <a:latin typeface="Arial"/>
                <a:cs typeface="Arial"/>
              </a:rPr>
              <a:t>l&lt;/div&gt;</a:t>
            </a:r>
            <a:endParaRPr sz="2400" dirty="0">
              <a:latin typeface="Arial"/>
              <a:cs typeface="Arial"/>
            </a:endParaRPr>
          </a:p>
        </p:txBody>
      </p:sp>
    </p:spTree>
    <p:extLst>
      <p:ext uri="{BB962C8B-B14F-4D97-AF65-F5344CB8AC3E}">
        <p14:creationId xmlns:p14="http://schemas.microsoft.com/office/powerpoint/2010/main" val="1863440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622851"/>
            <a:ext cx="6952487" cy="61112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7646670" cy="1231106"/>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latin typeface="Arial"/>
                <a:cs typeface="Arial"/>
              </a:rPr>
              <a:t>Bootstrap</a:t>
            </a:r>
            <a:r>
              <a:rPr sz="3200" b="1" spc="-15" dirty="0">
                <a:latin typeface="Arial"/>
                <a:cs typeface="Arial"/>
              </a:rPr>
              <a:t>'</a:t>
            </a:r>
            <a:r>
              <a:rPr sz="3200" b="1" dirty="0">
                <a:latin typeface="Arial"/>
                <a:cs typeface="Arial"/>
              </a:rPr>
              <a:t>s</a:t>
            </a:r>
            <a:r>
              <a:rPr sz="3200" b="1" spc="55" dirty="0">
                <a:latin typeface="Times New Roman"/>
                <a:cs typeface="Times New Roman"/>
              </a:rPr>
              <a:t> </a:t>
            </a:r>
            <a:r>
              <a:rPr sz="3200" b="1" spc="-5" dirty="0">
                <a:latin typeface="Arial"/>
                <a:cs typeface="Arial"/>
              </a:rPr>
              <a:t>Defau</a:t>
            </a:r>
            <a:r>
              <a:rPr sz="3200" b="1" spc="-15" dirty="0">
                <a:latin typeface="Arial"/>
                <a:cs typeface="Arial"/>
              </a:rPr>
              <a:t>l</a:t>
            </a:r>
            <a:r>
              <a:rPr sz="3200" b="1" dirty="0">
                <a:latin typeface="Arial"/>
                <a:cs typeface="Arial"/>
              </a:rPr>
              <a:t>t</a:t>
            </a:r>
            <a:r>
              <a:rPr sz="3200" b="1" spc="65" dirty="0">
                <a:latin typeface="Times New Roman"/>
                <a:cs typeface="Times New Roman"/>
              </a:rPr>
              <a:t> </a:t>
            </a:r>
            <a:r>
              <a:rPr sz="3200" b="1" dirty="0">
                <a:latin typeface="Arial"/>
                <a:cs typeface="Arial"/>
              </a:rPr>
              <a:t>Settin</a:t>
            </a:r>
            <a:r>
              <a:rPr sz="3200" b="1" spc="-10" dirty="0">
                <a:latin typeface="Arial"/>
                <a:cs typeface="Arial"/>
              </a:rPr>
              <a:t>g</a:t>
            </a:r>
            <a:r>
              <a:rPr sz="3200" b="1" dirty="0">
                <a:latin typeface="Arial"/>
                <a:cs typeface="Arial"/>
              </a:rPr>
              <a:t>s</a:t>
            </a:r>
            <a:endParaRPr sz="3200" dirty="0">
              <a:latin typeface="Arial"/>
              <a:cs typeface="Arial"/>
            </a:endParaRPr>
          </a:p>
          <a:p>
            <a:pPr marL="305435" marR="5080" indent="-292735">
              <a:lnSpc>
                <a:spcPct val="100000"/>
              </a:lnSpc>
              <a:spcBef>
                <a:spcPts val="30"/>
              </a:spcBef>
              <a:buClr>
                <a:srgbClr val="71A276"/>
              </a:buClr>
              <a:buSzPct val="68750"/>
              <a:buFont typeface="Wingdings 2"/>
              <a:buChar char=""/>
              <a:tabLst>
                <a:tab pos="306070" algn="l"/>
              </a:tabLst>
            </a:pPr>
            <a:r>
              <a:rPr sz="2400" dirty="0">
                <a:latin typeface="Arial"/>
                <a:cs typeface="Arial"/>
              </a:rPr>
              <a:t>B</a:t>
            </a:r>
            <a:r>
              <a:rPr sz="2400" spc="-10" dirty="0">
                <a:latin typeface="Arial"/>
                <a:cs typeface="Arial"/>
              </a:rPr>
              <a:t>o</a:t>
            </a:r>
            <a:r>
              <a:rPr sz="2400" spc="-20" dirty="0">
                <a:latin typeface="Arial"/>
                <a:cs typeface="Arial"/>
              </a:rPr>
              <a:t>ots</a:t>
            </a:r>
            <a:r>
              <a:rPr sz="2400" spc="-5" dirty="0">
                <a:latin typeface="Arial"/>
                <a:cs typeface="Arial"/>
              </a:rPr>
              <a:t>t</a:t>
            </a:r>
            <a:r>
              <a:rPr sz="2400" dirty="0">
                <a:latin typeface="Arial"/>
                <a:cs typeface="Arial"/>
              </a:rPr>
              <a:t>rap's</a:t>
            </a:r>
            <a:r>
              <a:rPr sz="2400" spc="65" dirty="0">
                <a:latin typeface="Times New Roman"/>
                <a:cs typeface="Times New Roman"/>
              </a:rPr>
              <a:t> </a:t>
            </a:r>
            <a:r>
              <a:rPr sz="2400" spc="-5" dirty="0">
                <a:latin typeface="Arial"/>
                <a:cs typeface="Arial"/>
              </a:rPr>
              <a:t>glo</a:t>
            </a:r>
            <a:r>
              <a:rPr sz="2400" spc="-10" dirty="0">
                <a:latin typeface="Arial"/>
                <a:cs typeface="Arial"/>
              </a:rPr>
              <a:t>b</a:t>
            </a:r>
            <a:r>
              <a:rPr sz="2400" spc="-5" dirty="0">
                <a:latin typeface="Arial"/>
                <a:cs typeface="Arial"/>
              </a:rPr>
              <a:t>a</a:t>
            </a:r>
            <a:r>
              <a:rPr sz="2400" dirty="0">
                <a:latin typeface="Arial"/>
                <a:cs typeface="Arial"/>
              </a:rPr>
              <a:t>l</a:t>
            </a:r>
            <a:r>
              <a:rPr sz="2400" spc="95" dirty="0">
                <a:latin typeface="Times New Roman"/>
                <a:cs typeface="Times New Roman"/>
              </a:rPr>
              <a:t> </a:t>
            </a:r>
            <a:r>
              <a:rPr sz="2400" spc="-5" dirty="0">
                <a:latin typeface="Arial"/>
                <a:cs typeface="Arial"/>
              </a:rPr>
              <a:t>defau</a:t>
            </a:r>
            <a:r>
              <a:rPr sz="2400" spc="-10" dirty="0">
                <a:latin typeface="Arial"/>
                <a:cs typeface="Arial"/>
              </a:rPr>
              <a:t>lt</a:t>
            </a:r>
            <a:r>
              <a:rPr sz="2400" spc="70" dirty="0">
                <a:latin typeface="Times New Roman"/>
                <a:cs typeface="Times New Roman"/>
              </a:rPr>
              <a:t> </a:t>
            </a:r>
            <a:r>
              <a:rPr sz="2400" spc="-15" dirty="0">
                <a:latin typeface="Arial"/>
                <a:cs typeface="Arial"/>
              </a:rPr>
              <a:t>fon</a:t>
            </a:r>
            <a:r>
              <a:rPr sz="2400" spc="0" dirty="0">
                <a:latin typeface="Arial"/>
                <a:cs typeface="Arial"/>
              </a:rPr>
              <a:t>t</a:t>
            </a:r>
            <a:r>
              <a:rPr sz="2400" dirty="0">
                <a:latin typeface="Arial"/>
                <a:cs typeface="Arial"/>
              </a:rPr>
              <a:t>-size</a:t>
            </a:r>
            <a:r>
              <a:rPr sz="2400" spc="50" dirty="0">
                <a:latin typeface="Times New Roman"/>
                <a:cs typeface="Times New Roman"/>
              </a:rPr>
              <a:t> </a:t>
            </a:r>
            <a:r>
              <a:rPr sz="2400" spc="-5" dirty="0">
                <a:latin typeface="Arial"/>
                <a:cs typeface="Arial"/>
              </a:rPr>
              <a:t>i</a:t>
            </a:r>
            <a:r>
              <a:rPr sz="2400" dirty="0">
                <a:latin typeface="Arial"/>
                <a:cs typeface="Arial"/>
              </a:rPr>
              <a:t>s</a:t>
            </a:r>
            <a:r>
              <a:rPr sz="2400" spc="65" dirty="0">
                <a:latin typeface="Times New Roman"/>
                <a:cs typeface="Times New Roman"/>
              </a:rPr>
              <a:t> </a:t>
            </a:r>
            <a:r>
              <a:rPr sz="2400" spc="-5" dirty="0">
                <a:latin typeface="Arial"/>
                <a:cs typeface="Arial"/>
              </a:rPr>
              <a:t>14p</a:t>
            </a:r>
            <a:r>
              <a:rPr sz="2400" spc="-20" dirty="0">
                <a:latin typeface="Arial"/>
                <a:cs typeface="Arial"/>
              </a:rPr>
              <a:t>x</a:t>
            </a:r>
            <a:r>
              <a:rPr sz="2400" spc="-10" dirty="0">
                <a:latin typeface="Arial"/>
                <a:cs typeface="Arial"/>
              </a:rPr>
              <a:t>,</a:t>
            </a:r>
            <a:r>
              <a:rPr sz="2400" spc="85" dirty="0">
                <a:latin typeface="Times New Roman"/>
                <a:cs typeface="Times New Roman"/>
              </a:rPr>
              <a:t> </a:t>
            </a:r>
            <a:r>
              <a:rPr sz="2400" spc="-5" dirty="0">
                <a:latin typeface="Arial"/>
                <a:cs typeface="Arial"/>
              </a:rPr>
              <a:t>w</a:t>
            </a:r>
            <a:r>
              <a:rPr sz="2400" spc="-10" dirty="0">
                <a:latin typeface="Arial"/>
                <a:cs typeface="Arial"/>
              </a:rPr>
              <a:t>ith</a:t>
            </a:r>
            <a:r>
              <a:rPr sz="2400" spc="80" dirty="0">
                <a:latin typeface="Times New Roman"/>
                <a:cs typeface="Times New Roman"/>
              </a:rPr>
              <a:t> </a:t>
            </a:r>
            <a:r>
              <a:rPr sz="2400" dirty="0">
                <a:latin typeface="Arial"/>
                <a:cs typeface="Arial"/>
              </a:rPr>
              <a:t>a</a:t>
            </a:r>
            <a:r>
              <a:rPr sz="2400" spc="55" dirty="0">
                <a:latin typeface="Times New Roman"/>
                <a:cs typeface="Times New Roman"/>
              </a:rPr>
              <a:t> </a:t>
            </a:r>
            <a:r>
              <a:rPr sz="2400" spc="-5" dirty="0">
                <a:latin typeface="Arial"/>
                <a:cs typeface="Arial"/>
              </a:rPr>
              <a:t>l</a:t>
            </a:r>
            <a:r>
              <a:rPr sz="2400" spc="-10" dirty="0">
                <a:latin typeface="Arial"/>
                <a:cs typeface="Arial"/>
              </a:rPr>
              <a:t>i</a:t>
            </a:r>
            <a:r>
              <a:rPr sz="2400" spc="-5" dirty="0">
                <a:latin typeface="Arial"/>
                <a:cs typeface="Arial"/>
              </a:rPr>
              <a:t>n</a:t>
            </a:r>
            <a:r>
              <a:rPr sz="2400" dirty="0">
                <a:latin typeface="Arial"/>
                <a:cs typeface="Arial"/>
              </a:rPr>
              <a:t>e-</a:t>
            </a:r>
            <a:r>
              <a:rPr sz="2400" dirty="0">
                <a:latin typeface="Times New Roman"/>
                <a:cs typeface="Times New Roman"/>
              </a:rPr>
              <a:t> </a:t>
            </a:r>
            <a:r>
              <a:rPr sz="2400" spc="-5" dirty="0">
                <a:latin typeface="Arial"/>
                <a:cs typeface="Arial"/>
              </a:rPr>
              <a:t>he</a:t>
            </a:r>
            <a:r>
              <a:rPr sz="2400" spc="-10" dirty="0">
                <a:latin typeface="Arial"/>
                <a:cs typeface="Arial"/>
              </a:rPr>
              <a:t>i</a:t>
            </a:r>
            <a:r>
              <a:rPr sz="2400" spc="-5" dirty="0">
                <a:latin typeface="Arial"/>
                <a:cs typeface="Arial"/>
              </a:rPr>
              <a:t>gh</a:t>
            </a:r>
            <a:r>
              <a:rPr sz="2400" dirty="0">
                <a:latin typeface="Arial"/>
                <a:cs typeface="Arial"/>
              </a:rPr>
              <a:t>t</a:t>
            </a:r>
            <a:r>
              <a:rPr sz="2400" spc="80" dirty="0">
                <a:latin typeface="Times New Roman"/>
                <a:cs typeface="Times New Roman"/>
              </a:rPr>
              <a:t> </a:t>
            </a:r>
            <a:r>
              <a:rPr sz="2400" spc="-20" dirty="0">
                <a:latin typeface="Arial"/>
                <a:cs typeface="Arial"/>
              </a:rPr>
              <a:t>o</a:t>
            </a:r>
            <a:r>
              <a:rPr sz="2400" spc="-10" dirty="0">
                <a:latin typeface="Arial"/>
                <a:cs typeface="Arial"/>
              </a:rPr>
              <a:t>f</a:t>
            </a:r>
            <a:r>
              <a:rPr sz="2400" spc="65" dirty="0">
                <a:latin typeface="Times New Roman"/>
                <a:cs typeface="Times New Roman"/>
              </a:rPr>
              <a:t> </a:t>
            </a:r>
            <a:r>
              <a:rPr sz="2400" spc="-10" dirty="0">
                <a:latin typeface="Arial"/>
                <a:cs typeface="Arial"/>
              </a:rPr>
              <a:t>1</a:t>
            </a:r>
            <a:r>
              <a:rPr sz="2400" dirty="0">
                <a:latin typeface="Arial"/>
                <a:cs typeface="Arial"/>
              </a:rPr>
              <a:t>.428</a:t>
            </a:r>
            <a:r>
              <a:rPr sz="2400" spc="-10" dirty="0">
                <a:latin typeface="Arial"/>
                <a:cs typeface="Arial"/>
              </a:rPr>
              <a:t>.</a:t>
            </a:r>
            <a:endParaRPr sz="2400" dirty="0">
              <a:latin typeface="Arial"/>
              <a:cs typeface="Arial"/>
            </a:endParaRPr>
          </a:p>
        </p:txBody>
      </p:sp>
      <p:sp>
        <p:nvSpPr>
          <p:cNvPr id="4" name="object 4"/>
          <p:cNvSpPr txBox="1"/>
          <p:nvPr/>
        </p:nvSpPr>
        <p:spPr>
          <a:xfrm>
            <a:off x="535940" y="3315363"/>
            <a:ext cx="7315834" cy="1492716"/>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b="1" spc="-15" dirty="0">
                <a:latin typeface="Arial"/>
                <a:cs typeface="Arial"/>
              </a:rPr>
              <a:t>&lt;blockq</a:t>
            </a:r>
            <a:r>
              <a:rPr sz="2400" b="1" spc="-30" dirty="0">
                <a:latin typeface="Arial"/>
                <a:cs typeface="Arial"/>
              </a:rPr>
              <a:t>u</a:t>
            </a:r>
            <a:r>
              <a:rPr sz="2400" b="1" dirty="0">
                <a:latin typeface="Arial"/>
                <a:cs typeface="Arial"/>
              </a:rPr>
              <a:t>ote</a:t>
            </a:r>
            <a:r>
              <a:rPr sz="2400" b="1" spc="-15" dirty="0">
                <a:latin typeface="Arial"/>
                <a:cs typeface="Arial"/>
              </a:rPr>
              <a:t>&gt;</a:t>
            </a:r>
            <a:endParaRPr sz="2400" dirty="0">
              <a:latin typeface="Arial"/>
              <a:cs typeface="Arial"/>
            </a:endParaRPr>
          </a:p>
          <a:p>
            <a:pPr>
              <a:lnSpc>
                <a:spcPct val="100000"/>
              </a:lnSpc>
              <a:spcBef>
                <a:spcPts val="5"/>
              </a:spcBef>
              <a:buClr>
                <a:srgbClr val="71A276"/>
              </a:buClr>
              <a:buFont typeface="Wingdings 2"/>
              <a:buChar char=""/>
            </a:pPr>
            <a:endParaRPr sz="2500" dirty="0">
              <a:latin typeface="Times New Roman"/>
              <a:cs typeface="Times New Roman"/>
            </a:endParaRPr>
          </a:p>
          <a:p>
            <a:pPr marL="305435" marR="5080" indent="-292735">
              <a:lnSpc>
                <a:spcPct val="100000"/>
              </a:lnSpc>
              <a:buClr>
                <a:srgbClr val="71A276"/>
              </a:buClr>
              <a:buSzPct val="68750"/>
              <a:buFont typeface="Wingdings 2"/>
              <a:buChar char=""/>
              <a:tabLst>
                <a:tab pos="306070" algn="l"/>
              </a:tabLst>
            </a:pPr>
            <a:r>
              <a:rPr sz="2400" spc="-285" dirty="0">
                <a:latin typeface="Arial"/>
                <a:cs typeface="Arial"/>
              </a:rPr>
              <a:t>T</a:t>
            </a:r>
            <a:r>
              <a:rPr sz="2400" dirty="0">
                <a:latin typeface="Arial"/>
                <a:cs typeface="Arial"/>
              </a:rPr>
              <a:t>o</a:t>
            </a:r>
            <a:r>
              <a:rPr sz="2400" spc="55" dirty="0">
                <a:latin typeface="Times New Roman"/>
                <a:cs typeface="Times New Roman"/>
              </a:rPr>
              <a:t> </a:t>
            </a:r>
            <a:r>
              <a:rPr sz="2400" dirty="0">
                <a:latin typeface="Arial"/>
                <a:cs typeface="Arial"/>
              </a:rPr>
              <a:t>show</a:t>
            </a:r>
            <a:r>
              <a:rPr sz="2400" spc="70" dirty="0">
                <a:latin typeface="Times New Roman"/>
                <a:cs typeface="Times New Roman"/>
              </a:rPr>
              <a:t> </a:t>
            </a:r>
            <a:r>
              <a:rPr sz="2400" dirty="0">
                <a:latin typeface="Arial"/>
                <a:cs typeface="Arial"/>
              </a:rPr>
              <a:t>the</a:t>
            </a:r>
            <a:r>
              <a:rPr sz="2400" spc="65" dirty="0">
                <a:latin typeface="Times New Roman"/>
                <a:cs typeface="Times New Roman"/>
              </a:rPr>
              <a:t> </a:t>
            </a:r>
            <a:r>
              <a:rPr sz="2400" spc="-5" dirty="0">
                <a:latin typeface="Arial"/>
                <a:cs typeface="Arial"/>
              </a:rPr>
              <a:t>quot</a:t>
            </a:r>
            <a:r>
              <a:rPr sz="2400" dirty="0">
                <a:latin typeface="Arial"/>
                <a:cs typeface="Arial"/>
              </a:rPr>
              <a:t>e</a:t>
            </a:r>
            <a:r>
              <a:rPr sz="2400" spc="65" dirty="0">
                <a:latin typeface="Times New Roman"/>
                <a:cs typeface="Times New Roman"/>
              </a:rPr>
              <a:t> </a:t>
            </a:r>
            <a:r>
              <a:rPr sz="2400" spc="-5" dirty="0">
                <a:latin typeface="Arial"/>
                <a:cs typeface="Arial"/>
              </a:rPr>
              <a:t>o</a:t>
            </a:r>
            <a:r>
              <a:rPr sz="2400" dirty="0">
                <a:latin typeface="Arial"/>
                <a:cs typeface="Arial"/>
              </a:rPr>
              <a:t>n</a:t>
            </a:r>
            <a:r>
              <a:rPr sz="2400" spc="65" dirty="0">
                <a:latin typeface="Times New Roman"/>
                <a:cs typeface="Times New Roman"/>
              </a:rPr>
              <a:t> </a:t>
            </a:r>
            <a:r>
              <a:rPr sz="2400" spc="-5" dirty="0">
                <a:latin typeface="Arial"/>
                <a:cs typeface="Arial"/>
              </a:rPr>
              <a:t>th</a:t>
            </a:r>
            <a:r>
              <a:rPr sz="2400" dirty="0">
                <a:latin typeface="Arial"/>
                <a:cs typeface="Arial"/>
              </a:rPr>
              <a:t>e</a:t>
            </a:r>
            <a:r>
              <a:rPr sz="2400" spc="55" dirty="0">
                <a:latin typeface="Times New Roman"/>
                <a:cs typeface="Times New Roman"/>
              </a:rPr>
              <a:t> </a:t>
            </a:r>
            <a:r>
              <a:rPr sz="2400" dirty="0">
                <a:latin typeface="Arial"/>
                <a:cs typeface="Arial"/>
              </a:rPr>
              <a:t>right,</a:t>
            </a:r>
            <a:r>
              <a:rPr sz="2400" spc="65" dirty="0">
                <a:latin typeface="Times New Roman"/>
                <a:cs typeface="Times New Roman"/>
              </a:rPr>
              <a:t> </a:t>
            </a:r>
            <a:r>
              <a:rPr sz="2400" spc="-5" dirty="0">
                <a:latin typeface="Arial"/>
                <a:cs typeface="Arial"/>
              </a:rPr>
              <a:t>us</a:t>
            </a:r>
            <a:r>
              <a:rPr sz="2400" dirty="0">
                <a:latin typeface="Arial"/>
                <a:cs typeface="Arial"/>
              </a:rPr>
              <a:t>e</a:t>
            </a:r>
            <a:r>
              <a:rPr sz="2400" spc="65" dirty="0">
                <a:latin typeface="Times New Roman"/>
                <a:cs typeface="Times New Roman"/>
              </a:rPr>
              <a:t> </a:t>
            </a:r>
            <a:r>
              <a:rPr sz="2400" dirty="0">
                <a:latin typeface="Arial"/>
                <a:cs typeface="Arial"/>
              </a:rPr>
              <a:t>the</a:t>
            </a:r>
            <a:r>
              <a:rPr sz="2400" spc="65" dirty="0">
                <a:latin typeface="Times New Roman"/>
                <a:cs typeface="Times New Roman"/>
              </a:rPr>
              <a:t> </a:t>
            </a:r>
            <a:r>
              <a:rPr sz="2400" spc="5" dirty="0">
                <a:latin typeface="Arial"/>
                <a:cs typeface="Arial"/>
              </a:rPr>
              <a:t>.</a:t>
            </a:r>
            <a:r>
              <a:rPr sz="2400" spc="-5" dirty="0">
                <a:latin typeface="Arial"/>
                <a:cs typeface="Arial"/>
              </a:rPr>
              <a:t>b</a:t>
            </a:r>
            <a:r>
              <a:rPr sz="2400" spc="-10" dirty="0">
                <a:latin typeface="Arial"/>
                <a:cs typeface="Arial"/>
              </a:rPr>
              <a:t>l</a:t>
            </a:r>
            <a:r>
              <a:rPr sz="2400" spc="-5" dirty="0">
                <a:latin typeface="Arial"/>
                <a:cs typeface="Arial"/>
              </a:rPr>
              <a:t>ockqu</a:t>
            </a:r>
            <a:r>
              <a:rPr sz="2400" spc="-10" dirty="0">
                <a:latin typeface="Arial"/>
                <a:cs typeface="Arial"/>
              </a:rPr>
              <a:t>ote</a:t>
            </a:r>
            <a:r>
              <a:rPr sz="2400" dirty="0">
                <a:latin typeface="Arial"/>
                <a:cs typeface="Arial"/>
              </a:rPr>
              <a:t>-</a:t>
            </a:r>
            <a:r>
              <a:rPr sz="2400" dirty="0">
                <a:latin typeface="Times New Roman"/>
                <a:cs typeface="Times New Roman"/>
              </a:rPr>
              <a:t> </a:t>
            </a:r>
            <a:r>
              <a:rPr sz="2400" dirty="0">
                <a:latin typeface="Arial"/>
                <a:cs typeface="Arial"/>
              </a:rPr>
              <a:t>reverse</a:t>
            </a:r>
            <a:r>
              <a:rPr sz="2400" spc="70" dirty="0">
                <a:latin typeface="Times New Roman"/>
                <a:cs typeface="Times New Roman"/>
              </a:rPr>
              <a:t> </a:t>
            </a:r>
            <a:r>
              <a:rPr sz="2400" dirty="0">
                <a:latin typeface="Arial"/>
                <a:cs typeface="Arial"/>
              </a:rPr>
              <a:t>cl</a:t>
            </a:r>
            <a:r>
              <a:rPr sz="2400" spc="-10" dirty="0">
                <a:latin typeface="Arial"/>
                <a:cs typeface="Arial"/>
              </a:rPr>
              <a:t>a</a:t>
            </a:r>
            <a:r>
              <a:rPr sz="2400" spc="-15" dirty="0">
                <a:latin typeface="Arial"/>
                <a:cs typeface="Arial"/>
              </a:rPr>
              <a:t>ss:</a:t>
            </a:r>
            <a:endParaRPr sz="2400" dirty="0">
              <a:latin typeface="Arial"/>
              <a:cs typeface="Arial"/>
            </a:endParaRPr>
          </a:p>
        </p:txBody>
      </p:sp>
      <p:sp>
        <p:nvSpPr>
          <p:cNvPr id="5" name="object 5"/>
          <p:cNvSpPr/>
          <p:nvPr/>
        </p:nvSpPr>
        <p:spPr>
          <a:xfrm>
            <a:off x="539495" y="4940808"/>
            <a:ext cx="8065008" cy="1048511"/>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5891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Responsive Web Design</a:t>
            </a:r>
          </a:p>
        </p:txBody>
      </p:sp>
      <p:sp>
        <p:nvSpPr>
          <p:cNvPr id="3" name="Rectangle 2">
            <a:extLst>
              <a:ext uri="{FF2B5EF4-FFF2-40B4-BE49-F238E27FC236}">
                <a16:creationId xmlns:a16="http://schemas.microsoft.com/office/drawing/2014/main" id="{A5BFFF33-5676-42CC-85F8-3C3BE1A35EE7}"/>
              </a:ext>
            </a:extLst>
          </p:cNvPr>
          <p:cNvSpPr/>
          <p:nvPr/>
        </p:nvSpPr>
        <p:spPr>
          <a:xfrm>
            <a:off x="609600" y="2120950"/>
            <a:ext cx="7924800" cy="1785104"/>
          </a:xfrm>
          <a:prstGeom prst="rect">
            <a:avLst/>
          </a:prstGeom>
        </p:spPr>
        <p:txBody>
          <a:bodyPr wrap="square">
            <a:spAutoFit/>
          </a:bodyPr>
          <a:lstStyle/>
          <a:p>
            <a:pPr marL="305435" marR="19685" indent="-292735">
              <a:lnSpc>
                <a:spcPct val="100000"/>
              </a:lnSpc>
              <a:buClr>
                <a:srgbClr val="71A276"/>
              </a:buClr>
              <a:buSzPct val="68750"/>
              <a:buFont typeface="Wingdings 2"/>
              <a:buChar char=""/>
              <a:tabLst>
                <a:tab pos="306070" algn="l"/>
              </a:tabLst>
            </a:pPr>
            <a:r>
              <a:rPr lang="en-US" spc="-5" dirty="0">
                <a:latin typeface="Arial"/>
                <a:cs typeface="Arial"/>
              </a:rPr>
              <a:t>R</a:t>
            </a:r>
            <a:r>
              <a:rPr lang="en-US" spc="-10" dirty="0">
                <a:latin typeface="Arial"/>
                <a:cs typeface="Arial"/>
              </a:rPr>
              <a:t>e</a:t>
            </a:r>
            <a:r>
              <a:rPr lang="en-US" dirty="0">
                <a:latin typeface="Arial"/>
                <a:cs typeface="Arial"/>
              </a:rPr>
              <a:t>sp</a:t>
            </a:r>
            <a:r>
              <a:rPr lang="en-US" spc="-15" dirty="0">
                <a:latin typeface="Arial"/>
                <a:cs typeface="Arial"/>
              </a:rPr>
              <a:t>o</a:t>
            </a:r>
            <a:r>
              <a:rPr lang="en-US" spc="-5" dirty="0">
                <a:latin typeface="Arial"/>
                <a:cs typeface="Arial"/>
              </a:rPr>
              <a:t>ns</a:t>
            </a:r>
            <a:r>
              <a:rPr lang="en-US" spc="-10" dirty="0">
                <a:latin typeface="Arial"/>
                <a:cs typeface="Arial"/>
              </a:rPr>
              <a:t>i</a:t>
            </a:r>
            <a:r>
              <a:rPr lang="en-US" dirty="0">
                <a:latin typeface="Arial"/>
                <a:cs typeface="Arial"/>
              </a:rPr>
              <a:t>ve</a:t>
            </a:r>
            <a:r>
              <a:rPr lang="en-US" spc="100" dirty="0">
                <a:latin typeface="Times New Roman"/>
                <a:cs typeface="Times New Roman"/>
              </a:rPr>
              <a:t> </a:t>
            </a:r>
            <a:r>
              <a:rPr lang="en-US" spc="-5" dirty="0">
                <a:latin typeface="Arial"/>
                <a:cs typeface="Arial"/>
              </a:rPr>
              <a:t>w</a:t>
            </a:r>
            <a:r>
              <a:rPr lang="en-US" spc="-10" dirty="0">
                <a:latin typeface="Arial"/>
                <a:cs typeface="Arial"/>
              </a:rPr>
              <a:t>e</a:t>
            </a:r>
            <a:r>
              <a:rPr lang="en-US" dirty="0">
                <a:latin typeface="Arial"/>
                <a:cs typeface="Arial"/>
              </a:rPr>
              <a:t>b</a:t>
            </a:r>
            <a:r>
              <a:rPr lang="en-US" spc="75" dirty="0">
                <a:latin typeface="Times New Roman"/>
                <a:cs typeface="Times New Roman"/>
              </a:rPr>
              <a:t> </a:t>
            </a:r>
            <a:r>
              <a:rPr lang="en-US" spc="-5" dirty="0">
                <a:latin typeface="Arial"/>
                <a:cs typeface="Arial"/>
              </a:rPr>
              <a:t>d</a:t>
            </a:r>
            <a:r>
              <a:rPr lang="en-US" spc="-10" dirty="0">
                <a:latin typeface="Arial"/>
                <a:cs typeface="Arial"/>
              </a:rPr>
              <a:t>e</a:t>
            </a:r>
            <a:r>
              <a:rPr lang="en-US" dirty="0">
                <a:latin typeface="Arial"/>
                <a:cs typeface="Arial"/>
              </a:rPr>
              <a:t>si</a:t>
            </a:r>
            <a:r>
              <a:rPr lang="en-US" spc="-15" dirty="0">
                <a:latin typeface="Arial"/>
                <a:cs typeface="Arial"/>
              </a:rPr>
              <a:t>g</a:t>
            </a:r>
            <a:r>
              <a:rPr lang="en-US" dirty="0">
                <a:latin typeface="Arial"/>
                <a:cs typeface="Arial"/>
              </a:rPr>
              <a:t>n</a:t>
            </a:r>
            <a:r>
              <a:rPr lang="en-US" spc="85" dirty="0">
                <a:latin typeface="Times New Roman"/>
                <a:cs typeface="Times New Roman"/>
              </a:rPr>
              <a:t> </a:t>
            </a:r>
            <a:r>
              <a:rPr lang="en-US" spc="-5" dirty="0">
                <a:latin typeface="Arial"/>
                <a:cs typeface="Arial"/>
              </a:rPr>
              <a:t>i</a:t>
            </a:r>
            <a:r>
              <a:rPr lang="en-US" dirty="0">
                <a:latin typeface="Arial"/>
                <a:cs typeface="Arial"/>
              </a:rPr>
              <a:t>s</a:t>
            </a:r>
            <a:r>
              <a:rPr lang="en-US" spc="65" dirty="0">
                <a:latin typeface="Times New Roman"/>
                <a:cs typeface="Times New Roman"/>
              </a:rPr>
              <a:t> </a:t>
            </a:r>
            <a:r>
              <a:rPr lang="en-US" spc="-5" dirty="0">
                <a:latin typeface="Arial"/>
                <a:cs typeface="Arial"/>
              </a:rPr>
              <a:t>a</a:t>
            </a:r>
            <a:r>
              <a:rPr lang="en-US" spc="-10" dirty="0">
                <a:latin typeface="Arial"/>
                <a:cs typeface="Arial"/>
              </a:rPr>
              <a:t>b</a:t>
            </a:r>
            <a:r>
              <a:rPr lang="en-US" spc="-5" dirty="0">
                <a:latin typeface="Arial"/>
                <a:cs typeface="Arial"/>
              </a:rPr>
              <a:t>o</a:t>
            </a:r>
            <a:r>
              <a:rPr lang="en-US" spc="-10" dirty="0">
                <a:latin typeface="Arial"/>
                <a:cs typeface="Arial"/>
              </a:rPr>
              <a:t>u</a:t>
            </a:r>
            <a:r>
              <a:rPr lang="en-US" dirty="0">
                <a:latin typeface="Arial"/>
                <a:cs typeface="Arial"/>
              </a:rPr>
              <a:t>t</a:t>
            </a:r>
            <a:r>
              <a:rPr lang="en-US" spc="70" dirty="0">
                <a:latin typeface="Times New Roman"/>
                <a:cs typeface="Times New Roman"/>
              </a:rPr>
              <a:t> </a:t>
            </a:r>
            <a:r>
              <a:rPr lang="en-US" dirty="0">
                <a:latin typeface="Arial"/>
                <a:cs typeface="Arial"/>
              </a:rPr>
              <a:t>creati</a:t>
            </a:r>
            <a:r>
              <a:rPr lang="en-US" spc="-15" dirty="0">
                <a:latin typeface="Arial"/>
                <a:cs typeface="Arial"/>
              </a:rPr>
              <a:t>n</a:t>
            </a:r>
            <a:r>
              <a:rPr lang="en-US" dirty="0">
                <a:latin typeface="Arial"/>
                <a:cs typeface="Arial"/>
              </a:rPr>
              <a:t>g</a:t>
            </a:r>
            <a:r>
              <a:rPr lang="en-US" spc="75" dirty="0">
                <a:latin typeface="Times New Roman"/>
                <a:cs typeface="Times New Roman"/>
              </a:rPr>
              <a:t> </a:t>
            </a:r>
            <a:r>
              <a:rPr lang="en-US" spc="-5" dirty="0">
                <a:latin typeface="Arial"/>
                <a:cs typeface="Arial"/>
              </a:rPr>
              <a:t>w</a:t>
            </a:r>
            <a:r>
              <a:rPr lang="en-US" spc="-10" dirty="0">
                <a:latin typeface="Arial"/>
                <a:cs typeface="Arial"/>
              </a:rPr>
              <a:t>e</a:t>
            </a:r>
            <a:r>
              <a:rPr lang="en-US" dirty="0">
                <a:latin typeface="Arial"/>
                <a:cs typeface="Arial"/>
              </a:rPr>
              <a:t>b</a:t>
            </a:r>
            <a:r>
              <a:rPr lang="en-US" spc="75" dirty="0">
                <a:latin typeface="Times New Roman"/>
                <a:cs typeface="Times New Roman"/>
              </a:rPr>
              <a:t> </a:t>
            </a:r>
            <a:r>
              <a:rPr lang="en-US" dirty="0">
                <a:latin typeface="Arial"/>
                <a:cs typeface="Arial"/>
              </a:rPr>
              <a:t>sites</a:t>
            </a:r>
            <a:r>
              <a:rPr lang="en-US" dirty="0">
                <a:latin typeface="Times New Roman"/>
                <a:cs typeface="Times New Roman"/>
              </a:rPr>
              <a:t> </a:t>
            </a:r>
            <a:r>
              <a:rPr lang="en-US" spc="-5" dirty="0">
                <a:latin typeface="Arial"/>
                <a:cs typeface="Arial"/>
              </a:rPr>
              <a:t>w</a:t>
            </a:r>
            <a:r>
              <a:rPr lang="en-US" spc="-10" dirty="0">
                <a:latin typeface="Arial"/>
                <a:cs typeface="Arial"/>
              </a:rPr>
              <a:t>h</a:t>
            </a:r>
            <a:r>
              <a:rPr lang="en-US" spc="-5" dirty="0">
                <a:latin typeface="Arial"/>
                <a:cs typeface="Arial"/>
              </a:rPr>
              <a:t>ic</a:t>
            </a:r>
            <a:r>
              <a:rPr lang="en-US" dirty="0">
                <a:latin typeface="Arial"/>
                <a:cs typeface="Arial"/>
              </a:rPr>
              <a:t>h</a:t>
            </a:r>
            <a:r>
              <a:rPr lang="en-US" spc="85" dirty="0">
                <a:latin typeface="Times New Roman"/>
                <a:cs typeface="Times New Roman"/>
              </a:rPr>
              <a:t> </a:t>
            </a:r>
            <a:r>
              <a:rPr lang="en-US" spc="-5" dirty="0">
                <a:latin typeface="Arial"/>
                <a:cs typeface="Arial"/>
              </a:rPr>
              <a:t>automatica</a:t>
            </a:r>
            <a:r>
              <a:rPr lang="en-US" spc="-10" dirty="0">
                <a:latin typeface="Arial"/>
                <a:cs typeface="Arial"/>
              </a:rPr>
              <a:t>l</a:t>
            </a:r>
            <a:r>
              <a:rPr lang="en-US" spc="-5" dirty="0">
                <a:latin typeface="Arial"/>
                <a:cs typeface="Arial"/>
              </a:rPr>
              <a:t>l</a:t>
            </a:r>
            <a:r>
              <a:rPr lang="en-US" dirty="0">
                <a:latin typeface="Arial"/>
                <a:cs typeface="Arial"/>
              </a:rPr>
              <a:t>y</a:t>
            </a:r>
            <a:r>
              <a:rPr lang="en-US" spc="85" dirty="0">
                <a:latin typeface="Times New Roman"/>
                <a:cs typeface="Times New Roman"/>
              </a:rPr>
              <a:t> </a:t>
            </a:r>
            <a:r>
              <a:rPr lang="en-US" spc="-5" dirty="0">
                <a:latin typeface="Arial"/>
                <a:cs typeface="Arial"/>
              </a:rPr>
              <a:t>adjus</a:t>
            </a:r>
            <a:r>
              <a:rPr lang="en-US" dirty="0">
                <a:latin typeface="Arial"/>
                <a:cs typeface="Arial"/>
              </a:rPr>
              <a:t>t</a:t>
            </a:r>
            <a:r>
              <a:rPr lang="en-US" spc="65" dirty="0">
                <a:latin typeface="Times New Roman"/>
                <a:cs typeface="Times New Roman"/>
              </a:rPr>
              <a:t> </a:t>
            </a:r>
            <a:r>
              <a:rPr lang="en-US" dirty="0">
                <a:latin typeface="Arial"/>
                <a:cs typeface="Arial"/>
              </a:rPr>
              <a:t>themselves</a:t>
            </a:r>
            <a:r>
              <a:rPr lang="en-US" spc="65" dirty="0">
                <a:latin typeface="Times New Roman"/>
                <a:cs typeface="Times New Roman"/>
              </a:rPr>
              <a:t> </a:t>
            </a:r>
            <a:r>
              <a:rPr lang="en-US" spc="-10" dirty="0">
                <a:latin typeface="Arial"/>
                <a:cs typeface="Arial"/>
              </a:rPr>
              <a:t>to</a:t>
            </a:r>
            <a:r>
              <a:rPr lang="en-US" spc="65" dirty="0">
                <a:latin typeface="Times New Roman"/>
                <a:cs typeface="Times New Roman"/>
              </a:rPr>
              <a:t> </a:t>
            </a:r>
            <a:r>
              <a:rPr lang="en-US" spc="-10" dirty="0">
                <a:latin typeface="Arial"/>
                <a:cs typeface="Arial"/>
              </a:rPr>
              <a:t>l</a:t>
            </a:r>
            <a:r>
              <a:rPr lang="en-US" spc="-5" dirty="0">
                <a:latin typeface="Arial"/>
                <a:cs typeface="Arial"/>
              </a:rPr>
              <a:t>oo</a:t>
            </a:r>
            <a:r>
              <a:rPr lang="en-US" dirty="0">
                <a:latin typeface="Arial"/>
                <a:cs typeface="Arial"/>
              </a:rPr>
              <a:t>k</a:t>
            </a:r>
            <a:r>
              <a:rPr lang="en-US" spc="75" dirty="0">
                <a:latin typeface="Times New Roman"/>
                <a:cs typeface="Times New Roman"/>
              </a:rPr>
              <a:t> </a:t>
            </a:r>
            <a:r>
              <a:rPr lang="en-US" spc="-5" dirty="0">
                <a:latin typeface="Arial"/>
                <a:cs typeface="Arial"/>
              </a:rPr>
              <a:t>go</a:t>
            </a:r>
            <a:r>
              <a:rPr lang="en-US" spc="-10" dirty="0">
                <a:latin typeface="Arial"/>
                <a:cs typeface="Arial"/>
              </a:rPr>
              <a:t>o</a:t>
            </a:r>
            <a:r>
              <a:rPr lang="en-US" dirty="0">
                <a:latin typeface="Arial"/>
                <a:cs typeface="Arial"/>
              </a:rPr>
              <a:t>d</a:t>
            </a:r>
            <a:r>
              <a:rPr lang="en-US" spc="75" dirty="0">
                <a:latin typeface="Times New Roman"/>
                <a:cs typeface="Times New Roman"/>
              </a:rPr>
              <a:t> </a:t>
            </a:r>
            <a:r>
              <a:rPr lang="en-US" spc="-5" dirty="0">
                <a:latin typeface="Arial"/>
                <a:cs typeface="Arial"/>
              </a:rPr>
              <a:t>o</a:t>
            </a:r>
            <a:r>
              <a:rPr lang="en-US" dirty="0">
                <a:latin typeface="Arial"/>
                <a:cs typeface="Arial"/>
              </a:rPr>
              <a:t>n</a:t>
            </a:r>
            <a:r>
              <a:rPr lang="en-US" spc="65" dirty="0">
                <a:latin typeface="Times New Roman"/>
                <a:cs typeface="Times New Roman"/>
              </a:rPr>
              <a:t> </a:t>
            </a:r>
            <a:r>
              <a:rPr lang="en-US" spc="-5" dirty="0">
                <a:latin typeface="Arial"/>
                <a:cs typeface="Arial"/>
              </a:rPr>
              <a:t>a</a:t>
            </a:r>
            <a:r>
              <a:rPr lang="en-US" spc="-10" dirty="0">
                <a:latin typeface="Arial"/>
                <a:cs typeface="Arial"/>
              </a:rPr>
              <a:t>l</a:t>
            </a:r>
            <a:r>
              <a:rPr lang="en-US" dirty="0">
                <a:latin typeface="Arial"/>
                <a:cs typeface="Arial"/>
              </a:rPr>
              <a:t>l</a:t>
            </a:r>
            <a:r>
              <a:rPr lang="en-US" dirty="0">
                <a:latin typeface="Times New Roman"/>
                <a:cs typeface="Times New Roman"/>
              </a:rPr>
              <a:t> </a:t>
            </a:r>
            <a:r>
              <a:rPr lang="en-US" spc="-5" dirty="0">
                <a:latin typeface="Arial"/>
                <a:cs typeface="Arial"/>
              </a:rPr>
              <a:t>dev</a:t>
            </a:r>
            <a:r>
              <a:rPr lang="en-US" spc="-10" dirty="0">
                <a:latin typeface="Arial"/>
                <a:cs typeface="Arial"/>
              </a:rPr>
              <a:t>i</a:t>
            </a:r>
            <a:r>
              <a:rPr lang="en-US" spc="-15" dirty="0">
                <a:latin typeface="Arial"/>
                <a:cs typeface="Arial"/>
              </a:rPr>
              <a:t>ces,</a:t>
            </a:r>
            <a:r>
              <a:rPr lang="en-US" spc="80" dirty="0">
                <a:latin typeface="Times New Roman"/>
                <a:cs typeface="Times New Roman"/>
              </a:rPr>
              <a:t> </a:t>
            </a:r>
            <a:r>
              <a:rPr lang="en-US" spc="-10" dirty="0">
                <a:latin typeface="Arial"/>
                <a:cs typeface="Arial"/>
              </a:rPr>
              <a:t>f</a:t>
            </a:r>
            <a:r>
              <a:rPr lang="en-US" spc="-5" dirty="0">
                <a:latin typeface="Arial"/>
                <a:cs typeface="Arial"/>
              </a:rPr>
              <a:t>ro</a:t>
            </a:r>
            <a:r>
              <a:rPr lang="en-US" dirty="0">
                <a:latin typeface="Arial"/>
                <a:cs typeface="Arial"/>
              </a:rPr>
              <a:t>m</a:t>
            </a:r>
            <a:r>
              <a:rPr lang="en-US" spc="50" dirty="0">
                <a:latin typeface="Times New Roman"/>
                <a:cs typeface="Times New Roman"/>
              </a:rPr>
              <a:t> </a:t>
            </a:r>
            <a:r>
              <a:rPr lang="en-US" dirty="0">
                <a:latin typeface="Arial"/>
                <a:cs typeface="Arial"/>
              </a:rPr>
              <a:t>small</a:t>
            </a:r>
            <a:r>
              <a:rPr lang="en-US" spc="70" dirty="0">
                <a:latin typeface="Times New Roman"/>
                <a:cs typeface="Times New Roman"/>
              </a:rPr>
              <a:t> </a:t>
            </a:r>
            <a:r>
              <a:rPr lang="en-US" spc="-5" dirty="0">
                <a:latin typeface="Arial"/>
                <a:cs typeface="Arial"/>
              </a:rPr>
              <a:t>ph</a:t>
            </a:r>
            <a:r>
              <a:rPr lang="en-US" spc="-10" dirty="0">
                <a:latin typeface="Arial"/>
                <a:cs typeface="Arial"/>
              </a:rPr>
              <a:t>o</a:t>
            </a:r>
            <a:r>
              <a:rPr lang="en-US" spc="-5" dirty="0">
                <a:latin typeface="Arial"/>
                <a:cs typeface="Arial"/>
              </a:rPr>
              <a:t>ne</a:t>
            </a:r>
            <a:r>
              <a:rPr lang="en-US" dirty="0">
                <a:latin typeface="Arial"/>
                <a:cs typeface="Arial"/>
              </a:rPr>
              <a:t>s</a:t>
            </a:r>
            <a:r>
              <a:rPr lang="en-US" spc="75" dirty="0">
                <a:latin typeface="Times New Roman"/>
                <a:cs typeface="Times New Roman"/>
              </a:rPr>
              <a:t> </a:t>
            </a:r>
            <a:r>
              <a:rPr lang="en-US" spc="-10" dirty="0">
                <a:latin typeface="Arial"/>
                <a:cs typeface="Arial"/>
              </a:rPr>
              <a:t>to</a:t>
            </a:r>
            <a:r>
              <a:rPr lang="en-US" spc="65" dirty="0">
                <a:latin typeface="Times New Roman"/>
                <a:cs typeface="Times New Roman"/>
              </a:rPr>
              <a:t> </a:t>
            </a:r>
            <a:r>
              <a:rPr lang="en-US" spc="-10" dirty="0">
                <a:latin typeface="Arial"/>
                <a:cs typeface="Arial"/>
              </a:rPr>
              <a:t>l</a:t>
            </a:r>
            <a:r>
              <a:rPr lang="en-US" spc="-5" dirty="0">
                <a:latin typeface="Arial"/>
                <a:cs typeface="Arial"/>
              </a:rPr>
              <a:t>arg</a:t>
            </a:r>
            <a:r>
              <a:rPr lang="en-US" dirty="0">
                <a:latin typeface="Arial"/>
                <a:cs typeface="Arial"/>
              </a:rPr>
              <a:t>e</a:t>
            </a:r>
            <a:r>
              <a:rPr lang="en-US" spc="80" dirty="0">
                <a:latin typeface="Times New Roman"/>
                <a:cs typeface="Times New Roman"/>
              </a:rPr>
              <a:t> </a:t>
            </a:r>
            <a:r>
              <a:rPr lang="en-US" spc="-5" dirty="0">
                <a:latin typeface="Arial"/>
                <a:cs typeface="Arial"/>
              </a:rPr>
              <a:t>desktop</a:t>
            </a:r>
            <a:r>
              <a:rPr lang="en-US" spc="15" dirty="0">
                <a:latin typeface="Arial"/>
                <a:cs typeface="Arial"/>
              </a:rPr>
              <a:t>s</a:t>
            </a:r>
            <a:r>
              <a:rPr lang="en-US" spc="-10" dirty="0">
                <a:latin typeface="Arial"/>
                <a:cs typeface="Arial"/>
              </a:rPr>
              <a:t>.</a:t>
            </a:r>
            <a:endParaRPr lang="en-US" dirty="0">
              <a:latin typeface="Arial"/>
              <a:cs typeface="Arial"/>
            </a:endParaRPr>
          </a:p>
          <a:p>
            <a:pPr>
              <a:lnSpc>
                <a:spcPct val="100000"/>
              </a:lnSpc>
              <a:spcBef>
                <a:spcPts val="5"/>
              </a:spcBef>
              <a:buClr>
                <a:srgbClr val="71A276"/>
              </a:buClr>
              <a:buFont typeface="Wingdings 2"/>
              <a:buChar char=""/>
            </a:pPr>
            <a:endParaRPr lang="en-US" sz="20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lang="en-US" dirty="0">
                <a:latin typeface="Arial"/>
                <a:cs typeface="Arial"/>
              </a:rPr>
              <a:t>B</a:t>
            </a:r>
            <a:r>
              <a:rPr lang="en-US" spc="-10" dirty="0">
                <a:latin typeface="Arial"/>
                <a:cs typeface="Arial"/>
              </a:rPr>
              <a:t>o</a:t>
            </a:r>
            <a:r>
              <a:rPr lang="en-US" spc="-5" dirty="0">
                <a:latin typeface="Arial"/>
                <a:cs typeface="Arial"/>
              </a:rPr>
              <a:t>otst</a:t>
            </a:r>
            <a:r>
              <a:rPr lang="en-US" spc="5" dirty="0">
                <a:latin typeface="Arial"/>
                <a:cs typeface="Arial"/>
              </a:rPr>
              <a:t>r</a:t>
            </a:r>
            <a:r>
              <a:rPr lang="en-US" spc="-5" dirty="0">
                <a:latin typeface="Arial"/>
                <a:cs typeface="Arial"/>
              </a:rPr>
              <a:t>a</a:t>
            </a:r>
            <a:r>
              <a:rPr lang="en-US" dirty="0">
                <a:latin typeface="Arial"/>
                <a:cs typeface="Arial"/>
              </a:rPr>
              <a:t>p</a:t>
            </a:r>
            <a:r>
              <a:rPr lang="en-US" spc="50" dirty="0">
                <a:latin typeface="Times New Roman"/>
                <a:cs typeface="Times New Roman"/>
              </a:rPr>
              <a:t> </a:t>
            </a:r>
            <a:r>
              <a:rPr lang="en-US" spc="-5" dirty="0">
                <a:latin typeface="Arial"/>
                <a:cs typeface="Arial"/>
              </a:rPr>
              <a:t>g</a:t>
            </a:r>
            <a:r>
              <a:rPr lang="en-US" spc="-10" dirty="0">
                <a:latin typeface="Arial"/>
                <a:cs typeface="Arial"/>
              </a:rPr>
              <a:t>i</a:t>
            </a:r>
            <a:r>
              <a:rPr lang="en-US" dirty="0">
                <a:latin typeface="Arial"/>
                <a:cs typeface="Arial"/>
              </a:rPr>
              <a:t>ves</a:t>
            </a:r>
            <a:r>
              <a:rPr lang="en-US" spc="80" dirty="0">
                <a:latin typeface="Times New Roman"/>
                <a:cs typeface="Times New Roman"/>
              </a:rPr>
              <a:t> </a:t>
            </a:r>
            <a:r>
              <a:rPr lang="en-US" dirty="0">
                <a:latin typeface="Arial"/>
                <a:cs typeface="Arial"/>
              </a:rPr>
              <a:t>you</a:t>
            </a:r>
            <a:r>
              <a:rPr lang="en-US" spc="70" dirty="0">
                <a:latin typeface="Times New Roman"/>
                <a:cs typeface="Times New Roman"/>
              </a:rPr>
              <a:t> </a:t>
            </a:r>
            <a:r>
              <a:rPr lang="en-US" dirty="0">
                <a:latin typeface="Arial"/>
                <a:cs typeface="Arial"/>
              </a:rPr>
              <a:t>the</a:t>
            </a:r>
            <a:r>
              <a:rPr lang="en-US" spc="50" dirty="0">
                <a:latin typeface="Times New Roman"/>
                <a:cs typeface="Times New Roman"/>
              </a:rPr>
              <a:t> </a:t>
            </a:r>
            <a:r>
              <a:rPr lang="en-US" spc="-5" dirty="0">
                <a:latin typeface="Arial"/>
                <a:cs typeface="Arial"/>
              </a:rPr>
              <a:t>a</a:t>
            </a:r>
            <a:r>
              <a:rPr lang="en-US" spc="-10" dirty="0">
                <a:latin typeface="Arial"/>
                <a:cs typeface="Arial"/>
              </a:rPr>
              <a:t>b</a:t>
            </a:r>
            <a:r>
              <a:rPr lang="en-US" spc="-5" dirty="0">
                <a:latin typeface="Arial"/>
                <a:cs typeface="Arial"/>
              </a:rPr>
              <a:t>i</a:t>
            </a:r>
            <a:r>
              <a:rPr lang="en-US" spc="-10" dirty="0">
                <a:latin typeface="Arial"/>
                <a:cs typeface="Arial"/>
              </a:rPr>
              <a:t>l</a:t>
            </a:r>
            <a:r>
              <a:rPr lang="en-US" spc="-5" dirty="0">
                <a:latin typeface="Arial"/>
                <a:cs typeface="Arial"/>
              </a:rPr>
              <a:t>it</a:t>
            </a:r>
            <a:r>
              <a:rPr lang="en-US" dirty="0">
                <a:latin typeface="Arial"/>
                <a:cs typeface="Arial"/>
              </a:rPr>
              <a:t>y</a:t>
            </a:r>
            <a:r>
              <a:rPr lang="en-US" spc="90" dirty="0">
                <a:latin typeface="Times New Roman"/>
                <a:cs typeface="Times New Roman"/>
              </a:rPr>
              <a:t> </a:t>
            </a:r>
            <a:r>
              <a:rPr lang="en-US" dirty="0">
                <a:latin typeface="Arial"/>
                <a:cs typeface="Arial"/>
              </a:rPr>
              <a:t>to</a:t>
            </a:r>
            <a:r>
              <a:rPr lang="en-US" spc="45" dirty="0">
                <a:latin typeface="Times New Roman"/>
                <a:cs typeface="Times New Roman"/>
              </a:rPr>
              <a:t> </a:t>
            </a:r>
            <a:r>
              <a:rPr lang="en-US" spc="-5" dirty="0">
                <a:latin typeface="Arial"/>
                <a:cs typeface="Arial"/>
              </a:rPr>
              <a:t>e</a:t>
            </a:r>
            <a:r>
              <a:rPr lang="en-US" spc="-10" dirty="0">
                <a:latin typeface="Arial"/>
                <a:cs typeface="Arial"/>
              </a:rPr>
              <a:t>a</a:t>
            </a:r>
            <a:r>
              <a:rPr lang="en-US" dirty="0">
                <a:latin typeface="Arial"/>
                <a:cs typeface="Arial"/>
              </a:rPr>
              <a:t>si</a:t>
            </a:r>
            <a:r>
              <a:rPr lang="en-US" spc="-15" dirty="0">
                <a:latin typeface="Arial"/>
                <a:cs typeface="Arial"/>
              </a:rPr>
              <a:t>l</a:t>
            </a:r>
            <a:r>
              <a:rPr lang="en-US" dirty="0">
                <a:latin typeface="Arial"/>
                <a:cs typeface="Arial"/>
              </a:rPr>
              <a:t>y</a:t>
            </a:r>
            <a:r>
              <a:rPr lang="en-US" spc="90" dirty="0">
                <a:latin typeface="Times New Roman"/>
                <a:cs typeface="Times New Roman"/>
              </a:rPr>
              <a:t> </a:t>
            </a:r>
            <a:r>
              <a:rPr lang="en-US" dirty="0">
                <a:latin typeface="Arial"/>
                <a:cs typeface="Arial"/>
              </a:rPr>
              <a:t>create</a:t>
            </a:r>
            <a:r>
              <a:rPr lang="en-US" spc="65" dirty="0">
                <a:latin typeface="Times New Roman"/>
                <a:cs typeface="Times New Roman"/>
              </a:rPr>
              <a:t> </a:t>
            </a:r>
            <a:r>
              <a:rPr lang="en-US" dirty="0">
                <a:latin typeface="Arial"/>
                <a:cs typeface="Arial"/>
              </a:rPr>
              <a:t>resp</a:t>
            </a:r>
            <a:r>
              <a:rPr lang="en-US" spc="-15" dirty="0">
                <a:latin typeface="Arial"/>
                <a:cs typeface="Arial"/>
              </a:rPr>
              <a:t>o</a:t>
            </a:r>
            <a:r>
              <a:rPr lang="en-US" spc="-5" dirty="0">
                <a:latin typeface="Arial"/>
                <a:cs typeface="Arial"/>
              </a:rPr>
              <a:t>ns</a:t>
            </a:r>
            <a:r>
              <a:rPr lang="en-US" spc="-10" dirty="0">
                <a:latin typeface="Arial"/>
                <a:cs typeface="Arial"/>
              </a:rPr>
              <a:t>i</a:t>
            </a:r>
            <a:r>
              <a:rPr lang="en-US" dirty="0">
                <a:latin typeface="Arial"/>
                <a:cs typeface="Arial"/>
              </a:rPr>
              <a:t>ve</a:t>
            </a:r>
          </a:p>
          <a:p>
            <a:pPr marL="305435">
              <a:lnSpc>
                <a:spcPct val="100000"/>
              </a:lnSpc>
            </a:pPr>
            <a:r>
              <a:rPr lang="en-US" spc="-5" dirty="0">
                <a:latin typeface="Arial"/>
                <a:cs typeface="Arial"/>
              </a:rPr>
              <a:t>des</a:t>
            </a:r>
            <a:r>
              <a:rPr lang="en-US" spc="-10" dirty="0">
                <a:latin typeface="Arial"/>
                <a:cs typeface="Arial"/>
              </a:rPr>
              <a:t>i</a:t>
            </a:r>
            <a:r>
              <a:rPr lang="en-US" spc="-5" dirty="0">
                <a:latin typeface="Arial"/>
                <a:cs typeface="Arial"/>
              </a:rPr>
              <a:t>gns.</a:t>
            </a:r>
            <a:endParaRPr lang="en-US" dirty="0">
              <a:latin typeface="Arial"/>
              <a:cs typeface="Arial"/>
            </a:endParaRPr>
          </a:p>
        </p:txBody>
      </p:sp>
    </p:spTree>
    <p:extLst>
      <p:ext uri="{BB962C8B-B14F-4D97-AF65-F5344CB8AC3E}">
        <p14:creationId xmlns:p14="http://schemas.microsoft.com/office/powerpoint/2010/main" val="1753322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3861" y="537823"/>
            <a:ext cx="6952487" cy="61112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7359015" cy="492443"/>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latin typeface="Arial"/>
                <a:cs typeface="Arial"/>
              </a:rPr>
              <a:t>Conte</a:t>
            </a:r>
            <a:r>
              <a:rPr sz="3200" b="1" spc="-10" dirty="0">
                <a:latin typeface="Arial"/>
                <a:cs typeface="Arial"/>
              </a:rPr>
              <a:t>x</a:t>
            </a:r>
            <a:r>
              <a:rPr sz="3200" b="1" dirty="0">
                <a:latin typeface="Arial"/>
                <a:cs typeface="Arial"/>
              </a:rPr>
              <a:t>tual</a:t>
            </a:r>
            <a:r>
              <a:rPr sz="3200" b="1" spc="40" dirty="0">
                <a:latin typeface="Times New Roman"/>
                <a:cs typeface="Times New Roman"/>
              </a:rPr>
              <a:t> </a:t>
            </a:r>
            <a:r>
              <a:rPr sz="3200" b="1" spc="-5" dirty="0">
                <a:latin typeface="Arial"/>
                <a:cs typeface="Arial"/>
              </a:rPr>
              <a:t>Color</a:t>
            </a:r>
            <a:r>
              <a:rPr sz="3200" b="1" dirty="0">
                <a:latin typeface="Arial"/>
                <a:cs typeface="Arial"/>
              </a:rPr>
              <a:t>s</a:t>
            </a:r>
            <a:r>
              <a:rPr sz="3200" b="1" spc="70" dirty="0">
                <a:latin typeface="Times New Roman"/>
                <a:cs typeface="Times New Roman"/>
              </a:rPr>
              <a:t> </a:t>
            </a:r>
            <a:r>
              <a:rPr sz="3200" b="1" spc="-5" dirty="0">
                <a:latin typeface="Arial"/>
                <a:cs typeface="Arial"/>
              </a:rPr>
              <a:t>an</a:t>
            </a:r>
            <a:r>
              <a:rPr sz="3200" b="1" dirty="0">
                <a:latin typeface="Arial"/>
                <a:cs typeface="Arial"/>
              </a:rPr>
              <a:t>d</a:t>
            </a:r>
            <a:r>
              <a:rPr sz="3200" b="1" spc="75" dirty="0">
                <a:latin typeface="Times New Roman"/>
                <a:cs typeface="Times New Roman"/>
              </a:rPr>
              <a:t> </a:t>
            </a:r>
            <a:r>
              <a:rPr sz="3200" b="1" spc="-5" dirty="0">
                <a:latin typeface="Arial"/>
                <a:cs typeface="Arial"/>
              </a:rPr>
              <a:t>Bac</a:t>
            </a:r>
            <a:r>
              <a:rPr sz="3200" b="1" spc="-15" dirty="0">
                <a:latin typeface="Arial"/>
                <a:cs typeface="Arial"/>
              </a:rPr>
              <a:t>k</a:t>
            </a:r>
            <a:r>
              <a:rPr sz="3200" b="1" dirty="0">
                <a:latin typeface="Arial"/>
                <a:cs typeface="Arial"/>
              </a:rPr>
              <a:t>grounds</a:t>
            </a:r>
            <a:endParaRPr sz="3200" dirty="0">
              <a:latin typeface="Arial"/>
              <a:cs typeface="Arial"/>
            </a:endParaRPr>
          </a:p>
        </p:txBody>
      </p:sp>
      <p:sp>
        <p:nvSpPr>
          <p:cNvPr id="4" name="object 4"/>
          <p:cNvSpPr txBox="1"/>
          <p:nvPr/>
        </p:nvSpPr>
        <p:spPr>
          <a:xfrm>
            <a:off x="535940" y="2705381"/>
            <a:ext cx="4468495" cy="2585323"/>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dirty="0">
                <a:latin typeface="Arial"/>
                <a:cs typeface="Arial"/>
              </a:rPr>
              <a:t>The</a:t>
            </a:r>
            <a:r>
              <a:rPr sz="2400" spc="55" dirty="0">
                <a:latin typeface="Times New Roman"/>
                <a:cs typeface="Times New Roman"/>
              </a:rPr>
              <a:t> </a:t>
            </a:r>
            <a:r>
              <a:rPr sz="2400" dirty="0">
                <a:latin typeface="Arial"/>
                <a:cs typeface="Arial"/>
              </a:rPr>
              <a:t>classes</a:t>
            </a:r>
            <a:r>
              <a:rPr sz="2400" spc="75" dirty="0">
                <a:latin typeface="Times New Roman"/>
                <a:cs typeface="Times New Roman"/>
              </a:rPr>
              <a:t> </a:t>
            </a:r>
            <a:r>
              <a:rPr sz="2400" spc="-10" dirty="0">
                <a:latin typeface="Arial"/>
                <a:cs typeface="Arial"/>
              </a:rPr>
              <a:t>for</a:t>
            </a:r>
            <a:r>
              <a:rPr sz="2400" spc="50" dirty="0">
                <a:latin typeface="Times New Roman"/>
                <a:cs typeface="Times New Roman"/>
              </a:rPr>
              <a:t> </a:t>
            </a:r>
            <a:r>
              <a:rPr sz="2400" spc="-10" dirty="0">
                <a:latin typeface="Arial"/>
                <a:cs typeface="Arial"/>
              </a:rPr>
              <a:t>te</a:t>
            </a:r>
            <a:r>
              <a:rPr sz="2400" spc="-30" dirty="0">
                <a:latin typeface="Arial"/>
                <a:cs typeface="Arial"/>
              </a:rPr>
              <a:t>x</a:t>
            </a:r>
            <a:r>
              <a:rPr sz="2400" spc="-10" dirty="0">
                <a:latin typeface="Arial"/>
                <a:cs typeface="Arial"/>
              </a:rPr>
              <a:t>t</a:t>
            </a:r>
            <a:r>
              <a:rPr sz="2400" spc="70" dirty="0">
                <a:latin typeface="Times New Roman"/>
                <a:cs typeface="Times New Roman"/>
              </a:rPr>
              <a:t> </a:t>
            </a:r>
            <a:r>
              <a:rPr sz="2400" dirty="0">
                <a:latin typeface="Arial"/>
                <a:cs typeface="Arial"/>
              </a:rPr>
              <a:t>col</a:t>
            </a:r>
            <a:r>
              <a:rPr sz="2400" spc="-15" dirty="0">
                <a:latin typeface="Arial"/>
                <a:cs typeface="Arial"/>
              </a:rPr>
              <a:t>o</a:t>
            </a:r>
            <a:r>
              <a:rPr sz="2400" dirty="0">
                <a:latin typeface="Arial"/>
                <a:cs typeface="Arial"/>
              </a:rPr>
              <a:t>rs</a:t>
            </a:r>
            <a:r>
              <a:rPr sz="2400" spc="70" dirty="0">
                <a:latin typeface="Times New Roman"/>
                <a:cs typeface="Times New Roman"/>
              </a:rPr>
              <a:t> </a:t>
            </a:r>
            <a:r>
              <a:rPr sz="2400" spc="-5" dirty="0">
                <a:latin typeface="Arial"/>
                <a:cs typeface="Arial"/>
              </a:rPr>
              <a:t>ar</a:t>
            </a:r>
            <a:r>
              <a:rPr sz="2400" spc="10" dirty="0">
                <a:latin typeface="Arial"/>
                <a:cs typeface="Arial"/>
              </a:rPr>
              <a:t>e</a:t>
            </a:r>
            <a:r>
              <a:rPr sz="2400" spc="-10" dirty="0">
                <a:latin typeface="Arial"/>
                <a:cs typeface="Arial"/>
              </a:rPr>
              <a:t>:</a:t>
            </a:r>
            <a:endParaRPr sz="2400">
              <a:latin typeface="Arial"/>
              <a:cs typeface="Arial"/>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.te</a:t>
            </a:r>
            <a:r>
              <a:rPr sz="2400" spc="-15" dirty="0">
                <a:latin typeface="Arial"/>
                <a:cs typeface="Arial"/>
              </a:rPr>
              <a:t>x</a:t>
            </a:r>
            <a:r>
              <a:rPr sz="2400" dirty="0">
                <a:latin typeface="Arial"/>
                <a:cs typeface="Arial"/>
              </a:rPr>
              <a:t>t-muted,</a:t>
            </a:r>
            <a:endParaRPr sz="240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a:t>
            </a:r>
            <a:r>
              <a:rPr sz="2400" spc="-10" dirty="0">
                <a:latin typeface="Arial"/>
                <a:cs typeface="Arial"/>
              </a:rPr>
              <a:t>te</a:t>
            </a:r>
            <a:r>
              <a:rPr sz="2400" spc="-30" dirty="0">
                <a:latin typeface="Arial"/>
                <a:cs typeface="Arial"/>
              </a:rPr>
              <a:t>x</a:t>
            </a:r>
            <a:r>
              <a:rPr sz="2400" spc="-10" dirty="0">
                <a:latin typeface="Arial"/>
                <a:cs typeface="Arial"/>
              </a:rPr>
              <a:t>t</a:t>
            </a:r>
            <a:r>
              <a:rPr sz="2400" dirty="0">
                <a:latin typeface="Arial"/>
                <a:cs typeface="Arial"/>
              </a:rPr>
              <a:t>-</a:t>
            </a:r>
            <a:r>
              <a:rPr sz="2400" spc="-5" dirty="0">
                <a:latin typeface="Arial"/>
                <a:cs typeface="Arial"/>
              </a:rPr>
              <a:t>primar</a:t>
            </a:r>
            <a:r>
              <a:rPr sz="2400" spc="-175" dirty="0">
                <a:latin typeface="Arial"/>
                <a:cs typeface="Arial"/>
              </a:rPr>
              <a:t>y</a:t>
            </a:r>
            <a:r>
              <a:rPr sz="2400" spc="-10" dirty="0">
                <a:latin typeface="Arial"/>
                <a:cs typeface="Arial"/>
              </a:rPr>
              <a:t>,</a:t>
            </a:r>
            <a:endParaRPr sz="240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a:t>
            </a:r>
            <a:r>
              <a:rPr sz="2400" spc="-10" dirty="0">
                <a:latin typeface="Arial"/>
                <a:cs typeface="Arial"/>
              </a:rPr>
              <a:t>te</a:t>
            </a:r>
            <a:r>
              <a:rPr sz="2400" spc="-30" dirty="0">
                <a:latin typeface="Arial"/>
                <a:cs typeface="Arial"/>
              </a:rPr>
              <a:t>x</a:t>
            </a:r>
            <a:r>
              <a:rPr sz="2400" spc="-10" dirty="0">
                <a:latin typeface="Arial"/>
                <a:cs typeface="Arial"/>
              </a:rPr>
              <a:t>t</a:t>
            </a:r>
            <a:r>
              <a:rPr sz="2400" dirty="0">
                <a:latin typeface="Arial"/>
                <a:cs typeface="Arial"/>
              </a:rPr>
              <a:t>-success,</a:t>
            </a:r>
            <a:endParaRPr sz="240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a:t>
            </a:r>
            <a:r>
              <a:rPr sz="2400" spc="-10" dirty="0">
                <a:latin typeface="Arial"/>
                <a:cs typeface="Arial"/>
              </a:rPr>
              <a:t>te</a:t>
            </a:r>
            <a:r>
              <a:rPr sz="2400" spc="-30" dirty="0">
                <a:latin typeface="Arial"/>
                <a:cs typeface="Arial"/>
              </a:rPr>
              <a:t>x</a:t>
            </a:r>
            <a:r>
              <a:rPr sz="2400" spc="-10" dirty="0">
                <a:latin typeface="Arial"/>
                <a:cs typeface="Arial"/>
              </a:rPr>
              <a:t>t</a:t>
            </a:r>
            <a:r>
              <a:rPr sz="2400" dirty="0">
                <a:latin typeface="Arial"/>
                <a:cs typeface="Arial"/>
              </a:rPr>
              <a:t>-</a:t>
            </a:r>
            <a:r>
              <a:rPr sz="2400" spc="-5" dirty="0">
                <a:latin typeface="Arial"/>
                <a:cs typeface="Arial"/>
              </a:rPr>
              <a:t>i</a:t>
            </a:r>
            <a:r>
              <a:rPr sz="2400" spc="-10" dirty="0">
                <a:latin typeface="Arial"/>
                <a:cs typeface="Arial"/>
              </a:rPr>
              <a:t>nfo,</a:t>
            </a:r>
            <a:endParaRPr sz="2400">
              <a:latin typeface="Arial"/>
              <a:cs typeface="Arial"/>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.te</a:t>
            </a:r>
            <a:r>
              <a:rPr sz="2400" spc="-15" dirty="0">
                <a:latin typeface="Arial"/>
                <a:cs typeface="Arial"/>
              </a:rPr>
              <a:t>x</a:t>
            </a:r>
            <a:r>
              <a:rPr sz="2400" dirty="0">
                <a:latin typeface="Arial"/>
                <a:cs typeface="Arial"/>
              </a:rPr>
              <a:t>t-</a:t>
            </a:r>
            <a:r>
              <a:rPr sz="2400" spc="-5" dirty="0">
                <a:latin typeface="Arial"/>
                <a:cs typeface="Arial"/>
              </a:rPr>
              <a:t>w</a:t>
            </a:r>
            <a:r>
              <a:rPr sz="2400" spc="-10" dirty="0">
                <a:latin typeface="Arial"/>
                <a:cs typeface="Arial"/>
              </a:rPr>
              <a:t>a</a:t>
            </a:r>
            <a:r>
              <a:rPr sz="2400" dirty="0">
                <a:latin typeface="Arial"/>
                <a:cs typeface="Arial"/>
              </a:rPr>
              <a:t>rni</a:t>
            </a:r>
            <a:r>
              <a:rPr sz="2400" spc="-15" dirty="0">
                <a:latin typeface="Arial"/>
                <a:cs typeface="Arial"/>
              </a:rPr>
              <a:t>n</a:t>
            </a:r>
            <a:r>
              <a:rPr sz="2400" spc="-5" dirty="0">
                <a:latin typeface="Arial"/>
                <a:cs typeface="Arial"/>
              </a:rPr>
              <a:t>g</a:t>
            </a:r>
            <a:r>
              <a:rPr sz="2400" dirty="0">
                <a:latin typeface="Arial"/>
                <a:cs typeface="Arial"/>
              </a:rPr>
              <a:t>,</a:t>
            </a:r>
            <a:r>
              <a:rPr sz="2400" spc="65" dirty="0">
                <a:latin typeface="Times New Roman"/>
                <a:cs typeface="Times New Roman"/>
              </a:rPr>
              <a:t> </a:t>
            </a:r>
            <a:r>
              <a:rPr sz="2400" spc="-5" dirty="0">
                <a:latin typeface="Arial"/>
                <a:cs typeface="Arial"/>
              </a:rPr>
              <a:t>and</a:t>
            </a:r>
            <a:endParaRPr sz="240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a:t>
            </a:r>
            <a:r>
              <a:rPr sz="2400" spc="-10" dirty="0">
                <a:latin typeface="Arial"/>
                <a:cs typeface="Arial"/>
              </a:rPr>
              <a:t>te</a:t>
            </a:r>
            <a:r>
              <a:rPr sz="2400" spc="-30" dirty="0">
                <a:latin typeface="Arial"/>
                <a:cs typeface="Arial"/>
              </a:rPr>
              <a:t>x</a:t>
            </a:r>
            <a:r>
              <a:rPr sz="2400" spc="-10" dirty="0">
                <a:latin typeface="Arial"/>
                <a:cs typeface="Arial"/>
              </a:rPr>
              <a:t>t</a:t>
            </a:r>
            <a:r>
              <a:rPr sz="2400" dirty="0">
                <a:latin typeface="Arial"/>
                <a:cs typeface="Arial"/>
              </a:rPr>
              <a:t>-</a:t>
            </a:r>
            <a:r>
              <a:rPr sz="2400" spc="-5" dirty="0">
                <a:latin typeface="Arial"/>
                <a:cs typeface="Arial"/>
              </a:rPr>
              <a:t>da</a:t>
            </a:r>
            <a:r>
              <a:rPr sz="2400" spc="-10" dirty="0">
                <a:latin typeface="Arial"/>
                <a:cs typeface="Arial"/>
              </a:rPr>
              <a:t>n</a:t>
            </a:r>
            <a:r>
              <a:rPr sz="2400" spc="-5" dirty="0">
                <a:latin typeface="Arial"/>
                <a:cs typeface="Arial"/>
              </a:rPr>
              <a:t>ger:</a:t>
            </a:r>
            <a:endParaRPr sz="2400">
              <a:latin typeface="Arial"/>
              <a:cs typeface="Arial"/>
            </a:endParaRPr>
          </a:p>
        </p:txBody>
      </p:sp>
      <p:sp>
        <p:nvSpPr>
          <p:cNvPr id="5" name="object 5"/>
          <p:cNvSpPr/>
          <p:nvPr/>
        </p:nvSpPr>
        <p:spPr>
          <a:xfrm>
            <a:off x="4172711" y="3429000"/>
            <a:ext cx="4104132" cy="219760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02838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5695" y="787908"/>
            <a:ext cx="6981444" cy="603503"/>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7310755" cy="492443"/>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dirty="0">
                <a:latin typeface="Arial"/>
                <a:cs typeface="Arial"/>
              </a:rPr>
              <a:t>The</a:t>
            </a:r>
            <a:r>
              <a:rPr sz="3200" spc="60" dirty="0">
                <a:latin typeface="Times New Roman"/>
                <a:cs typeface="Times New Roman"/>
              </a:rPr>
              <a:t> </a:t>
            </a:r>
            <a:r>
              <a:rPr sz="3200" dirty="0">
                <a:latin typeface="Arial"/>
                <a:cs typeface="Arial"/>
              </a:rPr>
              <a:t>classes</a:t>
            </a:r>
            <a:r>
              <a:rPr sz="3200" spc="70" dirty="0">
                <a:latin typeface="Times New Roman"/>
                <a:cs typeface="Times New Roman"/>
              </a:rPr>
              <a:t> </a:t>
            </a:r>
            <a:r>
              <a:rPr sz="3200" dirty="0">
                <a:latin typeface="Arial"/>
                <a:cs typeface="Arial"/>
              </a:rPr>
              <a:t>for</a:t>
            </a:r>
            <a:r>
              <a:rPr sz="3200" spc="65" dirty="0">
                <a:latin typeface="Times New Roman"/>
                <a:cs typeface="Times New Roman"/>
              </a:rPr>
              <a:t> </a:t>
            </a:r>
            <a:r>
              <a:rPr sz="3200" spc="-5" dirty="0">
                <a:latin typeface="Arial"/>
                <a:cs typeface="Arial"/>
              </a:rPr>
              <a:t>b</a:t>
            </a:r>
            <a:r>
              <a:rPr sz="3200" spc="-15" dirty="0">
                <a:latin typeface="Arial"/>
                <a:cs typeface="Arial"/>
              </a:rPr>
              <a:t>a</a:t>
            </a:r>
            <a:r>
              <a:rPr sz="3200" dirty="0">
                <a:latin typeface="Arial"/>
                <a:cs typeface="Arial"/>
              </a:rPr>
              <a:t>c</a:t>
            </a:r>
            <a:r>
              <a:rPr sz="3200" spc="5" dirty="0">
                <a:latin typeface="Arial"/>
                <a:cs typeface="Arial"/>
              </a:rPr>
              <a:t>k</a:t>
            </a:r>
            <a:r>
              <a:rPr sz="3200" spc="-5" dirty="0">
                <a:latin typeface="Arial"/>
                <a:cs typeface="Arial"/>
              </a:rPr>
              <a:t>gr</a:t>
            </a:r>
            <a:r>
              <a:rPr sz="3200" spc="-10" dirty="0">
                <a:latin typeface="Arial"/>
                <a:cs typeface="Arial"/>
              </a:rPr>
              <a:t>o</a:t>
            </a:r>
            <a:r>
              <a:rPr sz="3200" spc="-5" dirty="0">
                <a:latin typeface="Arial"/>
                <a:cs typeface="Arial"/>
              </a:rPr>
              <a:t>u</a:t>
            </a:r>
            <a:r>
              <a:rPr sz="3200" spc="-15" dirty="0">
                <a:latin typeface="Arial"/>
                <a:cs typeface="Arial"/>
              </a:rPr>
              <a:t>n</a:t>
            </a:r>
            <a:r>
              <a:rPr sz="3200" dirty="0">
                <a:latin typeface="Arial"/>
                <a:cs typeface="Arial"/>
              </a:rPr>
              <a:t>d</a:t>
            </a:r>
            <a:r>
              <a:rPr sz="3200" spc="55" dirty="0">
                <a:latin typeface="Times New Roman"/>
                <a:cs typeface="Times New Roman"/>
              </a:rPr>
              <a:t> </a:t>
            </a:r>
            <a:r>
              <a:rPr sz="3200" dirty="0">
                <a:latin typeface="Arial"/>
                <a:cs typeface="Arial"/>
              </a:rPr>
              <a:t>colors</a:t>
            </a:r>
            <a:r>
              <a:rPr sz="3200" spc="60" dirty="0">
                <a:latin typeface="Times New Roman"/>
                <a:cs typeface="Times New Roman"/>
              </a:rPr>
              <a:t> </a:t>
            </a:r>
            <a:r>
              <a:rPr sz="3200" spc="-5" dirty="0">
                <a:latin typeface="Arial"/>
                <a:cs typeface="Arial"/>
              </a:rPr>
              <a:t>ar</a:t>
            </a:r>
            <a:r>
              <a:rPr sz="3200" dirty="0">
                <a:latin typeface="Arial"/>
                <a:cs typeface="Arial"/>
              </a:rPr>
              <a:t>e:</a:t>
            </a:r>
          </a:p>
        </p:txBody>
      </p:sp>
      <p:sp>
        <p:nvSpPr>
          <p:cNvPr id="4" name="object 4"/>
          <p:cNvSpPr txBox="1"/>
          <p:nvPr/>
        </p:nvSpPr>
        <p:spPr>
          <a:xfrm>
            <a:off x="535940" y="2705381"/>
            <a:ext cx="2589530" cy="1846659"/>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spc="-5" dirty="0">
                <a:latin typeface="Arial"/>
                <a:cs typeface="Arial"/>
              </a:rPr>
              <a:t>.bg</a:t>
            </a:r>
            <a:r>
              <a:rPr sz="2400" dirty="0">
                <a:latin typeface="Arial"/>
                <a:cs typeface="Arial"/>
              </a:rPr>
              <a:t>-</a:t>
            </a:r>
            <a:r>
              <a:rPr sz="2400" spc="-5" dirty="0">
                <a:latin typeface="Arial"/>
                <a:cs typeface="Arial"/>
              </a:rPr>
              <a:t>primar</a:t>
            </a:r>
            <a:r>
              <a:rPr sz="2400" spc="-175" dirty="0">
                <a:latin typeface="Arial"/>
                <a:cs typeface="Arial"/>
              </a:rPr>
              <a:t>y</a:t>
            </a:r>
            <a:r>
              <a:rPr sz="2400" spc="-10" dirty="0">
                <a:latin typeface="Arial"/>
                <a:cs typeface="Arial"/>
              </a:rPr>
              <a:t>,</a:t>
            </a:r>
            <a:endParaRPr sz="2400">
              <a:latin typeface="Arial"/>
              <a:cs typeface="Arial"/>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a:t>
            </a:r>
            <a:r>
              <a:rPr sz="2400" spc="-5" dirty="0">
                <a:latin typeface="Arial"/>
                <a:cs typeface="Arial"/>
              </a:rPr>
              <a:t>bg</a:t>
            </a:r>
            <a:r>
              <a:rPr sz="2400" dirty="0">
                <a:latin typeface="Arial"/>
                <a:cs typeface="Arial"/>
              </a:rPr>
              <a:t>-suc</a:t>
            </a:r>
            <a:r>
              <a:rPr sz="2400" spc="-10" dirty="0">
                <a:latin typeface="Arial"/>
                <a:cs typeface="Arial"/>
              </a:rPr>
              <a:t>c</a:t>
            </a:r>
            <a:r>
              <a:rPr sz="2400" spc="-5" dirty="0">
                <a:latin typeface="Arial"/>
                <a:cs typeface="Arial"/>
              </a:rPr>
              <a:t>ess,</a:t>
            </a:r>
            <a:endParaRPr sz="240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.bg</a:t>
            </a:r>
            <a:r>
              <a:rPr sz="2400" dirty="0">
                <a:latin typeface="Arial"/>
                <a:cs typeface="Arial"/>
              </a:rPr>
              <a:t>-</a:t>
            </a:r>
            <a:r>
              <a:rPr sz="2400" spc="-5" dirty="0">
                <a:latin typeface="Arial"/>
                <a:cs typeface="Arial"/>
              </a:rPr>
              <a:t>i</a:t>
            </a:r>
            <a:r>
              <a:rPr sz="2400" spc="-10" dirty="0">
                <a:latin typeface="Arial"/>
                <a:cs typeface="Arial"/>
              </a:rPr>
              <a:t>nfo,</a:t>
            </a:r>
            <a:endParaRPr sz="240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.bg</a:t>
            </a:r>
            <a:r>
              <a:rPr sz="2400" dirty="0">
                <a:latin typeface="Arial"/>
                <a:cs typeface="Arial"/>
              </a:rPr>
              <a:t>-</a:t>
            </a:r>
            <a:r>
              <a:rPr sz="2400" spc="-5" dirty="0">
                <a:latin typeface="Arial"/>
                <a:cs typeface="Arial"/>
              </a:rPr>
              <a:t>w</a:t>
            </a:r>
            <a:r>
              <a:rPr sz="2400" spc="-10" dirty="0">
                <a:latin typeface="Arial"/>
                <a:cs typeface="Arial"/>
              </a:rPr>
              <a:t>a</a:t>
            </a:r>
            <a:r>
              <a:rPr sz="2400" dirty="0">
                <a:latin typeface="Arial"/>
                <a:cs typeface="Arial"/>
              </a:rPr>
              <a:t>rnin</a:t>
            </a:r>
            <a:r>
              <a:rPr sz="2400" spc="-10" dirty="0">
                <a:latin typeface="Arial"/>
                <a:cs typeface="Arial"/>
              </a:rPr>
              <a:t>g,</a:t>
            </a:r>
            <a:r>
              <a:rPr sz="2400" spc="85" dirty="0">
                <a:latin typeface="Times New Roman"/>
                <a:cs typeface="Times New Roman"/>
              </a:rPr>
              <a:t> </a:t>
            </a:r>
            <a:r>
              <a:rPr sz="2400" spc="-5" dirty="0">
                <a:latin typeface="Arial"/>
                <a:cs typeface="Arial"/>
              </a:rPr>
              <a:t>and</a:t>
            </a:r>
            <a:endParaRPr sz="240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.bg</a:t>
            </a:r>
            <a:r>
              <a:rPr sz="2400" dirty="0">
                <a:latin typeface="Arial"/>
                <a:cs typeface="Arial"/>
              </a:rPr>
              <a:t>-</a:t>
            </a:r>
            <a:r>
              <a:rPr sz="2400" spc="-5" dirty="0">
                <a:latin typeface="Arial"/>
                <a:cs typeface="Arial"/>
              </a:rPr>
              <a:t>da</a:t>
            </a:r>
            <a:r>
              <a:rPr sz="2400" spc="-10" dirty="0">
                <a:latin typeface="Arial"/>
                <a:cs typeface="Arial"/>
              </a:rPr>
              <a:t>n</a:t>
            </a:r>
            <a:r>
              <a:rPr sz="2400" spc="-5" dirty="0">
                <a:latin typeface="Arial"/>
                <a:cs typeface="Arial"/>
              </a:rPr>
              <a:t>ger:</a:t>
            </a:r>
            <a:endParaRPr sz="2400">
              <a:latin typeface="Arial"/>
              <a:cs typeface="Arial"/>
            </a:endParaRPr>
          </a:p>
        </p:txBody>
      </p:sp>
      <p:sp>
        <p:nvSpPr>
          <p:cNvPr id="5" name="object 5"/>
          <p:cNvSpPr/>
          <p:nvPr/>
        </p:nvSpPr>
        <p:spPr>
          <a:xfrm>
            <a:off x="467868" y="4907279"/>
            <a:ext cx="6480048" cy="160934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75641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7908"/>
            <a:ext cx="4044695" cy="59588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29520"/>
            <a:ext cx="7760970" cy="4108817"/>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b="1" spc="-5" dirty="0">
                <a:latin typeface="Arial"/>
                <a:cs typeface="Arial"/>
              </a:rPr>
              <a:t>R</a:t>
            </a:r>
            <a:r>
              <a:rPr sz="2400" b="1" spc="-10" dirty="0">
                <a:latin typeface="Arial"/>
                <a:cs typeface="Arial"/>
              </a:rPr>
              <a:t>e</a:t>
            </a:r>
            <a:r>
              <a:rPr sz="2400" b="1" spc="-5" dirty="0">
                <a:latin typeface="Arial"/>
                <a:cs typeface="Arial"/>
              </a:rPr>
              <a:t>s</a:t>
            </a:r>
            <a:r>
              <a:rPr sz="2400" b="1" spc="-10" dirty="0">
                <a:latin typeface="Arial"/>
                <a:cs typeface="Arial"/>
              </a:rPr>
              <a:t>p</a:t>
            </a:r>
            <a:r>
              <a:rPr sz="2400" b="1" dirty="0">
                <a:latin typeface="Arial"/>
                <a:cs typeface="Arial"/>
              </a:rPr>
              <a:t>o</a:t>
            </a:r>
            <a:r>
              <a:rPr sz="2400" b="1" spc="-10" dirty="0">
                <a:latin typeface="Arial"/>
                <a:cs typeface="Arial"/>
              </a:rPr>
              <a:t>n</a:t>
            </a:r>
            <a:r>
              <a:rPr sz="2400" b="1" spc="-5" dirty="0">
                <a:latin typeface="Arial"/>
                <a:cs typeface="Arial"/>
              </a:rPr>
              <a:t>siv</a:t>
            </a:r>
            <a:r>
              <a:rPr sz="2400" b="1" dirty="0">
                <a:latin typeface="Arial"/>
                <a:cs typeface="Arial"/>
              </a:rPr>
              <a:t>e</a:t>
            </a:r>
            <a:r>
              <a:rPr sz="2400" b="1" spc="75" dirty="0">
                <a:latin typeface="Times New Roman"/>
                <a:cs typeface="Times New Roman"/>
              </a:rPr>
              <a:t> </a:t>
            </a:r>
            <a:r>
              <a:rPr sz="2400" b="1" spc="-185" dirty="0">
                <a:latin typeface="Arial"/>
                <a:cs typeface="Arial"/>
              </a:rPr>
              <a:t>T</a:t>
            </a:r>
            <a:r>
              <a:rPr sz="2400" b="1" spc="-5" dirty="0">
                <a:latin typeface="Arial"/>
                <a:cs typeface="Arial"/>
              </a:rPr>
              <a:t>a</a:t>
            </a:r>
            <a:r>
              <a:rPr sz="2400" b="1" spc="-10" dirty="0">
                <a:latin typeface="Arial"/>
                <a:cs typeface="Arial"/>
              </a:rPr>
              <a:t>b</a:t>
            </a:r>
            <a:r>
              <a:rPr sz="2400" b="1" dirty="0">
                <a:latin typeface="Arial"/>
                <a:cs typeface="Arial"/>
              </a:rPr>
              <a:t>les</a:t>
            </a:r>
            <a:endParaRPr sz="2400">
              <a:latin typeface="Arial"/>
              <a:cs typeface="Arial"/>
            </a:endParaRPr>
          </a:p>
          <a:p>
            <a:pPr>
              <a:lnSpc>
                <a:spcPct val="100000"/>
              </a:lnSpc>
              <a:spcBef>
                <a:spcPts val="7"/>
              </a:spcBef>
              <a:buClr>
                <a:srgbClr val="71A276"/>
              </a:buClr>
              <a:buFont typeface="Wingdings 2"/>
              <a:buChar char=""/>
            </a:pPr>
            <a:endParaRPr sz="2500">
              <a:latin typeface="Times New Roman"/>
              <a:cs typeface="Times New Roman"/>
            </a:endParaRPr>
          </a:p>
          <a:p>
            <a:pPr marL="305435" marR="5080" indent="-292735">
              <a:lnSpc>
                <a:spcPct val="100000"/>
              </a:lnSpc>
              <a:buClr>
                <a:srgbClr val="71A276"/>
              </a:buClr>
              <a:buSzPct val="68750"/>
              <a:buFont typeface="Wingdings 2"/>
              <a:buChar char=""/>
              <a:tabLst>
                <a:tab pos="306070" algn="l"/>
              </a:tabLst>
            </a:pPr>
            <a:r>
              <a:rPr sz="2400" spc="-5" dirty="0">
                <a:latin typeface="Arial"/>
                <a:cs typeface="Arial"/>
              </a:rPr>
              <a:t>Th</a:t>
            </a:r>
            <a:r>
              <a:rPr sz="2400" dirty="0">
                <a:latin typeface="Arial"/>
                <a:cs typeface="Arial"/>
              </a:rPr>
              <a:t>e</a:t>
            </a:r>
            <a:r>
              <a:rPr sz="2400" spc="65" dirty="0">
                <a:latin typeface="Times New Roman"/>
                <a:cs typeface="Times New Roman"/>
              </a:rPr>
              <a:t> </a:t>
            </a:r>
            <a:r>
              <a:rPr sz="2400" spc="-10" dirty="0">
                <a:latin typeface="Arial"/>
                <a:cs typeface="Arial"/>
              </a:rPr>
              <a:t>.</a:t>
            </a:r>
            <a:r>
              <a:rPr sz="2400" spc="-5" dirty="0">
                <a:latin typeface="Arial"/>
                <a:cs typeface="Arial"/>
              </a:rPr>
              <a:t>tab</a:t>
            </a:r>
            <a:r>
              <a:rPr sz="2400" spc="-10" dirty="0">
                <a:latin typeface="Arial"/>
                <a:cs typeface="Arial"/>
              </a:rPr>
              <a:t>l</a:t>
            </a:r>
            <a:r>
              <a:rPr sz="2400" spc="-5" dirty="0">
                <a:latin typeface="Arial"/>
                <a:cs typeface="Arial"/>
              </a:rPr>
              <a:t>e</a:t>
            </a:r>
            <a:r>
              <a:rPr sz="2400" dirty="0">
                <a:latin typeface="Arial"/>
                <a:cs typeface="Arial"/>
              </a:rPr>
              <a:t>-respons</a:t>
            </a:r>
            <a:r>
              <a:rPr sz="2400" spc="-15" dirty="0">
                <a:latin typeface="Arial"/>
                <a:cs typeface="Arial"/>
              </a:rPr>
              <a:t>i</a:t>
            </a:r>
            <a:r>
              <a:rPr sz="2400" dirty="0">
                <a:latin typeface="Arial"/>
                <a:cs typeface="Arial"/>
              </a:rPr>
              <a:t>ve</a:t>
            </a:r>
            <a:r>
              <a:rPr sz="2400" spc="9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80" dirty="0">
                <a:latin typeface="Times New Roman"/>
                <a:cs typeface="Times New Roman"/>
              </a:rPr>
              <a:t> </a:t>
            </a:r>
            <a:r>
              <a:rPr sz="2400" dirty="0">
                <a:latin typeface="Arial"/>
                <a:cs typeface="Arial"/>
              </a:rPr>
              <a:t>creates</a:t>
            </a:r>
            <a:r>
              <a:rPr sz="2400" spc="65" dirty="0">
                <a:latin typeface="Times New Roman"/>
                <a:cs typeface="Times New Roman"/>
              </a:rPr>
              <a:t> </a:t>
            </a:r>
            <a:r>
              <a:rPr sz="2400" dirty="0">
                <a:latin typeface="Arial"/>
                <a:cs typeface="Arial"/>
              </a:rPr>
              <a:t>a</a:t>
            </a:r>
            <a:r>
              <a:rPr sz="2400" spc="65" dirty="0">
                <a:latin typeface="Times New Roman"/>
                <a:cs typeface="Times New Roman"/>
              </a:rPr>
              <a:t> </a:t>
            </a:r>
            <a:r>
              <a:rPr sz="2400" dirty="0">
                <a:latin typeface="Arial"/>
                <a:cs typeface="Arial"/>
              </a:rPr>
              <a:t>respons</a:t>
            </a:r>
            <a:r>
              <a:rPr sz="2400" spc="-15" dirty="0">
                <a:latin typeface="Arial"/>
                <a:cs typeface="Arial"/>
              </a:rPr>
              <a:t>i</a:t>
            </a:r>
            <a:r>
              <a:rPr sz="2400" dirty="0">
                <a:latin typeface="Arial"/>
                <a:cs typeface="Arial"/>
              </a:rPr>
              <a:t>ve</a:t>
            </a:r>
            <a:r>
              <a:rPr sz="2400" spc="90" dirty="0">
                <a:latin typeface="Times New Roman"/>
                <a:cs typeface="Times New Roman"/>
              </a:rPr>
              <a:t> </a:t>
            </a:r>
            <a:r>
              <a:rPr sz="2400" dirty="0">
                <a:latin typeface="Arial"/>
                <a:cs typeface="Arial"/>
              </a:rPr>
              <a:t>table.</a:t>
            </a:r>
            <a:r>
              <a:rPr sz="2400" dirty="0">
                <a:latin typeface="Times New Roman"/>
                <a:cs typeface="Times New Roman"/>
              </a:rPr>
              <a:t> </a:t>
            </a:r>
            <a:r>
              <a:rPr sz="2400" dirty="0">
                <a:latin typeface="Arial"/>
                <a:cs typeface="Arial"/>
              </a:rPr>
              <a:t>The</a:t>
            </a:r>
            <a:r>
              <a:rPr sz="2400" spc="55" dirty="0">
                <a:latin typeface="Times New Roman"/>
                <a:cs typeface="Times New Roman"/>
              </a:rPr>
              <a:t> </a:t>
            </a:r>
            <a:r>
              <a:rPr sz="2400" spc="-5" dirty="0">
                <a:latin typeface="Arial"/>
                <a:cs typeface="Arial"/>
              </a:rPr>
              <a:t>tab</a:t>
            </a:r>
            <a:r>
              <a:rPr sz="2400" spc="-10" dirty="0">
                <a:latin typeface="Arial"/>
                <a:cs typeface="Arial"/>
              </a:rPr>
              <a:t>l</a:t>
            </a:r>
            <a:r>
              <a:rPr sz="2400" dirty="0">
                <a:latin typeface="Arial"/>
                <a:cs typeface="Arial"/>
              </a:rPr>
              <a:t>e</a:t>
            </a:r>
            <a:r>
              <a:rPr sz="2400" spc="75" dirty="0">
                <a:latin typeface="Times New Roman"/>
                <a:cs typeface="Times New Roman"/>
              </a:rPr>
              <a:t> </a:t>
            </a:r>
            <a:r>
              <a:rPr sz="2400" spc="-5" dirty="0">
                <a:latin typeface="Arial"/>
                <a:cs typeface="Arial"/>
              </a:rPr>
              <a:t>w</a:t>
            </a:r>
            <a:r>
              <a:rPr sz="2400" spc="-10" dirty="0">
                <a:latin typeface="Arial"/>
                <a:cs typeface="Arial"/>
              </a:rPr>
              <a:t>i</a:t>
            </a:r>
            <a:r>
              <a:rPr sz="2400" spc="-5" dirty="0">
                <a:latin typeface="Arial"/>
                <a:cs typeface="Arial"/>
              </a:rPr>
              <a:t>l</a:t>
            </a:r>
            <a:r>
              <a:rPr sz="2400" dirty="0">
                <a:latin typeface="Arial"/>
                <a:cs typeface="Arial"/>
              </a:rPr>
              <a:t>l</a:t>
            </a:r>
            <a:r>
              <a:rPr sz="2400" spc="80" dirty="0">
                <a:latin typeface="Times New Roman"/>
                <a:cs typeface="Times New Roman"/>
              </a:rPr>
              <a:t> </a:t>
            </a:r>
            <a:r>
              <a:rPr sz="2400" dirty="0">
                <a:latin typeface="Arial"/>
                <a:cs typeface="Arial"/>
              </a:rPr>
              <a:t>then</a:t>
            </a:r>
            <a:r>
              <a:rPr sz="2400" spc="60" dirty="0">
                <a:latin typeface="Times New Roman"/>
                <a:cs typeface="Times New Roman"/>
              </a:rPr>
              <a:t> </a:t>
            </a:r>
            <a:r>
              <a:rPr sz="2400" dirty="0">
                <a:latin typeface="Arial"/>
                <a:cs typeface="Arial"/>
              </a:rPr>
              <a:t>scr</a:t>
            </a:r>
            <a:r>
              <a:rPr sz="2400" spc="-5" dirty="0">
                <a:latin typeface="Arial"/>
                <a:cs typeface="Arial"/>
              </a:rPr>
              <a:t>o</a:t>
            </a:r>
            <a:r>
              <a:rPr sz="2400" spc="-10" dirty="0">
                <a:latin typeface="Arial"/>
                <a:cs typeface="Arial"/>
              </a:rPr>
              <a:t>l</a:t>
            </a:r>
            <a:r>
              <a:rPr sz="2400" dirty="0">
                <a:latin typeface="Arial"/>
                <a:cs typeface="Arial"/>
              </a:rPr>
              <a:t>l</a:t>
            </a:r>
            <a:r>
              <a:rPr sz="2400" spc="90" dirty="0">
                <a:latin typeface="Times New Roman"/>
                <a:cs typeface="Times New Roman"/>
              </a:rPr>
              <a:t> </a:t>
            </a:r>
            <a:r>
              <a:rPr sz="2400" spc="-5" dirty="0">
                <a:latin typeface="Arial"/>
                <a:cs typeface="Arial"/>
              </a:rPr>
              <a:t>ho</a:t>
            </a:r>
            <a:r>
              <a:rPr sz="2400" dirty="0">
                <a:latin typeface="Arial"/>
                <a:cs typeface="Arial"/>
              </a:rPr>
              <a:t>r</a:t>
            </a:r>
            <a:r>
              <a:rPr sz="2400" spc="-5" dirty="0">
                <a:latin typeface="Arial"/>
                <a:cs typeface="Arial"/>
              </a:rPr>
              <a:t>izon</a:t>
            </a:r>
            <a:r>
              <a:rPr sz="2400" spc="5" dirty="0">
                <a:latin typeface="Arial"/>
                <a:cs typeface="Arial"/>
              </a:rPr>
              <a:t>t</a:t>
            </a:r>
            <a:r>
              <a:rPr sz="2400" spc="-5" dirty="0">
                <a:latin typeface="Arial"/>
                <a:cs typeface="Arial"/>
              </a:rPr>
              <a:t>all</a:t>
            </a:r>
            <a:r>
              <a:rPr sz="2400" dirty="0">
                <a:latin typeface="Arial"/>
                <a:cs typeface="Arial"/>
              </a:rPr>
              <a:t>y</a:t>
            </a:r>
            <a:r>
              <a:rPr sz="2400" spc="70" dirty="0">
                <a:latin typeface="Times New Roman"/>
                <a:cs typeface="Times New Roman"/>
              </a:rPr>
              <a:t> </a:t>
            </a:r>
            <a:r>
              <a:rPr sz="2400" spc="-5" dirty="0">
                <a:latin typeface="Arial"/>
                <a:cs typeface="Arial"/>
              </a:rPr>
              <a:t>o</a:t>
            </a:r>
            <a:r>
              <a:rPr sz="2400" dirty="0">
                <a:latin typeface="Arial"/>
                <a:cs typeface="Arial"/>
              </a:rPr>
              <a:t>n</a:t>
            </a:r>
            <a:r>
              <a:rPr sz="2400" spc="80" dirty="0">
                <a:latin typeface="Times New Roman"/>
                <a:cs typeface="Times New Roman"/>
              </a:rPr>
              <a:t> </a:t>
            </a:r>
            <a:r>
              <a:rPr sz="2400" dirty="0">
                <a:latin typeface="Arial"/>
                <a:cs typeface="Arial"/>
              </a:rPr>
              <a:t>sm</a:t>
            </a:r>
            <a:r>
              <a:rPr sz="2400" spc="-5" dirty="0">
                <a:latin typeface="Arial"/>
                <a:cs typeface="Arial"/>
              </a:rPr>
              <a:t>al</a:t>
            </a:r>
            <a:r>
              <a:rPr sz="2400" dirty="0">
                <a:latin typeface="Arial"/>
                <a:cs typeface="Arial"/>
              </a:rPr>
              <a:t>l</a:t>
            </a:r>
            <a:r>
              <a:rPr sz="2400" spc="60" dirty="0">
                <a:latin typeface="Times New Roman"/>
                <a:cs typeface="Times New Roman"/>
              </a:rPr>
              <a:t> </a:t>
            </a:r>
            <a:r>
              <a:rPr sz="2400" spc="-5" dirty="0">
                <a:latin typeface="Arial"/>
                <a:cs typeface="Arial"/>
              </a:rPr>
              <a:t>dev</a:t>
            </a:r>
            <a:r>
              <a:rPr sz="2400" spc="-10" dirty="0">
                <a:latin typeface="Arial"/>
                <a:cs typeface="Arial"/>
              </a:rPr>
              <a:t>i</a:t>
            </a:r>
            <a:r>
              <a:rPr sz="2400" dirty="0">
                <a:latin typeface="Arial"/>
                <a:cs typeface="Arial"/>
              </a:rPr>
              <a:t>ces</a:t>
            </a:r>
            <a:endParaRPr sz="2400">
              <a:latin typeface="Arial"/>
              <a:cs typeface="Arial"/>
            </a:endParaRPr>
          </a:p>
          <a:p>
            <a:pPr>
              <a:lnSpc>
                <a:spcPct val="100000"/>
              </a:lnSpc>
              <a:buClr>
                <a:srgbClr val="71A276"/>
              </a:buClr>
              <a:buFont typeface="Wingdings 2"/>
              <a:buChar char=""/>
            </a:pPr>
            <a:endParaRPr sz="2400">
              <a:latin typeface="Times New Roman"/>
              <a:cs typeface="Times New Roman"/>
            </a:endParaRPr>
          </a:p>
          <a:p>
            <a:pPr>
              <a:lnSpc>
                <a:spcPct val="100000"/>
              </a:lnSpc>
              <a:spcBef>
                <a:spcPts val="13"/>
              </a:spcBef>
              <a:buClr>
                <a:srgbClr val="71A276"/>
              </a:buClr>
              <a:buFont typeface="Wingdings 2"/>
              <a:buChar char=""/>
            </a:pPr>
            <a:endParaRPr sz="260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&lt;div</a:t>
            </a:r>
            <a:r>
              <a:rPr sz="2400" spc="65" dirty="0">
                <a:latin typeface="Times New Roman"/>
                <a:cs typeface="Times New Roman"/>
              </a:rPr>
              <a:t> </a:t>
            </a:r>
            <a:r>
              <a:rPr sz="2400" dirty="0">
                <a:latin typeface="Arial"/>
                <a:cs typeface="Arial"/>
              </a:rPr>
              <a:t>cl</a:t>
            </a:r>
            <a:r>
              <a:rPr sz="2400" spc="-10" dirty="0">
                <a:latin typeface="Arial"/>
                <a:cs typeface="Arial"/>
              </a:rPr>
              <a:t>a</a:t>
            </a:r>
            <a:r>
              <a:rPr sz="2400" spc="-15" dirty="0">
                <a:latin typeface="Arial"/>
                <a:cs typeface="Arial"/>
              </a:rPr>
              <a:t>ss="</a:t>
            </a:r>
            <a:r>
              <a:rPr sz="2400" spc="-5" dirty="0">
                <a:latin typeface="Arial"/>
                <a:cs typeface="Arial"/>
              </a:rPr>
              <a:t>tab</a:t>
            </a:r>
            <a:r>
              <a:rPr sz="2400" spc="-10" dirty="0">
                <a:latin typeface="Arial"/>
                <a:cs typeface="Arial"/>
              </a:rPr>
              <a:t>l</a:t>
            </a:r>
            <a:r>
              <a:rPr sz="2400" dirty="0">
                <a:latin typeface="Arial"/>
                <a:cs typeface="Arial"/>
              </a:rPr>
              <a:t>e-respons</a:t>
            </a:r>
            <a:r>
              <a:rPr sz="2400" spc="-15" dirty="0">
                <a:latin typeface="Arial"/>
                <a:cs typeface="Arial"/>
              </a:rPr>
              <a:t>i</a:t>
            </a:r>
            <a:r>
              <a:rPr sz="2400" dirty="0">
                <a:latin typeface="Arial"/>
                <a:cs typeface="Arial"/>
              </a:rPr>
              <a:t>ve"&gt;</a:t>
            </a:r>
            <a:endParaRPr sz="2400">
              <a:latin typeface="Arial"/>
              <a:cs typeface="Arial"/>
            </a:endParaRPr>
          </a:p>
          <a:p>
            <a:pPr marL="474345">
              <a:lnSpc>
                <a:spcPct val="100000"/>
              </a:lnSpc>
            </a:pPr>
            <a:r>
              <a:rPr sz="2400" spc="-15" dirty="0">
                <a:latin typeface="Arial"/>
                <a:cs typeface="Arial"/>
              </a:rPr>
              <a:t>&lt;</a:t>
            </a:r>
            <a:r>
              <a:rPr sz="2400" spc="-5" dirty="0">
                <a:latin typeface="Arial"/>
                <a:cs typeface="Arial"/>
              </a:rPr>
              <a:t>tab</a:t>
            </a:r>
            <a:r>
              <a:rPr sz="2400" spc="-10" dirty="0">
                <a:latin typeface="Arial"/>
                <a:cs typeface="Arial"/>
              </a:rPr>
              <a:t>l</a:t>
            </a:r>
            <a:r>
              <a:rPr sz="2400" dirty="0">
                <a:latin typeface="Arial"/>
                <a:cs typeface="Arial"/>
              </a:rPr>
              <a:t>e</a:t>
            </a:r>
            <a:r>
              <a:rPr sz="2400" spc="70" dirty="0">
                <a:latin typeface="Times New Roman"/>
                <a:cs typeface="Times New Roman"/>
              </a:rPr>
              <a:t> </a:t>
            </a:r>
            <a:r>
              <a:rPr sz="2400" dirty="0">
                <a:latin typeface="Arial"/>
                <a:cs typeface="Arial"/>
              </a:rPr>
              <a:t>cl</a:t>
            </a:r>
            <a:r>
              <a:rPr sz="2400" spc="-10" dirty="0">
                <a:latin typeface="Arial"/>
                <a:cs typeface="Arial"/>
              </a:rPr>
              <a:t>a</a:t>
            </a:r>
            <a:r>
              <a:rPr sz="2400" spc="-15" dirty="0">
                <a:latin typeface="Arial"/>
                <a:cs typeface="Arial"/>
              </a:rPr>
              <a:t>ss="</a:t>
            </a:r>
            <a:r>
              <a:rPr sz="2400" spc="-5" dirty="0">
                <a:latin typeface="Arial"/>
                <a:cs typeface="Arial"/>
              </a:rPr>
              <a:t>tab</a:t>
            </a:r>
            <a:r>
              <a:rPr sz="2400" spc="-10" dirty="0">
                <a:latin typeface="Arial"/>
                <a:cs typeface="Arial"/>
              </a:rPr>
              <a:t>l</a:t>
            </a:r>
            <a:r>
              <a:rPr sz="2400" spc="-5" dirty="0">
                <a:latin typeface="Arial"/>
                <a:cs typeface="Arial"/>
              </a:rPr>
              <a:t>e"&gt;</a:t>
            </a:r>
            <a:endParaRPr sz="2400">
              <a:latin typeface="Arial"/>
              <a:cs typeface="Arial"/>
            </a:endParaRPr>
          </a:p>
          <a:p>
            <a:pPr marR="6209030" algn="ctr">
              <a:lnSpc>
                <a:spcPct val="100000"/>
              </a:lnSpc>
            </a:pPr>
            <a:r>
              <a:rPr sz="2400" dirty="0">
                <a:latin typeface="Arial"/>
                <a:cs typeface="Arial"/>
              </a:rPr>
              <a:t>...</a:t>
            </a:r>
            <a:endParaRPr sz="2400">
              <a:latin typeface="Arial"/>
              <a:cs typeface="Arial"/>
            </a:endParaRPr>
          </a:p>
          <a:p>
            <a:pPr marL="474345">
              <a:lnSpc>
                <a:spcPct val="100000"/>
              </a:lnSpc>
            </a:pPr>
            <a:r>
              <a:rPr sz="2400" spc="-15" dirty="0">
                <a:latin typeface="Arial"/>
                <a:cs typeface="Arial"/>
              </a:rPr>
              <a:t>&lt;</a:t>
            </a:r>
            <a:r>
              <a:rPr sz="2400" spc="-5" dirty="0">
                <a:latin typeface="Arial"/>
                <a:cs typeface="Arial"/>
              </a:rPr>
              <a:t>/</a:t>
            </a:r>
            <a:r>
              <a:rPr sz="2400" dirty="0">
                <a:latin typeface="Arial"/>
                <a:cs typeface="Arial"/>
              </a:rPr>
              <a:t>table&gt;</a:t>
            </a:r>
            <a:endParaRPr sz="2400">
              <a:latin typeface="Arial"/>
              <a:cs typeface="Arial"/>
            </a:endParaRPr>
          </a:p>
          <a:p>
            <a:pPr marR="6311900" algn="ctr">
              <a:lnSpc>
                <a:spcPct val="100000"/>
              </a:lnSpc>
            </a:pPr>
            <a:r>
              <a:rPr sz="2400" spc="-15" dirty="0">
                <a:latin typeface="Arial"/>
                <a:cs typeface="Arial"/>
              </a:rPr>
              <a:t>&lt;</a:t>
            </a:r>
            <a:r>
              <a:rPr sz="2400" spc="-5" dirty="0">
                <a:latin typeface="Arial"/>
                <a:cs typeface="Arial"/>
              </a:rPr>
              <a:t>/d</a:t>
            </a:r>
            <a:r>
              <a:rPr sz="2400" spc="-10" dirty="0">
                <a:latin typeface="Arial"/>
                <a:cs typeface="Arial"/>
              </a:rPr>
              <a:t>i</a:t>
            </a:r>
            <a:r>
              <a:rPr sz="2400" spc="-15" dirty="0">
                <a:latin typeface="Arial"/>
                <a:cs typeface="Arial"/>
              </a:rPr>
              <a:t>v&gt;</a:t>
            </a:r>
            <a:endParaRPr sz="2400">
              <a:latin typeface="Arial"/>
              <a:cs typeface="Arial"/>
            </a:endParaRPr>
          </a:p>
        </p:txBody>
      </p:sp>
      <p:sp>
        <p:nvSpPr>
          <p:cNvPr id="7" name="object 7"/>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1597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7908"/>
            <a:ext cx="4044695" cy="59588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44817"/>
            <a:ext cx="7516495" cy="1492716"/>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dirty="0">
                <a:latin typeface="Arial"/>
                <a:cs typeface="Arial"/>
              </a:rPr>
              <a:t>Striped</a:t>
            </a:r>
            <a:r>
              <a:rPr sz="3200" b="1" spc="65" dirty="0">
                <a:latin typeface="Times New Roman"/>
                <a:cs typeface="Times New Roman"/>
              </a:rPr>
              <a:t> </a:t>
            </a:r>
            <a:r>
              <a:rPr sz="3200" b="1" spc="-5" dirty="0">
                <a:latin typeface="Arial"/>
                <a:cs typeface="Arial"/>
              </a:rPr>
              <a:t>Ro</a:t>
            </a:r>
            <a:r>
              <a:rPr sz="3200" b="1" spc="10" dirty="0">
                <a:latin typeface="Arial"/>
                <a:cs typeface="Arial"/>
              </a:rPr>
              <a:t>w</a:t>
            </a:r>
            <a:r>
              <a:rPr sz="3200" b="1" dirty="0">
                <a:latin typeface="Arial"/>
                <a:cs typeface="Arial"/>
              </a:rPr>
              <a:t>s</a:t>
            </a:r>
            <a:endParaRPr sz="3200" dirty="0">
              <a:latin typeface="Arial"/>
              <a:cs typeface="Arial"/>
            </a:endParaRPr>
          </a:p>
          <a:p>
            <a:pPr>
              <a:lnSpc>
                <a:spcPct val="100000"/>
              </a:lnSpc>
              <a:spcBef>
                <a:spcPts val="45"/>
              </a:spcBef>
            </a:pPr>
            <a:endParaRPr sz="33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The</a:t>
            </a:r>
            <a:r>
              <a:rPr sz="2400" spc="55" dirty="0">
                <a:latin typeface="Times New Roman"/>
                <a:cs typeface="Times New Roman"/>
              </a:rPr>
              <a:t> </a:t>
            </a:r>
            <a:r>
              <a:rPr sz="2400" spc="-5" dirty="0">
                <a:latin typeface="Arial"/>
                <a:cs typeface="Arial"/>
              </a:rPr>
              <a:t>.</a:t>
            </a:r>
            <a:r>
              <a:rPr sz="2400" dirty="0">
                <a:latin typeface="Arial"/>
                <a:cs typeface="Arial"/>
              </a:rPr>
              <a:t>tabl</a:t>
            </a:r>
            <a:r>
              <a:rPr sz="2400" spc="-10" dirty="0">
                <a:latin typeface="Arial"/>
                <a:cs typeface="Arial"/>
              </a:rPr>
              <a:t>e</a:t>
            </a:r>
            <a:r>
              <a:rPr sz="2400" dirty="0">
                <a:latin typeface="Arial"/>
                <a:cs typeface="Arial"/>
              </a:rPr>
              <a:t>-</a:t>
            </a:r>
            <a:r>
              <a:rPr sz="2400" spc="-10" dirty="0">
                <a:latin typeface="Arial"/>
                <a:cs typeface="Arial"/>
              </a:rPr>
              <a:t>st</a:t>
            </a:r>
            <a:r>
              <a:rPr sz="2400" spc="-5" dirty="0">
                <a:latin typeface="Arial"/>
                <a:cs typeface="Arial"/>
              </a:rPr>
              <a:t>ri</a:t>
            </a:r>
            <a:r>
              <a:rPr sz="2400" spc="-10" dirty="0">
                <a:latin typeface="Arial"/>
                <a:cs typeface="Arial"/>
              </a:rPr>
              <a:t>p</a:t>
            </a:r>
            <a:r>
              <a:rPr sz="2400" spc="-5" dirty="0">
                <a:latin typeface="Arial"/>
                <a:cs typeface="Arial"/>
              </a:rPr>
              <a:t>e</a:t>
            </a:r>
            <a:r>
              <a:rPr sz="2400" dirty="0">
                <a:latin typeface="Arial"/>
                <a:cs typeface="Arial"/>
              </a:rPr>
              <a:t>d</a:t>
            </a:r>
            <a:r>
              <a:rPr sz="2400" spc="7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65" dirty="0">
                <a:latin typeface="Times New Roman"/>
                <a:cs typeface="Times New Roman"/>
              </a:rPr>
              <a:t> </a:t>
            </a:r>
            <a:r>
              <a:rPr sz="2400" spc="-5" dirty="0">
                <a:latin typeface="Arial"/>
                <a:cs typeface="Arial"/>
              </a:rPr>
              <a:t>add</a:t>
            </a:r>
            <a:r>
              <a:rPr sz="2400" dirty="0">
                <a:latin typeface="Arial"/>
                <a:cs typeface="Arial"/>
              </a:rPr>
              <a:t>s</a:t>
            </a:r>
            <a:r>
              <a:rPr sz="2400" spc="80" dirty="0">
                <a:latin typeface="Times New Roman"/>
                <a:cs typeface="Times New Roman"/>
              </a:rPr>
              <a:t> </a:t>
            </a:r>
            <a:r>
              <a:rPr sz="2400" dirty="0">
                <a:latin typeface="Arial"/>
                <a:cs typeface="Arial"/>
              </a:rPr>
              <a:t>zebr</a:t>
            </a:r>
            <a:r>
              <a:rPr sz="2400" spc="5" dirty="0">
                <a:latin typeface="Arial"/>
                <a:cs typeface="Arial"/>
              </a:rPr>
              <a:t>a</a:t>
            </a:r>
            <a:r>
              <a:rPr sz="2400" dirty="0">
                <a:latin typeface="Arial"/>
                <a:cs typeface="Arial"/>
              </a:rPr>
              <a:t>-</a:t>
            </a:r>
            <a:r>
              <a:rPr sz="2400" spc="-10" dirty="0">
                <a:latin typeface="Arial"/>
                <a:cs typeface="Arial"/>
              </a:rPr>
              <a:t>st</a:t>
            </a:r>
            <a:r>
              <a:rPr sz="2400" spc="-5" dirty="0">
                <a:latin typeface="Arial"/>
                <a:cs typeface="Arial"/>
              </a:rPr>
              <a:t>ri</a:t>
            </a:r>
            <a:r>
              <a:rPr sz="2400" spc="-10" dirty="0">
                <a:latin typeface="Arial"/>
                <a:cs typeface="Arial"/>
              </a:rPr>
              <a:t>p</a:t>
            </a:r>
            <a:r>
              <a:rPr sz="2400" spc="-5" dirty="0">
                <a:latin typeface="Arial"/>
                <a:cs typeface="Arial"/>
              </a:rPr>
              <a:t>e</a:t>
            </a:r>
            <a:r>
              <a:rPr sz="2400" dirty="0">
                <a:latin typeface="Arial"/>
                <a:cs typeface="Arial"/>
              </a:rPr>
              <a:t>s</a:t>
            </a:r>
            <a:r>
              <a:rPr sz="2400" spc="65" dirty="0">
                <a:latin typeface="Times New Roman"/>
                <a:cs typeface="Times New Roman"/>
              </a:rPr>
              <a:t> </a:t>
            </a:r>
            <a:r>
              <a:rPr sz="2400" spc="-5" dirty="0">
                <a:latin typeface="Arial"/>
                <a:cs typeface="Arial"/>
              </a:rPr>
              <a:t>t</a:t>
            </a:r>
            <a:r>
              <a:rPr sz="2400" dirty="0">
                <a:latin typeface="Arial"/>
                <a:cs typeface="Arial"/>
              </a:rPr>
              <a:t>o</a:t>
            </a:r>
            <a:r>
              <a:rPr sz="2400" spc="55"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tab</a:t>
            </a:r>
            <a:r>
              <a:rPr sz="2400" spc="-10" dirty="0">
                <a:latin typeface="Arial"/>
                <a:cs typeface="Arial"/>
              </a:rPr>
              <a:t>l</a:t>
            </a:r>
            <a:r>
              <a:rPr sz="2400" spc="5" dirty="0">
                <a:latin typeface="Arial"/>
                <a:cs typeface="Arial"/>
              </a:rPr>
              <a:t>e</a:t>
            </a:r>
            <a:r>
              <a:rPr sz="3200" dirty="0">
                <a:latin typeface="Arial"/>
                <a:cs typeface="Arial"/>
              </a:rPr>
              <a:t>:</a:t>
            </a:r>
          </a:p>
        </p:txBody>
      </p:sp>
      <p:sp>
        <p:nvSpPr>
          <p:cNvPr id="7" name="object 7"/>
          <p:cNvSpPr/>
          <p:nvPr/>
        </p:nvSpPr>
        <p:spPr>
          <a:xfrm>
            <a:off x="611123" y="3788664"/>
            <a:ext cx="7848600" cy="1990344"/>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386828" y="6184391"/>
            <a:ext cx="1757172" cy="673608"/>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66133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1000" y="533400"/>
            <a:ext cx="4206240" cy="59588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7590790" cy="1231106"/>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latin typeface="Arial"/>
                <a:cs typeface="Arial"/>
              </a:rPr>
              <a:t>Bordere</a:t>
            </a:r>
            <a:r>
              <a:rPr sz="3200" b="1" dirty="0">
                <a:latin typeface="Arial"/>
                <a:cs typeface="Arial"/>
              </a:rPr>
              <a:t>d</a:t>
            </a:r>
            <a:r>
              <a:rPr sz="3200" b="1" spc="55" dirty="0">
                <a:latin typeface="Times New Roman"/>
                <a:cs typeface="Times New Roman"/>
              </a:rPr>
              <a:t> </a:t>
            </a:r>
            <a:r>
              <a:rPr sz="3200" b="1" spc="-240" dirty="0">
                <a:latin typeface="Arial"/>
                <a:cs typeface="Arial"/>
              </a:rPr>
              <a:t>T</a:t>
            </a:r>
            <a:r>
              <a:rPr sz="3200" b="1" spc="-5" dirty="0">
                <a:latin typeface="Arial"/>
                <a:cs typeface="Arial"/>
              </a:rPr>
              <a:t>ab</a:t>
            </a:r>
            <a:r>
              <a:rPr sz="3200" b="1" spc="-10" dirty="0">
                <a:latin typeface="Arial"/>
                <a:cs typeface="Arial"/>
              </a:rPr>
              <a:t>l</a:t>
            </a:r>
            <a:r>
              <a:rPr sz="3200" b="1" dirty="0">
                <a:latin typeface="Arial"/>
                <a:cs typeface="Arial"/>
              </a:rPr>
              <a:t>e</a:t>
            </a:r>
            <a:endParaRPr sz="3200" dirty="0">
              <a:latin typeface="Arial"/>
              <a:cs typeface="Arial"/>
            </a:endParaRPr>
          </a:p>
          <a:p>
            <a:pPr marL="305435" marR="5080" indent="-292735">
              <a:lnSpc>
                <a:spcPct val="100000"/>
              </a:lnSpc>
              <a:spcBef>
                <a:spcPts val="30"/>
              </a:spcBef>
              <a:buClr>
                <a:srgbClr val="71A276"/>
              </a:buClr>
              <a:buSzPct val="68750"/>
              <a:buFont typeface="Wingdings 2"/>
              <a:buChar char=""/>
              <a:tabLst>
                <a:tab pos="306070" algn="l"/>
              </a:tabLst>
            </a:pPr>
            <a:r>
              <a:rPr sz="2400" dirty="0">
                <a:latin typeface="Arial"/>
                <a:cs typeface="Arial"/>
              </a:rPr>
              <a:t>The</a:t>
            </a:r>
            <a:r>
              <a:rPr sz="2400" spc="55" dirty="0">
                <a:latin typeface="Times New Roman"/>
                <a:cs typeface="Times New Roman"/>
              </a:rPr>
              <a:t> </a:t>
            </a:r>
            <a:r>
              <a:rPr sz="2400" spc="-5" dirty="0">
                <a:latin typeface="Arial"/>
                <a:cs typeface="Arial"/>
              </a:rPr>
              <a:t>.</a:t>
            </a:r>
            <a:r>
              <a:rPr sz="2400" dirty="0">
                <a:latin typeface="Arial"/>
                <a:cs typeface="Arial"/>
              </a:rPr>
              <a:t>tabl</a:t>
            </a:r>
            <a:r>
              <a:rPr sz="2400" spc="-10" dirty="0">
                <a:latin typeface="Arial"/>
                <a:cs typeface="Arial"/>
              </a:rPr>
              <a:t>e</a:t>
            </a:r>
            <a:r>
              <a:rPr sz="2400" dirty="0">
                <a:latin typeface="Arial"/>
                <a:cs typeface="Arial"/>
              </a:rPr>
              <a:t>-</a:t>
            </a:r>
            <a:r>
              <a:rPr sz="2400" spc="-5" dirty="0">
                <a:latin typeface="Arial"/>
                <a:cs typeface="Arial"/>
              </a:rPr>
              <a:t>bordere</a:t>
            </a:r>
            <a:r>
              <a:rPr sz="2400" dirty="0">
                <a:latin typeface="Arial"/>
                <a:cs typeface="Arial"/>
              </a:rPr>
              <a:t>d</a:t>
            </a:r>
            <a:r>
              <a:rPr sz="2400" spc="90"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65" dirty="0">
                <a:latin typeface="Times New Roman"/>
                <a:cs typeface="Times New Roman"/>
              </a:rPr>
              <a:t> </a:t>
            </a:r>
            <a:r>
              <a:rPr sz="2400" spc="-5" dirty="0">
                <a:latin typeface="Arial"/>
                <a:cs typeface="Arial"/>
              </a:rPr>
              <a:t>add</a:t>
            </a:r>
            <a:r>
              <a:rPr sz="2400" dirty="0">
                <a:latin typeface="Arial"/>
                <a:cs typeface="Arial"/>
              </a:rPr>
              <a:t>s</a:t>
            </a:r>
            <a:r>
              <a:rPr sz="2400" spc="80" dirty="0">
                <a:latin typeface="Times New Roman"/>
                <a:cs typeface="Times New Roman"/>
              </a:rPr>
              <a:t> </a:t>
            </a:r>
            <a:r>
              <a:rPr sz="2400" spc="-5" dirty="0">
                <a:latin typeface="Arial"/>
                <a:cs typeface="Arial"/>
              </a:rPr>
              <a:t>border</a:t>
            </a:r>
            <a:r>
              <a:rPr sz="2400" dirty="0">
                <a:latin typeface="Arial"/>
                <a:cs typeface="Arial"/>
              </a:rPr>
              <a:t>s</a:t>
            </a:r>
            <a:r>
              <a:rPr sz="2400" spc="70" dirty="0">
                <a:latin typeface="Times New Roman"/>
                <a:cs typeface="Times New Roman"/>
              </a:rPr>
              <a:t> </a:t>
            </a:r>
            <a:r>
              <a:rPr sz="2400" spc="-5" dirty="0">
                <a:latin typeface="Arial"/>
                <a:cs typeface="Arial"/>
              </a:rPr>
              <a:t>o</a:t>
            </a:r>
            <a:r>
              <a:rPr sz="2400" dirty="0">
                <a:latin typeface="Arial"/>
                <a:cs typeface="Arial"/>
              </a:rPr>
              <a:t>n</a:t>
            </a:r>
            <a:r>
              <a:rPr sz="2400" spc="65" dirty="0">
                <a:latin typeface="Times New Roman"/>
                <a:cs typeface="Times New Roman"/>
              </a:rPr>
              <a:t> </a:t>
            </a:r>
            <a:r>
              <a:rPr sz="2400" spc="-5" dirty="0">
                <a:latin typeface="Arial"/>
                <a:cs typeface="Arial"/>
              </a:rPr>
              <a:t>al</a:t>
            </a:r>
            <a:r>
              <a:rPr sz="2400" dirty="0">
                <a:latin typeface="Arial"/>
                <a:cs typeface="Arial"/>
              </a:rPr>
              <a:t>l</a:t>
            </a:r>
            <a:r>
              <a:rPr sz="2400" spc="70" dirty="0">
                <a:latin typeface="Times New Roman"/>
                <a:cs typeface="Times New Roman"/>
              </a:rPr>
              <a:t> </a:t>
            </a:r>
            <a:r>
              <a:rPr sz="2400" dirty="0">
                <a:latin typeface="Arial"/>
                <a:cs typeface="Arial"/>
              </a:rPr>
              <a:t>si</a:t>
            </a:r>
            <a:r>
              <a:rPr sz="2400" spc="-10" dirty="0">
                <a:latin typeface="Arial"/>
                <a:cs typeface="Arial"/>
              </a:rPr>
              <a:t>d</a:t>
            </a:r>
            <a:r>
              <a:rPr sz="2400" spc="-5" dirty="0">
                <a:latin typeface="Arial"/>
                <a:cs typeface="Arial"/>
              </a:rPr>
              <a:t>e</a:t>
            </a:r>
            <a:r>
              <a:rPr sz="2400" dirty="0">
                <a:latin typeface="Arial"/>
                <a:cs typeface="Arial"/>
              </a:rPr>
              <a:t>s</a:t>
            </a:r>
            <a:r>
              <a:rPr sz="2400" spc="75" dirty="0">
                <a:latin typeface="Times New Roman"/>
                <a:cs typeface="Times New Roman"/>
              </a:rPr>
              <a:t> </a:t>
            </a:r>
            <a:r>
              <a:rPr sz="2400" spc="-15" dirty="0">
                <a:latin typeface="Arial"/>
                <a:cs typeface="Arial"/>
              </a:rPr>
              <a:t>of</a:t>
            </a:r>
            <a:r>
              <a:rPr sz="2400" spc="-15" dirty="0">
                <a:latin typeface="Times New Roman"/>
                <a:cs typeface="Times New Roman"/>
              </a:rPr>
              <a:t> </a:t>
            </a:r>
            <a:r>
              <a:rPr sz="2400" dirty="0">
                <a:latin typeface="Arial"/>
                <a:cs typeface="Arial"/>
              </a:rPr>
              <a:t>the</a:t>
            </a:r>
            <a:r>
              <a:rPr sz="2400" spc="65" dirty="0">
                <a:latin typeface="Times New Roman"/>
                <a:cs typeface="Times New Roman"/>
              </a:rPr>
              <a:t> </a:t>
            </a:r>
            <a:r>
              <a:rPr sz="2400" dirty="0">
                <a:latin typeface="Arial"/>
                <a:cs typeface="Arial"/>
              </a:rPr>
              <a:t>tab</a:t>
            </a:r>
            <a:r>
              <a:rPr sz="2400" spc="-15" dirty="0">
                <a:latin typeface="Arial"/>
                <a:cs typeface="Arial"/>
              </a:rPr>
              <a:t>l</a:t>
            </a:r>
            <a:r>
              <a:rPr sz="2400" dirty="0">
                <a:latin typeface="Arial"/>
                <a:cs typeface="Arial"/>
              </a:rPr>
              <a:t>e</a:t>
            </a:r>
            <a:r>
              <a:rPr sz="2400" spc="75" dirty="0">
                <a:latin typeface="Times New Roman"/>
                <a:cs typeface="Times New Roman"/>
              </a:rPr>
              <a:t> </a:t>
            </a:r>
            <a:r>
              <a:rPr sz="2400" spc="-5" dirty="0">
                <a:latin typeface="Arial"/>
                <a:cs typeface="Arial"/>
              </a:rPr>
              <a:t>an</a:t>
            </a:r>
            <a:r>
              <a:rPr sz="2400" dirty="0">
                <a:latin typeface="Arial"/>
                <a:cs typeface="Arial"/>
              </a:rPr>
              <a:t>d</a:t>
            </a:r>
            <a:r>
              <a:rPr sz="2400" spc="70" dirty="0">
                <a:latin typeface="Times New Roman"/>
                <a:cs typeface="Times New Roman"/>
              </a:rPr>
              <a:t> </a:t>
            </a:r>
            <a:r>
              <a:rPr sz="2400" dirty="0">
                <a:latin typeface="Arial"/>
                <a:cs typeface="Arial"/>
              </a:rPr>
              <a:t>cel</a:t>
            </a:r>
            <a:r>
              <a:rPr sz="2400" spc="-15" dirty="0">
                <a:latin typeface="Arial"/>
                <a:cs typeface="Arial"/>
              </a:rPr>
              <a:t>l</a:t>
            </a:r>
            <a:r>
              <a:rPr sz="2400" spc="5" dirty="0">
                <a:latin typeface="Arial"/>
                <a:cs typeface="Arial"/>
              </a:rPr>
              <a:t>s</a:t>
            </a:r>
            <a:r>
              <a:rPr sz="2400" spc="-10" dirty="0">
                <a:latin typeface="Arial"/>
                <a:cs typeface="Arial"/>
              </a:rPr>
              <a:t>:</a:t>
            </a:r>
            <a:endParaRPr sz="2400" dirty="0">
              <a:latin typeface="Arial"/>
              <a:cs typeface="Arial"/>
            </a:endParaRPr>
          </a:p>
        </p:txBody>
      </p:sp>
      <p:sp>
        <p:nvSpPr>
          <p:cNvPr id="4" name="object 4"/>
          <p:cNvSpPr/>
          <p:nvPr/>
        </p:nvSpPr>
        <p:spPr>
          <a:xfrm>
            <a:off x="755904" y="3788664"/>
            <a:ext cx="6984492" cy="200101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58947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1819" y="596611"/>
            <a:ext cx="4044695" cy="59588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2667000" cy="492443"/>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latin typeface="Arial"/>
                <a:cs typeface="Arial"/>
              </a:rPr>
              <a:t>Hov</a:t>
            </a:r>
            <a:r>
              <a:rPr sz="3200" b="1" spc="-10" dirty="0">
                <a:latin typeface="Arial"/>
                <a:cs typeface="Arial"/>
              </a:rPr>
              <a:t>e</a:t>
            </a:r>
            <a:r>
              <a:rPr sz="3200" b="1" dirty="0">
                <a:latin typeface="Arial"/>
                <a:cs typeface="Arial"/>
              </a:rPr>
              <a:t>r</a:t>
            </a:r>
            <a:r>
              <a:rPr sz="3200" b="1" spc="75" dirty="0">
                <a:latin typeface="Times New Roman"/>
                <a:cs typeface="Times New Roman"/>
              </a:rPr>
              <a:t> </a:t>
            </a:r>
            <a:r>
              <a:rPr sz="3200" b="1" spc="-5" dirty="0">
                <a:latin typeface="Arial"/>
                <a:cs typeface="Arial"/>
              </a:rPr>
              <a:t>Rows</a:t>
            </a:r>
            <a:endParaRPr sz="3200" dirty="0">
              <a:latin typeface="Arial"/>
              <a:cs typeface="Arial"/>
            </a:endParaRPr>
          </a:p>
        </p:txBody>
      </p:sp>
      <p:sp>
        <p:nvSpPr>
          <p:cNvPr id="4" name="object 4"/>
          <p:cNvSpPr txBox="1"/>
          <p:nvPr/>
        </p:nvSpPr>
        <p:spPr>
          <a:xfrm>
            <a:off x="535940" y="2705381"/>
            <a:ext cx="7486650" cy="738664"/>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dirty="0">
                <a:latin typeface="Arial"/>
                <a:cs typeface="Arial"/>
              </a:rPr>
              <a:t>The</a:t>
            </a:r>
            <a:r>
              <a:rPr sz="2400" spc="55" dirty="0">
                <a:latin typeface="Times New Roman"/>
                <a:cs typeface="Times New Roman"/>
              </a:rPr>
              <a:t> </a:t>
            </a:r>
            <a:r>
              <a:rPr sz="2400" spc="-5" dirty="0">
                <a:latin typeface="Arial"/>
                <a:cs typeface="Arial"/>
              </a:rPr>
              <a:t>.</a:t>
            </a:r>
            <a:r>
              <a:rPr sz="2400" dirty="0">
                <a:latin typeface="Arial"/>
                <a:cs typeface="Arial"/>
              </a:rPr>
              <a:t>tabl</a:t>
            </a:r>
            <a:r>
              <a:rPr sz="2400" spc="-10" dirty="0">
                <a:latin typeface="Arial"/>
                <a:cs typeface="Arial"/>
              </a:rPr>
              <a:t>e</a:t>
            </a:r>
            <a:r>
              <a:rPr sz="2400" dirty="0">
                <a:latin typeface="Arial"/>
                <a:cs typeface="Arial"/>
              </a:rPr>
              <a:t>-</a:t>
            </a:r>
            <a:r>
              <a:rPr sz="2400" spc="-5" dirty="0">
                <a:latin typeface="Arial"/>
                <a:cs typeface="Arial"/>
              </a:rPr>
              <a:t>hov</a:t>
            </a:r>
            <a:r>
              <a:rPr sz="2400" spc="-10" dirty="0">
                <a:latin typeface="Arial"/>
                <a:cs typeface="Arial"/>
              </a:rPr>
              <a:t>e</a:t>
            </a:r>
            <a:r>
              <a:rPr sz="2400" dirty="0">
                <a:latin typeface="Arial"/>
                <a:cs typeface="Arial"/>
              </a:rPr>
              <a:t>r</a:t>
            </a:r>
            <a:r>
              <a:rPr sz="2400" spc="8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65" dirty="0">
                <a:latin typeface="Times New Roman"/>
                <a:cs typeface="Times New Roman"/>
              </a:rPr>
              <a:t> </a:t>
            </a:r>
            <a:r>
              <a:rPr sz="2400" spc="-5" dirty="0">
                <a:latin typeface="Arial"/>
                <a:cs typeface="Arial"/>
              </a:rPr>
              <a:t>enab</a:t>
            </a:r>
            <a:r>
              <a:rPr sz="2400" spc="-10" dirty="0">
                <a:latin typeface="Arial"/>
                <a:cs typeface="Arial"/>
              </a:rPr>
              <a:t>l</a:t>
            </a:r>
            <a:r>
              <a:rPr sz="2400" spc="-5" dirty="0">
                <a:latin typeface="Arial"/>
                <a:cs typeface="Arial"/>
              </a:rPr>
              <a:t>e</a:t>
            </a:r>
            <a:r>
              <a:rPr sz="2400" dirty="0">
                <a:latin typeface="Arial"/>
                <a:cs typeface="Arial"/>
              </a:rPr>
              <a:t>s</a:t>
            </a:r>
            <a:r>
              <a:rPr sz="2400" spc="90"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hove</a:t>
            </a:r>
            <a:r>
              <a:rPr sz="2400" dirty="0">
                <a:latin typeface="Arial"/>
                <a:cs typeface="Arial"/>
              </a:rPr>
              <a:t>r</a:t>
            </a:r>
            <a:r>
              <a:rPr sz="2400" spc="65" dirty="0">
                <a:latin typeface="Times New Roman"/>
                <a:cs typeface="Times New Roman"/>
              </a:rPr>
              <a:t> </a:t>
            </a:r>
            <a:r>
              <a:rPr sz="2400" spc="-15" dirty="0">
                <a:latin typeface="Arial"/>
                <a:cs typeface="Arial"/>
              </a:rPr>
              <a:t>s</a:t>
            </a:r>
            <a:r>
              <a:rPr sz="2400" spc="-5" dirty="0">
                <a:latin typeface="Arial"/>
                <a:cs typeface="Arial"/>
              </a:rPr>
              <a:t>tat</a:t>
            </a:r>
            <a:r>
              <a:rPr sz="2400" dirty="0">
                <a:latin typeface="Arial"/>
                <a:cs typeface="Arial"/>
              </a:rPr>
              <a:t>e</a:t>
            </a:r>
            <a:r>
              <a:rPr sz="2400" spc="65" dirty="0">
                <a:latin typeface="Times New Roman"/>
                <a:cs typeface="Times New Roman"/>
              </a:rPr>
              <a:t> </a:t>
            </a:r>
            <a:r>
              <a:rPr sz="2400" spc="-10" dirty="0">
                <a:latin typeface="Arial"/>
                <a:cs typeface="Arial"/>
              </a:rPr>
              <a:t>o</a:t>
            </a:r>
            <a:r>
              <a:rPr sz="2400" dirty="0">
                <a:latin typeface="Arial"/>
                <a:cs typeface="Arial"/>
              </a:rPr>
              <a:t>n</a:t>
            </a:r>
            <a:r>
              <a:rPr sz="2400" spc="65" dirty="0">
                <a:latin typeface="Times New Roman"/>
                <a:cs typeface="Times New Roman"/>
              </a:rPr>
              <a:t> </a:t>
            </a:r>
            <a:r>
              <a:rPr sz="2400" spc="-5" dirty="0">
                <a:latin typeface="Arial"/>
                <a:cs typeface="Arial"/>
              </a:rPr>
              <a:t>tab</a:t>
            </a:r>
            <a:r>
              <a:rPr sz="2400" spc="-10" dirty="0">
                <a:latin typeface="Arial"/>
                <a:cs typeface="Arial"/>
              </a:rPr>
              <a:t>l</a:t>
            </a:r>
            <a:r>
              <a:rPr sz="2400" dirty="0">
                <a:latin typeface="Arial"/>
                <a:cs typeface="Arial"/>
              </a:rPr>
              <a:t>e</a:t>
            </a:r>
            <a:endParaRPr sz="2400">
              <a:latin typeface="Arial"/>
              <a:cs typeface="Arial"/>
            </a:endParaRPr>
          </a:p>
          <a:p>
            <a:pPr marL="305435">
              <a:lnSpc>
                <a:spcPct val="100000"/>
              </a:lnSpc>
            </a:pPr>
            <a:r>
              <a:rPr sz="2400" dirty="0">
                <a:latin typeface="Arial"/>
                <a:cs typeface="Arial"/>
              </a:rPr>
              <a:t>row</a:t>
            </a:r>
            <a:r>
              <a:rPr sz="2400" spc="-10" dirty="0">
                <a:latin typeface="Arial"/>
                <a:cs typeface="Arial"/>
              </a:rPr>
              <a:t>s</a:t>
            </a:r>
            <a:r>
              <a:rPr sz="2400" dirty="0">
                <a:latin typeface="Arial"/>
                <a:cs typeface="Arial"/>
              </a:rPr>
              <a:t>:</a:t>
            </a:r>
            <a:endParaRPr sz="2400">
              <a:latin typeface="Arial"/>
              <a:cs typeface="Arial"/>
            </a:endParaRPr>
          </a:p>
        </p:txBody>
      </p:sp>
      <p:sp>
        <p:nvSpPr>
          <p:cNvPr id="5" name="object 5"/>
          <p:cNvSpPr/>
          <p:nvPr/>
        </p:nvSpPr>
        <p:spPr>
          <a:xfrm>
            <a:off x="755904" y="4076700"/>
            <a:ext cx="7200900" cy="1933956"/>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8591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059" y="564226"/>
            <a:ext cx="4044695" cy="59588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3670935" cy="492443"/>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latin typeface="Arial"/>
                <a:cs typeface="Arial"/>
              </a:rPr>
              <a:t>Conden</a:t>
            </a:r>
            <a:r>
              <a:rPr sz="3200" b="1" spc="-15" dirty="0">
                <a:latin typeface="Arial"/>
                <a:cs typeface="Arial"/>
              </a:rPr>
              <a:t>s</a:t>
            </a:r>
            <a:r>
              <a:rPr sz="3200" b="1" spc="-5" dirty="0">
                <a:latin typeface="Arial"/>
                <a:cs typeface="Arial"/>
              </a:rPr>
              <a:t>e</a:t>
            </a:r>
            <a:r>
              <a:rPr sz="3200" b="1" dirty="0">
                <a:latin typeface="Arial"/>
                <a:cs typeface="Arial"/>
              </a:rPr>
              <a:t>d</a:t>
            </a:r>
            <a:r>
              <a:rPr sz="3200" b="1" spc="45" dirty="0">
                <a:latin typeface="Times New Roman"/>
                <a:cs typeface="Times New Roman"/>
              </a:rPr>
              <a:t> </a:t>
            </a:r>
            <a:r>
              <a:rPr sz="3200" b="1" spc="-240" dirty="0">
                <a:latin typeface="Arial"/>
                <a:cs typeface="Arial"/>
              </a:rPr>
              <a:t>T</a:t>
            </a:r>
            <a:r>
              <a:rPr sz="3200" b="1" spc="-5" dirty="0">
                <a:latin typeface="Arial"/>
                <a:cs typeface="Arial"/>
              </a:rPr>
              <a:t>ab</a:t>
            </a:r>
            <a:r>
              <a:rPr sz="3200" b="1" spc="-10" dirty="0">
                <a:latin typeface="Arial"/>
                <a:cs typeface="Arial"/>
              </a:rPr>
              <a:t>l</a:t>
            </a:r>
            <a:r>
              <a:rPr sz="3200" b="1" dirty="0">
                <a:latin typeface="Arial"/>
                <a:cs typeface="Arial"/>
              </a:rPr>
              <a:t>e</a:t>
            </a:r>
            <a:endParaRPr sz="3200" dirty="0">
              <a:latin typeface="Arial"/>
              <a:cs typeface="Arial"/>
            </a:endParaRPr>
          </a:p>
        </p:txBody>
      </p:sp>
      <p:sp>
        <p:nvSpPr>
          <p:cNvPr id="4" name="object 4"/>
          <p:cNvSpPr txBox="1"/>
          <p:nvPr/>
        </p:nvSpPr>
        <p:spPr>
          <a:xfrm>
            <a:off x="535940" y="2705381"/>
            <a:ext cx="8046720" cy="738664"/>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dirty="0">
                <a:latin typeface="Arial"/>
                <a:cs typeface="Arial"/>
              </a:rPr>
              <a:t>The</a:t>
            </a:r>
            <a:r>
              <a:rPr sz="2400" spc="55" dirty="0">
                <a:latin typeface="Times New Roman"/>
                <a:cs typeface="Times New Roman"/>
              </a:rPr>
              <a:t> </a:t>
            </a:r>
            <a:r>
              <a:rPr sz="2400" spc="-5" dirty="0">
                <a:latin typeface="Arial"/>
                <a:cs typeface="Arial"/>
              </a:rPr>
              <a:t>.</a:t>
            </a:r>
            <a:r>
              <a:rPr sz="2400" dirty="0">
                <a:latin typeface="Arial"/>
                <a:cs typeface="Arial"/>
              </a:rPr>
              <a:t>tabl</a:t>
            </a:r>
            <a:r>
              <a:rPr sz="2400" spc="-10" dirty="0">
                <a:latin typeface="Arial"/>
                <a:cs typeface="Arial"/>
              </a:rPr>
              <a:t>e</a:t>
            </a:r>
            <a:r>
              <a:rPr sz="2400" dirty="0">
                <a:latin typeface="Arial"/>
                <a:cs typeface="Arial"/>
              </a:rPr>
              <a:t>-cond</a:t>
            </a:r>
            <a:r>
              <a:rPr sz="2400" spc="-15" dirty="0">
                <a:latin typeface="Arial"/>
                <a:cs typeface="Arial"/>
              </a:rPr>
              <a:t>e</a:t>
            </a:r>
            <a:r>
              <a:rPr sz="2400" spc="-5" dirty="0">
                <a:latin typeface="Arial"/>
                <a:cs typeface="Arial"/>
              </a:rPr>
              <a:t>nse</a:t>
            </a:r>
            <a:r>
              <a:rPr sz="2400" dirty="0">
                <a:latin typeface="Arial"/>
                <a:cs typeface="Arial"/>
              </a:rPr>
              <a:t>d</a:t>
            </a:r>
            <a:r>
              <a:rPr sz="2400" spc="9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65" dirty="0">
                <a:latin typeface="Times New Roman"/>
                <a:cs typeface="Times New Roman"/>
              </a:rPr>
              <a:t> </a:t>
            </a:r>
            <a:r>
              <a:rPr sz="2400" spc="5" dirty="0">
                <a:latin typeface="Arial"/>
                <a:cs typeface="Arial"/>
              </a:rPr>
              <a:t>m</a:t>
            </a:r>
            <a:r>
              <a:rPr sz="2400" spc="-5" dirty="0">
                <a:latin typeface="Arial"/>
                <a:cs typeface="Arial"/>
              </a:rPr>
              <a:t>ake</a:t>
            </a:r>
            <a:r>
              <a:rPr sz="2400" dirty="0">
                <a:latin typeface="Arial"/>
                <a:cs typeface="Arial"/>
              </a:rPr>
              <a:t>s</a:t>
            </a:r>
            <a:r>
              <a:rPr sz="2400" spc="65"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tab</a:t>
            </a:r>
            <a:r>
              <a:rPr sz="2400" spc="-10" dirty="0">
                <a:latin typeface="Arial"/>
                <a:cs typeface="Arial"/>
              </a:rPr>
              <a:t>l</a:t>
            </a:r>
            <a:r>
              <a:rPr sz="2400" dirty="0">
                <a:latin typeface="Arial"/>
                <a:cs typeface="Arial"/>
              </a:rPr>
              <a:t>e</a:t>
            </a:r>
            <a:r>
              <a:rPr sz="2400" spc="65" dirty="0">
                <a:latin typeface="Times New Roman"/>
                <a:cs typeface="Times New Roman"/>
              </a:rPr>
              <a:t> </a:t>
            </a:r>
            <a:r>
              <a:rPr sz="2400" dirty="0">
                <a:latin typeface="Arial"/>
                <a:cs typeface="Arial"/>
              </a:rPr>
              <a:t>m</a:t>
            </a:r>
            <a:r>
              <a:rPr sz="2400" spc="-5" dirty="0">
                <a:latin typeface="Arial"/>
                <a:cs typeface="Arial"/>
              </a:rPr>
              <a:t>or</a:t>
            </a:r>
            <a:r>
              <a:rPr sz="2400" dirty="0">
                <a:latin typeface="Arial"/>
                <a:cs typeface="Arial"/>
              </a:rPr>
              <a:t>e</a:t>
            </a:r>
            <a:r>
              <a:rPr sz="2400" spc="65" dirty="0">
                <a:latin typeface="Times New Roman"/>
                <a:cs typeface="Times New Roman"/>
              </a:rPr>
              <a:t> </a:t>
            </a:r>
            <a:r>
              <a:rPr sz="2400" dirty="0">
                <a:latin typeface="Arial"/>
                <a:cs typeface="Arial"/>
              </a:rPr>
              <a:t>com</a:t>
            </a:r>
            <a:r>
              <a:rPr sz="2400" spc="-5" dirty="0">
                <a:latin typeface="Arial"/>
                <a:cs typeface="Arial"/>
              </a:rPr>
              <a:t>pact</a:t>
            </a:r>
            <a:endParaRPr sz="2400">
              <a:latin typeface="Arial"/>
              <a:cs typeface="Arial"/>
            </a:endParaRPr>
          </a:p>
          <a:p>
            <a:pPr marL="305435">
              <a:lnSpc>
                <a:spcPct val="100000"/>
              </a:lnSpc>
            </a:pPr>
            <a:r>
              <a:rPr sz="2400" spc="-5" dirty="0">
                <a:latin typeface="Arial"/>
                <a:cs typeface="Arial"/>
              </a:rPr>
              <a:t>b</a:t>
            </a:r>
            <a:r>
              <a:rPr sz="2400" dirty="0">
                <a:latin typeface="Arial"/>
                <a:cs typeface="Arial"/>
              </a:rPr>
              <a:t>y</a:t>
            </a:r>
            <a:r>
              <a:rPr sz="2400" spc="65" dirty="0">
                <a:latin typeface="Times New Roman"/>
                <a:cs typeface="Times New Roman"/>
              </a:rPr>
              <a:t> </a:t>
            </a:r>
            <a:r>
              <a:rPr sz="2400" dirty="0">
                <a:latin typeface="Arial"/>
                <a:cs typeface="Arial"/>
              </a:rPr>
              <a:t>cutting</a:t>
            </a:r>
            <a:r>
              <a:rPr sz="2400" spc="50" dirty="0">
                <a:latin typeface="Times New Roman"/>
                <a:cs typeface="Times New Roman"/>
              </a:rPr>
              <a:t> </a:t>
            </a:r>
            <a:r>
              <a:rPr sz="2400" dirty="0">
                <a:latin typeface="Arial"/>
                <a:cs typeface="Arial"/>
              </a:rPr>
              <a:t>ce</a:t>
            </a:r>
            <a:r>
              <a:rPr sz="2400" spc="-15" dirty="0">
                <a:latin typeface="Arial"/>
                <a:cs typeface="Arial"/>
              </a:rPr>
              <a:t>l</a:t>
            </a:r>
            <a:r>
              <a:rPr sz="2400" dirty="0">
                <a:latin typeface="Arial"/>
                <a:cs typeface="Arial"/>
              </a:rPr>
              <a:t>l</a:t>
            </a:r>
            <a:r>
              <a:rPr sz="2400" spc="85" dirty="0">
                <a:latin typeface="Times New Roman"/>
                <a:cs typeface="Times New Roman"/>
              </a:rPr>
              <a:t> </a:t>
            </a:r>
            <a:r>
              <a:rPr sz="2400" spc="-5" dirty="0">
                <a:latin typeface="Arial"/>
                <a:cs typeface="Arial"/>
              </a:rPr>
              <a:t>p</a:t>
            </a:r>
            <a:r>
              <a:rPr sz="2400" spc="-10" dirty="0">
                <a:latin typeface="Arial"/>
                <a:cs typeface="Arial"/>
              </a:rPr>
              <a:t>a</a:t>
            </a:r>
            <a:r>
              <a:rPr sz="2400" spc="-5" dirty="0">
                <a:latin typeface="Arial"/>
                <a:cs typeface="Arial"/>
              </a:rPr>
              <a:t>d</a:t>
            </a:r>
            <a:r>
              <a:rPr sz="2400" spc="-10" dirty="0">
                <a:latin typeface="Arial"/>
                <a:cs typeface="Arial"/>
              </a:rPr>
              <a:t>d</a:t>
            </a:r>
            <a:r>
              <a:rPr sz="2400" spc="-5" dirty="0">
                <a:latin typeface="Arial"/>
                <a:cs typeface="Arial"/>
              </a:rPr>
              <a:t>i</a:t>
            </a:r>
            <a:r>
              <a:rPr sz="2400" spc="-10" dirty="0">
                <a:latin typeface="Arial"/>
                <a:cs typeface="Arial"/>
              </a:rPr>
              <a:t>n</a:t>
            </a:r>
            <a:r>
              <a:rPr sz="2400" dirty="0">
                <a:latin typeface="Arial"/>
                <a:cs typeface="Arial"/>
              </a:rPr>
              <a:t>g</a:t>
            </a:r>
            <a:r>
              <a:rPr sz="2400" spc="85" dirty="0">
                <a:latin typeface="Times New Roman"/>
                <a:cs typeface="Times New Roman"/>
              </a:rPr>
              <a:t> </a:t>
            </a:r>
            <a:r>
              <a:rPr sz="2400" spc="-5" dirty="0">
                <a:latin typeface="Arial"/>
                <a:cs typeface="Arial"/>
              </a:rPr>
              <a:t>i</a:t>
            </a:r>
            <a:r>
              <a:rPr sz="2400" dirty="0">
                <a:latin typeface="Arial"/>
                <a:cs typeface="Arial"/>
              </a:rPr>
              <a:t>n</a:t>
            </a:r>
            <a:r>
              <a:rPr sz="2400" spc="70" dirty="0">
                <a:latin typeface="Times New Roman"/>
                <a:cs typeface="Times New Roman"/>
              </a:rPr>
              <a:t> </a:t>
            </a:r>
            <a:r>
              <a:rPr sz="2400" spc="-5" dirty="0">
                <a:latin typeface="Arial"/>
                <a:cs typeface="Arial"/>
              </a:rPr>
              <a:t>h</a:t>
            </a:r>
            <a:r>
              <a:rPr sz="2400" spc="-10" dirty="0">
                <a:latin typeface="Arial"/>
                <a:cs typeface="Arial"/>
              </a:rPr>
              <a:t>a</a:t>
            </a:r>
            <a:r>
              <a:rPr sz="2400" spc="-5" dirty="0">
                <a:latin typeface="Arial"/>
                <a:cs typeface="Arial"/>
              </a:rPr>
              <a:t>l</a:t>
            </a:r>
            <a:r>
              <a:rPr sz="2400" spc="10" dirty="0">
                <a:latin typeface="Arial"/>
                <a:cs typeface="Arial"/>
              </a:rPr>
              <a:t>f</a:t>
            </a:r>
            <a:r>
              <a:rPr sz="2400" dirty="0">
                <a:latin typeface="Arial"/>
                <a:cs typeface="Arial"/>
              </a:rPr>
              <a:t>:</a:t>
            </a:r>
            <a:endParaRPr sz="2400">
              <a:latin typeface="Arial"/>
              <a:cs typeface="Arial"/>
            </a:endParaRPr>
          </a:p>
        </p:txBody>
      </p:sp>
      <p:sp>
        <p:nvSpPr>
          <p:cNvPr id="5" name="object 5"/>
          <p:cNvSpPr/>
          <p:nvPr/>
        </p:nvSpPr>
        <p:spPr>
          <a:xfrm>
            <a:off x="1187196" y="3933444"/>
            <a:ext cx="6912863" cy="16764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15555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7908"/>
            <a:ext cx="4044695" cy="59588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402435" y="1506275"/>
            <a:ext cx="6678295" cy="5206554"/>
          </a:xfrm>
          <a:prstGeom prst="rect">
            <a:avLst/>
          </a:prstGeom>
        </p:spPr>
        <p:txBody>
          <a:bodyPr vert="horz" wrap="square" lIns="0" tIns="0" rIns="0" bIns="0" rtlCol="0">
            <a:spAutoFit/>
          </a:bodyPr>
          <a:lstStyle/>
          <a:p>
            <a:pPr marL="304800" indent="-292100">
              <a:lnSpc>
                <a:spcPts val="1190"/>
              </a:lnSpc>
              <a:buClr>
                <a:srgbClr val="71A276"/>
              </a:buClr>
              <a:buSzPct val="68181"/>
              <a:buFont typeface="Wingdings 2"/>
              <a:buChar char=""/>
              <a:tabLst>
                <a:tab pos="305435" algn="l"/>
              </a:tabLst>
            </a:pPr>
            <a:r>
              <a:rPr sz="1100" dirty="0">
                <a:latin typeface="Arial"/>
                <a:cs typeface="Arial"/>
              </a:rPr>
              <a:t>&lt;</a:t>
            </a:r>
            <a:r>
              <a:rPr sz="1100" spc="5" dirty="0">
                <a:latin typeface="Arial"/>
                <a:cs typeface="Arial"/>
              </a:rPr>
              <a:t>!</a:t>
            </a:r>
            <a:r>
              <a:rPr sz="1100" spc="-10" dirty="0">
                <a:latin typeface="Arial"/>
                <a:cs typeface="Arial"/>
              </a:rPr>
              <a:t>D</a:t>
            </a:r>
            <a:r>
              <a:rPr sz="1100" dirty="0">
                <a:latin typeface="Arial"/>
                <a:cs typeface="Arial"/>
              </a:rPr>
              <a:t>O</a:t>
            </a:r>
            <a:r>
              <a:rPr sz="1100" spc="-5" dirty="0">
                <a:latin typeface="Arial"/>
                <a:cs typeface="Arial"/>
              </a:rPr>
              <a:t>C</a:t>
            </a:r>
            <a:r>
              <a:rPr sz="1100" spc="5" dirty="0">
                <a:latin typeface="Arial"/>
                <a:cs typeface="Arial"/>
              </a:rPr>
              <a:t>T</a:t>
            </a:r>
            <a:r>
              <a:rPr sz="1100" spc="-10" dirty="0">
                <a:latin typeface="Arial"/>
                <a:cs typeface="Arial"/>
              </a:rPr>
              <a:t>YP</a:t>
            </a:r>
            <a:r>
              <a:rPr sz="1100" dirty="0">
                <a:latin typeface="Arial"/>
                <a:cs typeface="Arial"/>
              </a:rPr>
              <a:t>E</a:t>
            </a:r>
            <a:r>
              <a:rPr sz="1100" spc="5" dirty="0">
                <a:latin typeface="Times New Roman"/>
                <a:cs typeface="Times New Roman"/>
              </a:rPr>
              <a:t> </a:t>
            </a:r>
            <a:r>
              <a:rPr sz="1100" spc="-5" dirty="0">
                <a:latin typeface="Arial"/>
                <a:cs typeface="Arial"/>
              </a:rPr>
              <a:t>ht</a:t>
            </a:r>
            <a:r>
              <a:rPr sz="1100" dirty="0">
                <a:latin typeface="Arial"/>
                <a:cs typeface="Arial"/>
              </a:rPr>
              <a:t>m</a:t>
            </a:r>
            <a:r>
              <a:rPr sz="1100" spc="-10" dirty="0">
                <a:latin typeface="Arial"/>
                <a:cs typeface="Arial"/>
              </a:rPr>
              <a:t>l</a:t>
            </a:r>
            <a:r>
              <a:rPr sz="1100" dirty="0">
                <a:latin typeface="Arial"/>
                <a:cs typeface="Arial"/>
              </a:rPr>
              <a:t>&gt;</a:t>
            </a:r>
          </a:p>
          <a:p>
            <a:pPr marL="304800" indent="-292100">
              <a:lnSpc>
                <a:spcPts val="1055"/>
              </a:lnSpc>
              <a:buClr>
                <a:srgbClr val="71A276"/>
              </a:buClr>
              <a:buSzPct val="68181"/>
              <a:buFont typeface="Wingdings 2"/>
              <a:buChar char=""/>
              <a:tabLst>
                <a:tab pos="305435" algn="l"/>
              </a:tabLst>
            </a:pPr>
            <a:r>
              <a:rPr sz="1100" dirty="0">
                <a:latin typeface="Arial"/>
                <a:cs typeface="Arial"/>
              </a:rPr>
              <a:t>&lt;h</a:t>
            </a:r>
            <a:r>
              <a:rPr sz="1100" spc="5" dirty="0">
                <a:latin typeface="Arial"/>
                <a:cs typeface="Arial"/>
              </a:rPr>
              <a:t>t</a:t>
            </a:r>
            <a:r>
              <a:rPr sz="1100" dirty="0">
                <a:latin typeface="Arial"/>
                <a:cs typeface="Arial"/>
              </a:rPr>
              <a:t>ml</a:t>
            </a:r>
            <a:r>
              <a:rPr sz="1100" spc="-5" dirty="0">
                <a:latin typeface="Times New Roman"/>
                <a:cs typeface="Times New Roman"/>
              </a:rPr>
              <a:t> </a:t>
            </a:r>
            <a:r>
              <a:rPr sz="1100" spc="-10" dirty="0">
                <a:latin typeface="Arial"/>
                <a:cs typeface="Arial"/>
              </a:rPr>
              <a:t>l</a:t>
            </a:r>
            <a:r>
              <a:rPr sz="1100" spc="-5" dirty="0">
                <a:latin typeface="Arial"/>
                <a:cs typeface="Arial"/>
              </a:rPr>
              <a:t>ang</a:t>
            </a:r>
            <a:r>
              <a:rPr sz="1100" dirty="0">
                <a:latin typeface="Arial"/>
                <a:cs typeface="Arial"/>
              </a:rPr>
              <a:t>="</a:t>
            </a:r>
            <a:r>
              <a:rPr sz="1100" spc="-5" dirty="0">
                <a:latin typeface="Arial"/>
                <a:cs typeface="Arial"/>
              </a:rPr>
              <a:t>en</a:t>
            </a:r>
            <a:r>
              <a:rPr sz="1100" dirty="0">
                <a:latin typeface="Arial"/>
                <a:cs typeface="Arial"/>
              </a:rPr>
              <a:t>"&gt;</a:t>
            </a:r>
          </a:p>
          <a:p>
            <a:pPr marL="304800" indent="-292100">
              <a:lnSpc>
                <a:spcPts val="1190"/>
              </a:lnSpc>
              <a:buClr>
                <a:srgbClr val="71A276"/>
              </a:buClr>
              <a:buSzPct val="68181"/>
              <a:buFont typeface="Wingdings 2"/>
              <a:buChar char=""/>
              <a:tabLst>
                <a:tab pos="305435" algn="l"/>
              </a:tabLst>
            </a:pPr>
            <a:r>
              <a:rPr sz="1100" dirty="0">
                <a:latin typeface="Arial"/>
                <a:cs typeface="Arial"/>
              </a:rPr>
              <a:t>&lt;hea</a:t>
            </a:r>
            <a:r>
              <a:rPr sz="1100" spc="-10" dirty="0">
                <a:latin typeface="Arial"/>
                <a:cs typeface="Arial"/>
              </a:rPr>
              <a:t>d</a:t>
            </a:r>
            <a:r>
              <a:rPr sz="1100" dirty="0">
                <a:latin typeface="Arial"/>
                <a:cs typeface="Arial"/>
              </a:rPr>
              <a:t>&gt;</a:t>
            </a:r>
          </a:p>
          <a:p>
            <a:pPr marL="501650">
              <a:lnSpc>
                <a:spcPct val="100000"/>
              </a:lnSpc>
              <a:spcBef>
                <a:spcPts val="130"/>
              </a:spcBef>
            </a:pPr>
            <a:r>
              <a:rPr sz="1100" dirty="0">
                <a:latin typeface="Arial"/>
                <a:cs typeface="Arial"/>
              </a:rPr>
              <a:t>&lt;</a:t>
            </a:r>
            <a:r>
              <a:rPr sz="1100" spc="5" dirty="0">
                <a:latin typeface="Arial"/>
                <a:cs typeface="Arial"/>
              </a:rPr>
              <a:t>t</a:t>
            </a:r>
            <a:r>
              <a:rPr sz="1100" spc="-10" dirty="0">
                <a:latin typeface="Arial"/>
                <a:cs typeface="Arial"/>
              </a:rPr>
              <a:t>i</a:t>
            </a:r>
            <a:r>
              <a:rPr sz="1100" dirty="0">
                <a:latin typeface="Arial"/>
                <a:cs typeface="Arial"/>
              </a:rPr>
              <a:t>t</a:t>
            </a:r>
            <a:r>
              <a:rPr sz="1100" spc="-10" dirty="0">
                <a:latin typeface="Arial"/>
                <a:cs typeface="Arial"/>
              </a:rPr>
              <a:t>l</a:t>
            </a:r>
            <a:r>
              <a:rPr sz="1100" spc="-5" dirty="0">
                <a:latin typeface="Arial"/>
                <a:cs typeface="Arial"/>
              </a:rPr>
              <a:t>e&gt;Boo</a:t>
            </a:r>
            <a:r>
              <a:rPr sz="1100" spc="-10" dirty="0">
                <a:latin typeface="Arial"/>
                <a:cs typeface="Arial"/>
              </a:rPr>
              <a:t>t</a:t>
            </a:r>
            <a:r>
              <a:rPr sz="1100" dirty="0">
                <a:latin typeface="Arial"/>
                <a:cs typeface="Arial"/>
              </a:rPr>
              <a:t>s</a:t>
            </a:r>
            <a:r>
              <a:rPr sz="1100" spc="-10" dirty="0">
                <a:latin typeface="Arial"/>
                <a:cs typeface="Arial"/>
              </a:rPr>
              <a:t>t</a:t>
            </a:r>
            <a:r>
              <a:rPr sz="1100" dirty="0">
                <a:latin typeface="Arial"/>
                <a:cs typeface="Arial"/>
              </a:rPr>
              <a:t>r</a:t>
            </a:r>
            <a:r>
              <a:rPr sz="1100" spc="-5" dirty="0">
                <a:latin typeface="Arial"/>
                <a:cs typeface="Arial"/>
              </a:rPr>
              <a:t>a</a:t>
            </a:r>
            <a:r>
              <a:rPr sz="1100" dirty="0">
                <a:latin typeface="Arial"/>
                <a:cs typeface="Arial"/>
              </a:rPr>
              <a:t>p</a:t>
            </a:r>
            <a:r>
              <a:rPr sz="1100" spc="-15" dirty="0">
                <a:latin typeface="Times New Roman"/>
                <a:cs typeface="Times New Roman"/>
              </a:rPr>
              <a:t> </a:t>
            </a:r>
            <a:r>
              <a:rPr sz="1100" spc="-5" dirty="0">
                <a:latin typeface="Arial"/>
                <a:cs typeface="Arial"/>
              </a:rPr>
              <a:t>E</a:t>
            </a:r>
            <a:r>
              <a:rPr sz="1100" spc="-15" dirty="0">
                <a:latin typeface="Arial"/>
                <a:cs typeface="Arial"/>
              </a:rPr>
              <a:t>x</a:t>
            </a:r>
            <a:r>
              <a:rPr sz="1100" spc="-5" dirty="0">
                <a:latin typeface="Arial"/>
                <a:cs typeface="Arial"/>
              </a:rPr>
              <a:t>ample&lt;</a:t>
            </a:r>
            <a:r>
              <a:rPr sz="1100" spc="5" dirty="0">
                <a:latin typeface="Arial"/>
                <a:cs typeface="Arial"/>
              </a:rPr>
              <a:t>/</a:t>
            </a:r>
            <a:r>
              <a:rPr sz="1100" dirty="0">
                <a:latin typeface="Arial"/>
                <a:cs typeface="Arial"/>
              </a:rPr>
              <a:t>t</a:t>
            </a:r>
            <a:r>
              <a:rPr sz="1100" spc="-10" dirty="0">
                <a:latin typeface="Arial"/>
                <a:cs typeface="Arial"/>
              </a:rPr>
              <a:t>i</a:t>
            </a:r>
            <a:r>
              <a:rPr sz="1100" dirty="0">
                <a:latin typeface="Arial"/>
                <a:cs typeface="Arial"/>
              </a:rPr>
              <a:t>t</a:t>
            </a:r>
            <a:r>
              <a:rPr sz="1100" spc="-10" dirty="0">
                <a:latin typeface="Arial"/>
                <a:cs typeface="Arial"/>
              </a:rPr>
              <a:t>l</a:t>
            </a:r>
            <a:r>
              <a:rPr sz="1100" spc="-5" dirty="0">
                <a:latin typeface="Arial"/>
                <a:cs typeface="Arial"/>
              </a:rPr>
              <a:t>e&gt;</a:t>
            </a:r>
            <a:endParaRPr sz="1100" dirty="0">
              <a:latin typeface="Arial"/>
              <a:cs typeface="Arial"/>
            </a:endParaRPr>
          </a:p>
          <a:p>
            <a:pPr marL="501650">
              <a:lnSpc>
                <a:spcPct val="100000"/>
              </a:lnSpc>
              <a:spcBef>
                <a:spcPts val="145"/>
              </a:spcBef>
            </a:pPr>
            <a:r>
              <a:rPr sz="1100" dirty="0">
                <a:latin typeface="Arial"/>
                <a:cs typeface="Arial"/>
              </a:rPr>
              <a:t>&lt;</a:t>
            </a:r>
            <a:r>
              <a:rPr sz="1100" spc="5" dirty="0">
                <a:latin typeface="Arial"/>
                <a:cs typeface="Arial"/>
              </a:rPr>
              <a:t>m</a:t>
            </a:r>
            <a:r>
              <a:rPr sz="1100" spc="-5" dirty="0">
                <a:latin typeface="Arial"/>
                <a:cs typeface="Arial"/>
              </a:rPr>
              <a:t>e</a:t>
            </a:r>
            <a:r>
              <a:rPr sz="1100" spc="-10" dirty="0">
                <a:latin typeface="Arial"/>
                <a:cs typeface="Arial"/>
              </a:rPr>
              <a:t>t</a:t>
            </a:r>
            <a:r>
              <a:rPr sz="1100" dirty="0">
                <a:latin typeface="Arial"/>
                <a:cs typeface="Arial"/>
              </a:rPr>
              <a:t>a</a:t>
            </a:r>
            <a:r>
              <a:rPr sz="1100" spc="-15" dirty="0">
                <a:latin typeface="Times New Roman"/>
                <a:cs typeface="Times New Roman"/>
              </a:rPr>
              <a:t> </a:t>
            </a:r>
            <a:r>
              <a:rPr sz="1100" dirty="0">
                <a:latin typeface="Arial"/>
                <a:cs typeface="Arial"/>
              </a:rPr>
              <a:t>ch</a:t>
            </a:r>
            <a:r>
              <a:rPr sz="1100" spc="-5" dirty="0">
                <a:latin typeface="Arial"/>
                <a:cs typeface="Arial"/>
              </a:rPr>
              <a:t>a</a:t>
            </a:r>
            <a:r>
              <a:rPr sz="1100" dirty="0">
                <a:latin typeface="Arial"/>
                <a:cs typeface="Arial"/>
              </a:rPr>
              <a:t>rset</a:t>
            </a:r>
            <a:r>
              <a:rPr sz="1100" spc="5" dirty="0">
                <a:latin typeface="Arial"/>
                <a:cs typeface="Arial"/>
              </a:rPr>
              <a:t>=</a:t>
            </a:r>
            <a:r>
              <a:rPr sz="1100" dirty="0">
                <a:latin typeface="Arial"/>
                <a:cs typeface="Arial"/>
              </a:rPr>
              <a:t>"</a:t>
            </a:r>
            <a:r>
              <a:rPr sz="1100" spc="-5" dirty="0">
                <a:latin typeface="Arial"/>
                <a:cs typeface="Arial"/>
              </a:rPr>
              <a:t>u</a:t>
            </a:r>
            <a:r>
              <a:rPr sz="1100" spc="-10" dirty="0">
                <a:latin typeface="Arial"/>
                <a:cs typeface="Arial"/>
              </a:rPr>
              <a:t>t</a:t>
            </a:r>
            <a:r>
              <a:rPr sz="1100" spc="-5" dirty="0">
                <a:latin typeface="Arial"/>
                <a:cs typeface="Arial"/>
              </a:rPr>
              <a:t>f</a:t>
            </a:r>
            <a:r>
              <a:rPr sz="1100" spc="-10" dirty="0">
                <a:latin typeface="Arial"/>
                <a:cs typeface="Arial"/>
              </a:rPr>
              <a:t>-</a:t>
            </a:r>
            <a:r>
              <a:rPr sz="1100" spc="-5" dirty="0">
                <a:latin typeface="Arial"/>
                <a:cs typeface="Arial"/>
              </a:rPr>
              <a:t>8</a:t>
            </a:r>
            <a:r>
              <a:rPr sz="1100" spc="-10" dirty="0">
                <a:latin typeface="Arial"/>
                <a:cs typeface="Arial"/>
              </a:rPr>
              <a:t>"</a:t>
            </a:r>
            <a:r>
              <a:rPr sz="1100" dirty="0">
                <a:latin typeface="Arial"/>
                <a:cs typeface="Arial"/>
              </a:rPr>
              <a:t>&gt;</a:t>
            </a:r>
          </a:p>
          <a:p>
            <a:pPr marL="501650">
              <a:lnSpc>
                <a:spcPct val="100000"/>
              </a:lnSpc>
              <a:spcBef>
                <a:spcPts val="130"/>
              </a:spcBef>
            </a:pPr>
            <a:r>
              <a:rPr sz="1100" dirty="0">
                <a:latin typeface="Arial"/>
                <a:cs typeface="Arial"/>
              </a:rPr>
              <a:t>&lt;</a:t>
            </a:r>
            <a:r>
              <a:rPr sz="1100" spc="5" dirty="0">
                <a:latin typeface="Arial"/>
                <a:cs typeface="Arial"/>
              </a:rPr>
              <a:t>m</a:t>
            </a:r>
            <a:r>
              <a:rPr sz="1100" spc="-5" dirty="0">
                <a:latin typeface="Arial"/>
                <a:cs typeface="Arial"/>
              </a:rPr>
              <a:t>e</a:t>
            </a:r>
            <a:r>
              <a:rPr sz="1100" spc="-10" dirty="0">
                <a:latin typeface="Arial"/>
                <a:cs typeface="Arial"/>
              </a:rPr>
              <a:t>t</a:t>
            </a:r>
            <a:r>
              <a:rPr sz="1100" dirty="0">
                <a:latin typeface="Arial"/>
                <a:cs typeface="Arial"/>
              </a:rPr>
              <a:t>a</a:t>
            </a:r>
            <a:r>
              <a:rPr sz="1100" spc="-15" dirty="0">
                <a:latin typeface="Times New Roman"/>
                <a:cs typeface="Times New Roman"/>
              </a:rPr>
              <a:t> </a:t>
            </a:r>
            <a:r>
              <a:rPr sz="1100" spc="-5" dirty="0">
                <a:latin typeface="Arial"/>
                <a:cs typeface="Arial"/>
              </a:rPr>
              <a:t>na</a:t>
            </a:r>
            <a:r>
              <a:rPr sz="1100" dirty="0">
                <a:latin typeface="Arial"/>
                <a:cs typeface="Arial"/>
              </a:rPr>
              <a:t>m</a:t>
            </a:r>
            <a:r>
              <a:rPr sz="1100" spc="-5" dirty="0">
                <a:latin typeface="Arial"/>
                <a:cs typeface="Arial"/>
              </a:rPr>
              <a:t>e=</a:t>
            </a:r>
            <a:r>
              <a:rPr sz="1100" dirty="0">
                <a:latin typeface="Arial"/>
                <a:cs typeface="Arial"/>
              </a:rPr>
              <a:t>"</a:t>
            </a:r>
            <a:r>
              <a:rPr sz="1100" spc="-15" dirty="0">
                <a:latin typeface="Arial"/>
                <a:cs typeface="Arial"/>
              </a:rPr>
              <a:t>v</a:t>
            </a:r>
            <a:r>
              <a:rPr sz="1100" spc="-10" dirty="0">
                <a:latin typeface="Arial"/>
                <a:cs typeface="Arial"/>
              </a:rPr>
              <a:t>i</a:t>
            </a:r>
            <a:r>
              <a:rPr sz="1100" spc="-5" dirty="0">
                <a:latin typeface="Arial"/>
                <a:cs typeface="Arial"/>
              </a:rPr>
              <a:t>e</a:t>
            </a:r>
            <a:r>
              <a:rPr sz="1100" spc="-20" dirty="0">
                <a:latin typeface="Arial"/>
                <a:cs typeface="Arial"/>
              </a:rPr>
              <a:t>w</a:t>
            </a:r>
            <a:r>
              <a:rPr sz="1100" spc="-5" dirty="0">
                <a:latin typeface="Arial"/>
                <a:cs typeface="Arial"/>
              </a:rPr>
              <a:t>po</a:t>
            </a:r>
            <a:r>
              <a:rPr sz="1100" dirty="0">
                <a:latin typeface="Arial"/>
                <a:cs typeface="Arial"/>
              </a:rPr>
              <a:t>rt"</a:t>
            </a:r>
            <a:r>
              <a:rPr sz="1100" spc="15" dirty="0">
                <a:latin typeface="Times New Roman"/>
                <a:cs typeface="Times New Roman"/>
              </a:rPr>
              <a:t> </a:t>
            </a:r>
            <a:r>
              <a:rPr sz="1100" dirty="0">
                <a:latin typeface="Arial"/>
                <a:cs typeface="Arial"/>
              </a:rPr>
              <a:t>co</a:t>
            </a:r>
            <a:r>
              <a:rPr sz="1100" spc="-5" dirty="0">
                <a:latin typeface="Arial"/>
                <a:cs typeface="Arial"/>
              </a:rPr>
              <a:t>n</a:t>
            </a:r>
            <a:r>
              <a:rPr sz="1100" dirty="0">
                <a:latin typeface="Arial"/>
                <a:cs typeface="Arial"/>
              </a:rPr>
              <a:t>t</a:t>
            </a:r>
            <a:r>
              <a:rPr sz="1100" spc="-5" dirty="0">
                <a:latin typeface="Arial"/>
                <a:cs typeface="Arial"/>
              </a:rPr>
              <a:t>en</a:t>
            </a:r>
            <a:r>
              <a:rPr sz="1100" dirty="0">
                <a:latin typeface="Arial"/>
                <a:cs typeface="Arial"/>
              </a:rPr>
              <a:t>t=</a:t>
            </a:r>
            <a:r>
              <a:rPr sz="1100" spc="-5" dirty="0">
                <a:latin typeface="Arial"/>
                <a:cs typeface="Arial"/>
              </a:rPr>
              <a:t>"</a:t>
            </a:r>
            <a:r>
              <a:rPr sz="1100" spc="-20" dirty="0">
                <a:latin typeface="Arial"/>
                <a:cs typeface="Arial"/>
              </a:rPr>
              <a:t>w</a:t>
            </a:r>
            <a:r>
              <a:rPr sz="1100" spc="-10" dirty="0">
                <a:latin typeface="Arial"/>
                <a:cs typeface="Arial"/>
              </a:rPr>
              <a:t>i</a:t>
            </a:r>
            <a:r>
              <a:rPr sz="1100" spc="-5" dirty="0">
                <a:latin typeface="Arial"/>
                <a:cs typeface="Arial"/>
              </a:rPr>
              <a:t>dth</a:t>
            </a:r>
            <a:r>
              <a:rPr sz="1100" dirty="0">
                <a:latin typeface="Arial"/>
                <a:cs typeface="Arial"/>
              </a:rPr>
              <a:t>=</a:t>
            </a:r>
            <a:r>
              <a:rPr sz="1100" spc="-5" dirty="0">
                <a:latin typeface="Arial"/>
                <a:cs typeface="Arial"/>
              </a:rPr>
              <a:t>de</a:t>
            </a:r>
            <a:r>
              <a:rPr sz="1100" spc="-15" dirty="0">
                <a:latin typeface="Arial"/>
                <a:cs typeface="Arial"/>
              </a:rPr>
              <a:t>v</a:t>
            </a:r>
            <a:r>
              <a:rPr sz="1100" spc="-10" dirty="0">
                <a:latin typeface="Arial"/>
                <a:cs typeface="Arial"/>
              </a:rPr>
              <a:t>i</a:t>
            </a:r>
            <a:r>
              <a:rPr sz="1100" dirty="0">
                <a:latin typeface="Arial"/>
                <a:cs typeface="Arial"/>
              </a:rPr>
              <a:t>c</a:t>
            </a:r>
            <a:r>
              <a:rPr sz="1100" spc="10" dirty="0">
                <a:latin typeface="Arial"/>
                <a:cs typeface="Arial"/>
              </a:rPr>
              <a:t>e</a:t>
            </a:r>
            <a:r>
              <a:rPr sz="1100" dirty="0">
                <a:latin typeface="Arial"/>
                <a:cs typeface="Arial"/>
              </a:rPr>
              <a:t>-</a:t>
            </a:r>
            <a:r>
              <a:rPr sz="1100" spc="-20" dirty="0">
                <a:latin typeface="Arial"/>
                <a:cs typeface="Arial"/>
              </a:rPr>
              <a:t>w</a:t>
            </a:r>
            <a:r>
              <a:rPr sz="1100" spc="-10" dirty="0">
                <a:latin typeface="Arial"/>
                <a:cs typeface="Arial"/>
              </a:rPr>
              <a:t>i</a:t>
            </a:r>
            <a:r>
              <a:rPr sz="1100" spc="-5" dirty="0">
                <a:latin typeface="Arial"/>
                <a:cs typeface="Arial"/>
              </a:rPr>
              <a:t>dth</a:t>
            </a:r>
            <a:r>
              <a:rPr sz="1100" dirty="0">
                <a:latin typeface="Arial"/>
                <a:cs typeface="Arial"/>
              </a:rPr>
              <a:t>,</a:t>
            </a:r>
            <a:r>
              <a:rPr sz="1100" spc="15" dirty="0">
                <a:latin typeface="Times New Roman"/>
                <a:cs typeface="Times New Roman"/>
              </a:rPr>
              <a:t> </a:t>
            </a:r>
            <a:r>
              <a:rPr sz="1100" spc="-10" dirty="0">
                <a:latin typeface="Arial"/>
                <a:cs typeface="Arial"/>
              </a:rPr>
              <a:t>i</a:t>
            </a:r>
            <a:r>
              <a:rPr sz="1100" spc="-5" dirty="0">
                <a:latin typeface="Arial"/>
                <a:cs typeface="Arial"/>
              </a:rPr>
              <a:t>n</a:t>
            </a:r>
            <a:r>
              <a:rPr sz="1100" spc="-10" dirty="0">
                <a:latin typeface="Arial"/>
                <a:cs typeface="Arial"/>
              </a:rPr>
              <a:t>i</a:t>
            </a:r>
            <a:r>
              <a:rPr sz="1100" dirty="0">
                <a:latin typeface="Arial"/>
                <a:cs typeface="Arial"/>
              </a:rPr>
              <a:t>t</a:t>
            </a:r>
            <a:r>
              <a:rPr sz="1100" spc="-10" dirty="0">
                <a:latin typeface="Arial"/>
                <a:cs typeface="Arial"/>
              </a:rPr>
              <a:t>i</a:t>
            </a:r>
            <a:r>
              <a:rPr sz="1100" spc="-5" dirty="0">
                <a:latin typeface="Arial"/>
                <a:cs typeface="Arial"/>
              </a:rPr>
              <a:t>al</a:t>
            </a:r>
            <a:r>
              <a:rPr sz="1100" dirty="0">
                <a:latin typeface="Arial"/>
                <a:cs typeface="Arial"/>
              </a:rPr>
              <a:t>-sca</a:t>
            </a:r>
            <a:r>
              <a:rPr sz="1100" spc="-10" dirty="0">
                <a:latin typeface="Arial"/>
                <a:cs typeface="Arial"/>
              </a:rPr>
              <a:t>l</a:t>
            </a:r>
            <a:r>
              <a:rPr sz="1100" spc="-5" dirty="0">
                <a:latin typeface="Arial"/>
                <a:cs typeface="Arial"/>
              </a:rPr>
              <a:t>e=1</a:t>
            </a:r>
            <a:r>
              <a:rPr sz="1100" dirty="0">
                <a:latin typeface="Arial"/>
                <a:cs typeface="Arial"/>
              </a:rPr>
              <a:t>"&gt;</a:t>
            </a:r>
          </a:p>
          <a:p>
            <a:pPr marL="501650">
              <a:lnSpc>
                <a:spcPct val="100000"/>
              </a:lnSpc>
              <a:spcBef>
                <a:spcPts val="130"/>
              </a:spcBef>
            </a:pPr>
            <a:r>
              <a:rPr sz="1100" dirty="0">
                <a:latin typeface="Arial"/>
                <a:cs typeface="Arial"/>
              </a:rPr>
              <a:t>&lt;</a:t>
            </a:r>
            <a:r>
              <a:rPr sz="1100" spc="-10" dirty="0">
                <a:latin typeface="Arial"/>
                <a:cs typeface="Arial"/>
              </a:rPr>
              <a:t>li</a:t>
            </a:r>
            <a:r>
              <a:rPr sz="1100" spc="-5" dirty="0">
                <a:latin typeface="Arial"/>
                <a:cs typeface="Arial"/>
              </a:rPr>
              <a:t>n</a:t>
            </a:r>
            <a:r>
              <a:rPr sz="1100" dirty="0">
                <a:latin typeface="Arial"/>
                <a:cs typeface="Arial"/>
              </a:rPr>
              <a:t>k</a:t>
            </a:r>
            <a:r>
              <a:rPr sz="1100" spc="20" dirty="0">
                <a:latin typeface="Times New Roman"/>
                <a:cs typeface="Times New Roman"/>
              </a:rPr>
              <a:t> </a:t>
            </a:r>
            <a:r>
              <a:rPr sz="1100" dirty="0">
                <a:latin typeface="Arial"/>
                <a:cs typeface="Arial"/>
              </a:rPr>
              <a:t>r</a:t>
            </a:r>
            <a:r>
              <a:rPr sz="1100" spc="-5" dirty="0">
                <a:latin typeface="Arial"/>
                <a:cs typeface="Arial"/>
              </a:rPr>
              <a:t>e</a:t>
            </a:r>
            <a:r>
              <a:rPr sz="1100" spc="-10" dirty="0">
                <a:latin typeface="Arial"/>
                <a:cs typeface="Arial"/>
              </a:rPr>
              <a:t>l</a:t>
            </a:r>
            <a:r>
              <a:rPr sz="1100" dirty="0">
                <a:latin typeface="Arial"/>
                <a:cs typeface="Arial"/>
              </a:rPr>
              <a:t>=</a:t>
            </a:r>
            <a:r>
              <a:rPr sz="1100" spc="5" dirty="0">
                <a:latin typeface="Arial"/>
                <a:cs typeface="Arial"/>
              </a:rPr>
              <a:t>"</a:t>
            </a:r>
            <a:r>
              <a:rPr sz="1100" dirty="0">
                <a:latin typeface="Arial"/>
                <a:cs typeface="Arial"/>
              </a:rPr>
              <a:t>st</a:t>
            </a:r>
            <a:r>
              <a:rPr sz="1100" spc="-15" dirty="0">
                <a:latin typeface="Arial"/>
                <a:cs typeface="Arial"/>
              </a:rPr>
              <a:t>y</a:t>
            </a:r>
            <a:r>
              <a:rPr sz="1100" spc="-10" dirty="0">
                <a:latin typeface="Arial"/>
                <a:cs typeface="Arial"/>
              </a:rPr>
              <a:t>l</a:t>
            </a:r>
            <a:r>
              <a:rPr sz="1100" spc="-5" dirty="0">
                <a:latin typeface="Arial"/>
                <a:cs typeface="Arial"/>
              </a:rPr>
              <a:t>eshee</a:t>
            </a:r>
            <a:r>
              <a:rPr sz="1100" dirty="0">
                <a:latin typeface="Arial"/>
                <a:cs typeface="Arial"/>
              </a:rPr>
              <a:t>t"</a:t>
            </a:r>
            <a:r>
              <a:rPr sz="1100" spc="-10" dirty="0">
                <a:latin typeface="Times New Roman"/>
                <a:cs typeface="Times New Roman"/>
              </a:rPr>
              <a:t> </a:t>
            </a:r>
            <a:r>
              <a:rPr sz="1100" spc="-5" dirty="0">
                <a:latin typeface="Arial"/>
                <a:cs typeface="Arial"/>
              </a:rPr>
              <a:t>hre</a:t>
            </a:r>
            <a:r>
              <a:rPr sz="1100" spc="15" dirty="0">
                <a:latin typeface="Arial"/>
                <a:cs typeface="Arial"/>
              </a:rPr>
              <a:t>f</a:t>
            </a:r>
            <a:r>
              <a:rPr sz="1100" spc="-10" dirty="0">
                <a:latin typeface="Arial"/>
                <a:cs typeface="Arial"/>
              </a:rPr>
              <a:t>=</a:t>
            </a:r>
            <a:r>
              <a:rPr sz="1100" dirty="0">
                <a:latin typeface="Arial"/>
                <a:cs typeface="Arial"/>
              </a:rPr>
              <a:t>"</a:t>
            </a:r>
            <a:r>
              <a:rPr sz="1100" spc="-5" dirty="0">
                <a:latin typeface="Arial"/>
                <a:cs typeface="Arial"/>
                <a:hlinkClick r:id="rId5"/>
              </a:rPr>
              <a:t>h</a:t>
            </a:r>
            <a:r>
              <a:rPr sz="1100" spc="-10" dirty="0">
                <a:latin typeface="Arial"/>
                <a:cs typeface="Arial"/>
                <a:hlinkClick r:id="rId5"/>
              </a:rPr>
              <a:t>tt</a:t>
            </a:r>
            <a:r>
              <a:rPr sz="1100" spc="-5" dirty="0">
                <a:latin typeface="Arial"/>
                <a:cs typeface="Arial"/>
                <a:hlinkClick r:id="rId5"/>
              </a:rPr>
              <a:t>p</a:t>
            </a:r>
            <a:r>
              <a:rPr sz="1100" spc="-10" dirty="0">
                <a:latin typeface="Arial"/>
                <a:cs typeface="Arial"/>
                <a:hlinkClick r:id="rId5"/>
              </a:rPr>
              <a:t>://m</a:t>
            </a:r>
            <a:r>
              <a:rPr sz="1100" spc="-5" dirty="0">
                <a:latin typeface="Arial"/>
                <a:cs typeface="Arial"/>
                <a:hlinkClick r:id="rId5"/>
              </a:rPr>
              <a:t>a</a:t>
            </a:r>
            <a:r>
              <a:rPr sz="1100" spc="-15" dirty="0">
                <a:latin typeface="Arial"/>
                <a:cs typeface="Arial"/>
                <a:hlinkClick r:id="rId5"/>
              </a:rPr>
              <a:t>x</a:t>
            </a:r>
            <a:r>
              <a:rPr sz="1100" dirty="0">
                <a:latin typeface="Arial"/>
                <a:cs typeface="Arial"/>
                <a:hlinkClick r:id="rId5"/>
              </a:rPr>
              <a:t>cd</a:t>
            </a:r>
            <a:r>
              <a:rPr sz="1100" spc="-5" dirty="0">
                <a:latin typeface="Arial"/>
                <a:cs typeface="Arial"/>
                <a:hlinkClick r:id="rId5"/>
              </a:rPr>
              <a:t>n</a:t>
            </a:r>
            <a:r>
              <a:rPr sz="1100" dirty="0">
                <a:latin typeface="Arial"/>
                <a:cs typeface="Arial"/>
                <a:hlinkClick r:id="rId5"/>
              </a:rPr>
              <a:t>.</a:t>
            </a:r>
            <a:r>
              <a:rPr sz="1100" spc="-5" dirty="0">
                <a:latin typeface="Arial"/>
                <a:cs typeface="Arial"/>
                <a:hlinkClick r:id="rId5"/>
              </a:rPr>
              <a:t>boo</a:t>
            </a:r>
            <a:r>
              <a:rPr sz="1100" spc="-10" dirty="0">
                <a:latin typeface="Arial"/>
                <a:cs typeface="Arial"/>
                <a:hlinkClick r:id="rId5"/>
              </a:rPr>
              <a:t>t</a:t>
            </a:r>
            <a:r>
              <a:rPr sz="1100" dirty="0">
                <a:latin typeface="Arial"/>
                <a:cs typeface="Arial"/>
                <a:hlinkClick r:id="rId5"/>
              </a:rPr>
              <a:t>s</a:t>
            </a:r>
            <a:r>
              <a:rPr sz="1100" spc="-10" dirty="0">
                <a:latin typeface="Arial"/>
                <a:cs typeface="Arial"/>
                <a:hlinkClick r:id="rId5"/>
              </a:rPr>
              <a:t>tr</a:t>
            </a:r>
            <a:r>
              <a:rPr sz="1100" spc="-5" dirty="0">
                <a:latin typeface="Arial"/>
                <a:cs typeface="Arial"/>
                <a:hlinkClick r:id="rId5"/>
              </a:rPr>
              <a:t>ap</a:t>
            </a:r>
            <a:r>
              <a:rPr sz="1100" dirty="0">
                <a:latin typeface="Arial"/>
                <a:cs typeface="Arial"/>
                <a:hlinkClick r:id="rId5"/>
              </a:rPr>
              <a:t>cd</a:t>
            </a:r>
            <a:r>
              <a:rPr sz="1100" spc="-5" dirty="0">
                <a:latin typeface="Arial"/>
                <a:cs typeface="Arial"/>
                <a:hlinkClick r:id="rId5"/>
              </a:rPr>
              <a:t>n</a:t>
            </a:r>
            <a:r>
              <a:rPr sz="1100" spc="-10" dirty="0">
                <a:latin typeface="Arial"/>
                <a:cs typeface="Arial"/>
                <a:hlinkClick r:id="rId5"/>
              </a:rPr>
              <a:t>.</a:t>
            </a:r>
            <a:r>
              <a:rPr sz="1100" dirty="0">
                <a:latin typeface="Arial"/>
                <a:cs typeface="Arial"/>
                <a:hlinkClick r:id="rId5"/>
              </a:rPr>
              <a:t>co</a:t>
            </a:r>
            <a:r>
              <a:rPr sz="1100" spc="-15" dirty="0">
                <a:latin typeface="Arial"/>
                <a:cs typeface="Arial"/>
                <a:hlinkClick r:id="rId5"/>
              </a:rPr>
              <a:t>m</a:t>
            </a:r>
            <a:r>
              <a:rPr sz="1100" spc="-10" dirty="0">
                <a:latin typeface="Arial"/>
                <a:cs typeface="Arial"/>
                <a:hlinkClick r:id="rId5"/>
              </a:rPr>
              <a:t>/</a:t>
            </a:r>
            <a:r>
              <a:rPr sz="1100" spc="-5" dirty="0">
                <a:latin typeface="Arial"/>
                <a:cs typeface="Arial"/>
                <a:hlinkClick r:id="rId5"/>
              </a:rPr>
              <a:t>boo</a:t>
            </a:r>
            <a:r>
              <a:rPr sz="1100" spc="-10" dirty="0">
                <a:latin typeface="Arial"/>
                <a:cs typeface="Arial"/>
                <a:hlinkClick r:id="rId5"/>
              </a:rPr>
              <a:t>t</a:t>
            </a:r>
            <a:r>
              <a:rPr sz="1100" dirty="0">
                <a:latin typeface="Arial"/>
                <a:cs typeface="Arial"/>
                <a:hlinkClick r:id="rId5"/>
              </a:rPr>
              <a:t>s</a:t>
            </a:r>
            <a:r>
              <a:rPr sz="1100" spc="-10" dirty="0">
                <a:latin typeface="Arial"/>
                <a:cs typeface="Arial"/>
                <a:hlinkClick r:id="rId5"/>
              </a:rPr>
              <a:t>tr</a:t>
            </a:r>
            <a:r>
              <a:rPr sz="1100" spc="-5" dirty="0">
                <a:latin typeface="Arial"/>
                <a:cs typeface="Arial"/>
                <a:hlinkClick r:id="rId5"/>
              </a:rPr>
              <a:t>ap</a:t>
            </a:r>
            <a:r>
              <a:rPr sz="1100" spc="-10" dirty="0">
                <a:latin typeface="Arial"/>
                <a:cs typeface="Arial"/>
                <a:hlinkClick r:id="rId5"/>
              </a:rPr>
              <a:t>/</a:t>
            </a:r>
            <a:r>
              <a:rPr sz="1100" spc="-5" dirty="0">
                <a:latin typeface="Arial"/>
                <a:cs typeface="Arial"/>
                <a:hlinkClick r:id="rId5"/>
              </a:rPr>
              <a:t>3</a:t>
            </a:r>
            <a:r>
              <a:rPr sz="1100" spc="-10" dirty="0">
                <a:latin typeface="Arial"/>
                <a:cs typeface="Arial"/>
                <a:hlinkClick r:id="rId5"/>
              </a:rPr>
              <a:t>.</a:t>
            </a:r>
            <a:r>
              <a:rPr sz="1100" spc="-5" dirty="0">
                <a:latin typeface="Arial"/>
                <a:cs typeface="Arial"/>
                <a:hlinkClick r:id="rId5"/>
              </a:rPr>
              <a:t>3</a:t>
            </a:r>
            <a:r>
              <a:rPr sz="1100" spc="-10" dirty="0">
                <a:latin typeface="Arial"/>
                <a:cs typeface="Arial"/>
                <a:hlinkClick r:id="rId5"/>
              </a:rPr>
              <a:t>.</a:t>
            </a:r>
            <a:r>
              <a:rPr sz="1100" spc="-5" dirty="0">
                <a:latin typeface="Arial"/>
                <a:cs typeface="Arial"/>
                <a:hlinkClick r:id="rId5"/>
              </a:rPr>
              <a:t>5</a:t>
            </a:r>
            <a:r>
              <a:rPr sz="1100" dirty="0">
                <a:latin typeface="Arial"/>
                <a:cs typeface="Arial"/>
                <a:hlinkClick r:id="rId5"/>
              </a:rPr>
              <a:t>/css</a:t>
            </a:r>
            <a:r>
              <a:rPr sz="1100" spc="-10" dirty="0">
                <a:latin typeface="Arial"/>
                <a:cs typeface="Arial"/>
                <a:hlinkClick r:id="rId5"/>
              </a:rPr>
              <a:t>/</a:t>
            </a:r>
            <a:r>
              <a:rPr sz="1100" spc="-5" dirty="0">
                <a:latin typeface="Arial"/>
                <a:cs typeface="Arial"/>
                <a:hlinkClick r:id="rId5"/>
              </a:rPr>
              <a:t>boo</a:t>
            </a:r>
            <a:r>
              <a:rPr sz="1100" spc="-10" dirty="0">
                <a:latin typeface="Arial"/>
                <a:cs typeface="Arial"/>
                <a:hlinkClick r:id="rId5"/>
              </a:rPr>
              <a:t>t</a:t>
            </a:r>
            <a:r>
              <a:rPr sz="1100" dirty="0">
                <a:latin typeface="Arial"/>
                <a:cs typeface="Arial"/>
                <a:hlinkClick r:id="rId5"/>
              </a:rPr>
              <a:t>s</a:t>
            </a:r>
            <a:r>
              <a:rPr sz="1100" spc="-10" dirty="0">
                <a:latin typeface="Arial"/>
                <a:cs typeface="Arial"/>
                <a:hlinkClick r:id="rId5"/>
              </a:rPr>
              <a:t>tr</a:t>
            </a:r>
            <a:r>
              <a:rPr sz="1100" spc="-5" dirty="0">
                <a:latin typeface="Arial"/>
                <a:cs typeface="Arial"/>
                <a:hlinkClick r:id="rId5"/>
              </a:rPr>
              <a:t>ap</a:t>
            </a:r>
            <a:r>
              <a:rPr sz="1100" spc="-10" dirty="0">
                <a:latin typeface="Arial"/>
                <a:cs typeface="Arial"/>
                <a:hlinkClick r:id="rId5"/>
              </a:rPr>
              <a:t>.mi</a:t>
            </a:r>
            <a:r>
              <a:rPr sz="1100" spc="-5" dirty="0">
                <a:latin typeface="Arial"/>
                <a:cs typeface="Arial"/>
                <a:hlinkClick r:id="rId5"/>
              </a:rPr>
              <a:t>n.c</a:t>
            </a:r>
            <a:r>
              <a:rPr sz="1100" spc="-10" dirty="0">
                <a:latin typeface="Arial"/>
                <a:cs typeface="Arial"/>
                <a:hlinkClick r:id="rId5"/>
              </a:rPr>
              <a:t>s</a:t>
            </a:r>
            <a:r>
              <a:rPr sz="1100" dirty="0">
                <a:latin typeface="Arial"/>
                <a:cs typeface="Arial"/>
                <a:hlinkClick r:id="rId5"/>
              </a:rPr>
              <a:t>s"</a:t>
            </a:r>
            <a:r>
              <a:rPr sz="1100" dirty="0">
                <a:latin typeface="Arial"/>
                <a:cs typeface="Arial"/>
              </a:rPr>
              <a:t>&gt;</a:t>
            </a:r>
          </a:p>
          <a:p>
            <a:pPr marL="501650">
              <a:lnSpc>
                <a:spcPct val="100000"/>
              </a:lnSpc>
              <a:spcBef>
                <a:spcPts val="145"/>
              </a:spcBef>
            </a:pPr>
            <a:r>
              <a:rPr sz="1100" dirty="0">
                <a:latin typeface="Arial"/>
                <a:cs typeface="Arial"/>
              </a:rPr>
              <a:t>&lt;scr</a:t>
            </a:r>
            <a:r>
              <a:rPr sz="1100" spc="-10" dirty="0">
                <a:latin typeface="Arial"/>
                <a:cs typeface="Arial"/>
              </a:rPr>
              <a:t>i</a:t>
            </a:r>
            <a:r>
              <a:rPr sz="1100" spc="-5" dirty="0">
                <a:latin typeface="Arial"/>
                <a:cs typeface="Arial"/>
              </a:rPr>
              <a:t>p</a:t>
            </a:r>
            <a:r>
              <a:rPr sz="1100" dirty="0">
                <a:latin typeface="Arial"/>
                <a:cs typeface="Arial"/>
              </a:rPr>
              <a:t>t</a:t>
            </a:r>
            <a:r>
              <a:rPr sz="1100" spc="-10" dirty="0">
                <a:latin typeface="Times New Roman"/>
                <a:cs typeface="Times New Roman"/>
              </a:rPr>
              <a:t> </a:t>
            </a:r>
            <a:r>
              <a:rPr sz="1100" dirty="0">
                <a:latin typeface="Arial"/>
                <a:cs typeface="Arial"/>
              </a:rPr>
              <a:t>src=</a:t>
            </a:r>
            <a:r>
              <a:rPr sz="1100" spc="5" dirty="0">
                <a:latin typeface="Arial"/>
                <a:cs typeface="Arial"/>
              </a:rPr>
              <a:t>"</a:t>
            </a:r>
            <a:r>
              <a:rPr sz="1100" spc="-5" dirty="0">
                <a:latin typeface="Arial"/>
                <a:cs typeface="Arial"/>
              </a:rPr>
              <a:t>h</a:t>
            </a:r>
            <a:r>
              <a:rPr sz="1100" spc="-10" dirty="0">
                <a:latin typeface="Arial"/>
                <a:cs typeface="Arial"/>
              </a:rPr>
              <a:t>tt</a:t>
            </a:r>
            <a:r>
              <a:rPr sz="1100" spc="-5" dirty="0">
                <a:latin typeface="Arial"/>
                <a:cs typeface="Arial"/>
              </a:rPr>
              <a:t>ps</a:t>
            </a:r>
            <a:r>
              <a:rPr sz="1100" spc="-10" dirty="0">
                <a:latin typeface="Arial"/>
                <a:cs typeface="Arial"/>
              </a:rPr>
              <a:t>://</a:t>
            </a:r>
            <a:r>
              <a:rPr sz="1100" spc="-5" dirty="0">
                <a:latin typeface="Arial"/>
                <a:cs typeface="Arial"/>
              </a:rPr>
              <a:t>a</a:t>
            </a:r>
            <a:r>
              <a:rPr sz="1100" dirty="0">
                <a:latin typeface="Arial"/>
                <a:cs typeface="Arial"/>
              </a:rPr>
              <a:t>j</a:t>
            </a:r>
            <a:r>
              <a:rPr sz="1100" spc="-5" dirty="0">
                <a:latin typeface="Arial"/>
                <a:cs typeface="Arial"/>
              </a:rPr>
              <a:t>a</a:t>
            </a:r>
            <a:r>
              <a:rPr sz="1100" spc="-15" dirty="0">
                <a:latin typeface="Arial"/>
                <a:cs typeface="Arial"/>
              </a:rPr>
              <a:t>x</a:t>
            </a:r>
            <a:r>
              <a:rPr sz="1100" dirty="0">
                <a:latin typeface="Arial"/>
                <a:cs typeface="Arial"/>
              </a:rPr>
              <a:t>.</a:t>
            </a:r>
            <a:r>
              <a:rPr sz="1100" spc="-5" dirty="0">
                <a:latin typeface="Arial"/>
                <a:cs typeface="Arial"/>
              </a:rPr>
              <a:t>goog</a:t>
            </a:r>
            <a:r>
              <a:rPr sz="1100" spc="-10" dirty="0">
                <a:latin typeface="Arial"/>
                <a:cs typeface="Arial"/>
              </a:rPr>
              <a:t>l</a:t>
            </a:r>
            <a:r>
              <a:rPr sz="1100" spc="-5" dirty="0">
                <a:latin typeface="Arial"/>
                <a:cs typeface="Arial"/>
              </a:rPr>
              <a:t>eap</a:t>
            </a:r>
            <a:r>
              <a:rPr sz="1100" spc="-10" dirty="0">
                <a:latin typeface="Arial"/>
                <a:cs typeface="Arial"/>
              </a:rPr>
              <a:t>i</a:t>
            </a:r>
            <a:r>
              <a:rPr sz="1100" dirty="0">
                <a:latin typeface="Arial"/>
                <a:cs typeface="Arial"/>
              </a:rPr>
              <a:t>s.com</a:t>
            </a:r>
            <a:r>
              <a:rPr sz="1100" spc="-5" dirty="0">
                <a:latin typeface="Arial"/>
                <a:cs typeface="Arial"/>
              </a:rPr>
              <a:t>/a</a:t>
            </a:r>
            <a:r>
              <a:rPr sz="1100" spc="-10" dirty="0">
                <a:latin typeface="Arial"/>
                <a:cs typeface="Arial"/>
              </a:rPr>
              <a:t>j</a:t>
            </a:r>
            <a:r>
              <a:rPr sz="1100" spc="-5" dirty="0">
                <a:latin typeface="Arial"/>
                <a:cs typeface="Arial"/>
              </a:rPr>
              <a:t>a</a:t>
            </a:r>
            <a:r>
              <a:rPr sz="1100" spc="-15" dirty="0">
                <a:latin typeface="Arial"/>
                <a:cs typeface="Arial"/>
              </a:rPr>
              <a:t>x</a:t>
            </a:r>
            <a:r>
              <a:rPr sz="1100" dirty="0">
                <a:latin typeface="Arial"/>
                <a:cs typeface="Arial"/>
              </a:rPr>
              <a:t>/</a:t>
            </a:r>
            <a:r>
              <a:rPr sz="1100" spc="-10" dirty="0">
                <a:latin typeface="Arial"/>
                <a:cs typeface="Arial"/>
              </a:rPr>
              <a:t>li</a:t>
            </a:r>
            <a:r>
              <a:rPr sz="1100" spc="-5" dirty="0">
                <a:latin typeface="Arial"/>
                <a:cs typeface="Arial"/>
              </a:rPr>
              <a:t>bs</a:t>
            </a:r>
            <a:r>
              <a:rPr sz="1100" spc="10" dirty="0">
                <a:latin typeface="Arial"/>
                <a:cs typeface="Arial"/>
              </a:rPr>
              <a:t>/</a:t>
            </a:r>
            <a:r>
              <a:rPr sz="1100" spc="5" dirty="0">
                <a:latin typeface="Arial"/>
                <a:cs typeface="Arial"/>
              </a:rPr>
              <a:t>j</a:t>
            </a:r>
            <a:r>
              <a:rPr sz="1100" spc="-5" dirty="0">
                <a:latin typeface="Arial"/>
                <a:cs typeface="Arial"/>
              </a:rPr>
              <a:t>quer</a:t>
            </a:r>
            <a:r>
              <a:rPr sz="1100" spc="-10" dirty="0">
                <a:latin typeface="Arial"/>
                <a:cs typeface="Arial"/>
              </a:rPr>
              <a:t>y</a:t>
            </a:r>
            <a:r>
              <a:rPr sz="1100" dirty="0">
                <a:latin typeface="Arial"/>
                <a:cs typeface="Arial"/>
              </a:rPr>
              <a:t>/</a:t>
            </a:r>
            <a:r>
              <a:rPr sz="1100" spc="-5" dirty="0">
                <a:latin typeface="Arial"/>
                <a:cs typeface="Arial"/>
              </a:rPr>
              <a:t>1</a:t>
            </a:r>
            <a:r>
              <a:rPr sz="1100" spc="-10" dirty="0">
                <a:latin typeface="Arial"/>
                <a:cs typeface="Arial"/>
              </a:rPr>
              <a:t>.</a:t>
            </a:r>
            <a:r>
              <a:rPr sz="1100" spc="-5" dirty="0">
                <a:latin typeface="Arial"/>
                <a:cs typeface="Arial"/>
              </a:rPr>
              <a:t>11</a:t>
            </a:r>
            <a:r>
              <a:rPr sz="1100" spc="-10" dirty="0">
                <a:latin typeface="Arial"/>
                <a:cs typeface="Arial"/>
              </a:rPr>
              <a:t>.</a:t>
            </a:r>
            <a:r>
              <a:rPr sz="1100" spc="-5" dirty="0">
                <a:latin typeface="Arial"/>
                <a:cs typeface="Arial"/>
              </a:rPr>
              <a:t>3</a:t>
            </a:r>
            <a:r>
              <a:rPr sz="1100" spc="-10" dirty="0">
                <a:latin typeface="Arial"/>
                <a:cs typeface="Arial"/>
              </a:rPr>
              <a:t>/</a:t>
            </a:r>
            <a:r>
              <a:rPr sz="1100" spc="5" dirty="0">
                <a:latin typeface="Arial"/>
                <a:cs typeface="Arial"/>
              </a:rPr>
              <a:t>j</a:t>
            </a:r>
            <a:r>
              <a:rPr sz="1100" spc="-5" dirty="0">
                <a:latin typeface="Arial"/>
                <a:cs typeface="Arial"/>
              </a:rPr>
              <a:t>que</a:t>
            </a:r>
            <a:r>
              <a:rPr sz="1100" spc="-10" dirty="0">
                <a:latin typeface="Arial"/>
                <a:cs typeface="Arial"/>
              </a:rPr>
              <a:t>r</a:t>
            </a:r>
            <a:r>
              <a:rPr sz="1100" spc="-15" dirty="0">
                <a:latin typeface="Arial"/>
                <a:cs typeface="Arial"/>
              </a:rPr>
              <a:t>y</a:t>
            </a:r>
            <a:r>
              <a:rPr sz="1100" dirty="0">
                <a:latin typeface="Arial"/>
                <a:cs typeface="Arial"/>
              </a:rPr>
              <a:t>.</a:t>
            </a:r>
            <a:r>
              <a:rPr sz="1100" spc="-10" dirty="0">
                <a:latin typeface="Arial"/>
                <a:cs typeface="Arial"/>
              </a:rPr>
              <a:t>mi</a:t>
            </a:r>
            <a:r>
              <a:rPr sz="1100" spc="-5" dirty="0">
                <a:latin typeface="Arial"/>
                <a:cs typeface="Arial"/>
              </a:rPr>
              <a:t>n.</a:t>
            </a:r>
            <a:r>
              <a:rPr sz="1100" spc="5" dirty="0">
                <a:latin typeface="Arial"/>
                <a:cs typeface="Arial"/>
              </a:rPr>
              <a:t>j</a:t>
            </a:r>
            <a:r>
              <a:rPr sz="1100" dirty="0">
                <a:latin typeface="Arial"/>
                <a:cs typeface="Arial"/>
              </a:rPr>
              <a:t>s</a:t>
            </a:r>
            <a:r>
              <a:rPr sz="1100" spc="-10" dirty="0">
                <a:latin typeface="Arial"/>
                <a:cs typeface="Arial"/>
              </a:rPr>
              <a:t>"&gt;&lt;/</a:t>
            </a:r>
            <a:r>
              <a:rPr sz="1100" dirty="0">
                <a:latin typeface="Arial"/>
                <a:cs typeface="Arial"/>
              </a:rPr>
              <a:t>sc</a:t>
            </a:r>
            <a:r>
              <a:rPr sz="1100" spc="-10" dirty="0">
                <a:latin typeface="Arial"/>
                <a:cs typeface="Arial"/>
              </a:rPr>
              <a:t>ri</a:t>
            </a:r>
            <a:r>
              <a:rPr sz="1100" spc="-5" dirty="0">
                <a:latin typeface="Arial"/>
                <a:cs typeface="Arial"/>
              </a:rPr>
              <a:t>p</a:t>
            </a:r>
            <a:r>
              <a:rPr sz="1100" spc="10" dirty="0">
                <a:latin typeface="Arial"/>
                <a:cs typeface="Arial"/>
              </a:rPr>
              <a:t>t</a:t>
            </a:r>
            <a:r>
              <a:rPr sz="1100" dirty="0">
                <a:latin typeface="Arial"/>
                <a:cs typeface="Arial"/>
              </a:rPr>
              <a:t>&gt;</a:t>
            </a:r>
          </a:p>
          <a:p>
            <a:pPr marL="577850">
              <a:lnSpc>
                <a:spcPts val="1190"/>
              </a:lnSpc>
              <a:spcBef>
                <a:spcPts val="130"/>
              </a:spcBef>
            </a:pPr>
            <a:r>
              <a:rPr sz="1100" dirty="0">
                <a:latin typeface="Arial"/>
                <a:cs typeface="Arial"/>
              </a:rPr>
              <a:t>&lt;scri</a:t>
            </a:r>
            <a:r>
              <a:rPr sz="1100" spc="-10" dirty="0">
                <a:latin typeface="Arial"/>
                <a:cs typeface="Arial"/>
              </a:rPr>
              <a:t>p</a:t>
            </a:r>
            <a:r>
              <a:rPr sz="1100" dirty="0">
                <a:latin typeface="Arial"/>
                <a:cs typeface="Arial"/>
              </a:rPr>
              <a:t>t</a:t>
            </a:r>
            <a:r>
              <a:rPr sz="1100" spc="-10" dirty="0">
                <a:latin typeface="Times New Roman"/>
                <a:cs typeface="Times New Roman"/>
              </a:rPr>
              <a:t> </a:t>
            </a:r>
            <a:r>
              <a:rPr sz="1100" dirty="0">
                <a:latin typeface="Arial"/>
                <a:cs typeface="Arial"/>
              </a:rPr>
              <a:t>src="</a:t>
            </a:r>
            <a:r>
              <a:rPr sz="1100" spc="-5" dirty="0">
                <a:latin typeface="Arial"/>
                <a:cs typeface="Arial"/>
                <a:hlinkClick r:id="rId6"/>
              </a:rPr>
              <a:t>h</a:t>
            </a:r>
            <a:r>
              <a:rPr sz="1100" spc="-15" dirty="0">
                <a:latin typeface="Arial"/>
                <a:cs typeface="Arial"/>
                <a:hlinkClick r:id="rId6"/>
              </a:rPr>
              <a:t>t</a:t>
            </a:r>
            <a:r>
              <a:rPr sz="1100" spc="-10" dirty="0">
                <a:latin typeface="Arial"/>
                <a:cs typeface="Arial"/>
                <a:hlinkClick r:id="rId6"/>
              </a:rPr>
              <a:t>t</a:t>
            </a:r>
            <a:r>
              <a:rPr sz="1100" spc="-5" dirty="0">
                <a:latin typeface="Arial"/>
                <a:cs typeface="Arial"/>
                <a:hlinkClick r:id="rId6"/>
              </a:rPr>
              <a:t>p</a:t>
            </a:r>
            <a:r>
              <a:rPr sz="1100" spc="-15" dirty="0">
                <a:latin typeface="Arial"/>
                <a:cs typeface="Arial"/>
                <a:hlinkClick r:id="rId6"/>
              </a:rPr>
              <a:t>:</a:t>
            </a:r>
            <a:r>
              <a:rPr sz="1100" spc="-10" dirty="0">
                <a:latin typeface="Arial"/>
                <a:cs typeface="Arial"/>
                <a:hlinkClick r:id="rId6"/>
              </a:rPr>
              <a:t>//m</a:t>
            </a:r>
            <a:r>
              <a:rPr sz="1100" spc="-5" dirty="0">
                <a:latin typeface="Arial"/>
                <a:cs typeface="Arial"/>
                <a:hlinkClick r:id="rId6"/>
              </a:rPr>
              <a:t>a</a:t>
            </a:r>
            <a:r>
              <a:rPr sz="1100" spc="-20" dirty="0">
                <a:latin typeface="Arial"/>
                <a:cs typeface="Arial"/>
                <a:hlinkClick r:id="rId6"/>
              </a:rPr>
              <a:t>x</a:t>
            </a:r>
            <a:r>
              <a:rPr sz="1100" dirty="0">
                <a:latin typeface="Arial"/>
                <a:cs typeface="Arial"/>
                <a:hlinkClick r:id="rId6"/>
              </a:rPr>
              <a:t>c</a:t>
            </a:r>
            <a:r>
              <a:rPr sz="1100" spc="-5" dirty="0">
                <a:latin typeface="Arial"/>
                <a:cs typeface="Arial"/>
                <a:hlinkClick r:id="rId6"/>
              </a:rPr>
              <a:t>dn.b</a:t>
            </a:r>
            <a:r>
              <a:rPr sz="1100" spc="-10" dirty="0">
                <a:latin typeface="Arial"/>
                <a:cs typeface="Arial"/>
                <a:hlinkClick r:id="rId6"/>
              </a:rPr>
              <a:t>o</a:t>
            </a:r>
            <a:r>
              <a:rPr sz="1100" spc="-5" dirty="0">
                <a:latin typeface="Arial"/>
                <a:cs typeface="Arial"/>
                <a:hlinkClick r:id="rId6"/>
              </a:rPr>
              <a:t>o</a:t>
            </a:r>
            <a:r>
              <a:rPr sz="1100" spc="-15" dirty="0">
                <a:latin typeface="Arial"/>
                <a:cs typeface="Arial"/>
                <a:hlinkClick r:id="rId6"/>
              </a:rPr>
              <a:t>t</a:t>
            </a:r>
            <a:r>
              <a:rPr sz="1100" dirty="0">
                <a:latin typeface="Arial"/>
                <a:cs typeface="Arial"/>
                <a:hlinkClick r:id="rId6"/>
              </a:rPr>
              <a:t>s</a:t>
            </a:r>
            <a:r>
              <a:rPr sz="1100" spc="-10" dirty="0">
                <a:latin typeface="Arial"/>
                <a:cs typeface="Arial"/>
                <a:hlinkClick r:id="rId6"/>
              </a:rPr>
              <a:t>tr</a:t>
            </a:r>
            <a:r>
              <a:rPr sz="1100" spc="-5" dirty="0">
                <a:latin typeface="Arial"/>
                <a:cs typeface="Arial"/>
                <a:hlinkClick r:id="rId6"/>
              </a:rPr>
              <a:t>a</a:t>
            </a:r>
            <a:r>
              <a:rPr sz="1100" spc="-10" dirty="0">
                <a:latin typeface="Arial"/>
                <a:cs typeface="Arial"/>
                <a:hlinkClick r:id="rId6"/>
              </a:rPr>
              <a:t>p</a:t>
            </a:r>
            <a:r>
              <a:rPr sz="1100" dirty="0">
                <a:latin typeface="Arial"/>
                <a:cs typeface="Arial"/>
                <a:hlinkClick r:id="rId6"/>
              </a:rPr>
              <a:t>c</a:t>
            </a:r>
            <a:r>
              <a:rPr sz="1100" spc="-5" dirty="0">
                <a:latin typeface="Arial"/>
                <a:cs typeface="Arial"/>
                <a:hlinkClick r:id="rId6"/>
              </a:rPr>
              <a:t>dn</a:t>
            </a:r>
            <a:r>
              <a:rPr sz="1100" spc="-15" dirty="0">
                <a:latin typeface="Arial"/>
                <a:cs typeface="Arial"/>
                <a:hlinkClick r:id="rId6"/>
              </a:rPr>
              <a:t>.</a:t>
            </a:r>
            <a:r>
              <a:rPr sz="1100" dirty="0">
                <a:latin typeface="Arial"/>
                <a:cs typeface="Arial"/>
                <a:hlinkClick r:id="rId6"/>
              </a:rPr>
              <a:t>c</a:t>
            </a:r>
            <a:r>
              <a:rPr sz="1100" spc="-5" dirty="0">
                <a:latin typeface="Arial"/>
                <a:cs typeface="Arial"/>
                <a:hlinkClick r:id="rId6"/>
              </a:rPr>
              <a:t>o</a:t>
            </a:r>
            <a:r>
              <a:rPr sz="1100" spc="-10" dirty="0">
                <a:latin typeface="Arial"/>
                <a:cs typeface="Arial"/>
                <a:hlinkClick r:id="rId6"/>
              </a:rPr>
              <a:t>m/</a:t>
            </a:r>
            <a:r>
              <a:rPr sz="1100" spc="-5" dirty="0">
                <a:latin typeface="Arial"/>
                <a:cs typeface="Arial"/>
                <a:hlinkClick r:id="rId6"/>
              </a:rPr>
              <a:t>b</a:t>
            </a:r>
            <a:r>
              <a:rPr sz="1100" spc="-10" dirty="0">
                <a:latin typeface="Arial"/>
                <a:cs typeface="Arial"/>
                <a:hlinkClick r:id="rId6"/>
              </a:rPr>
              <a:t>o</a:t>
            </a:r>
            <a:r>
              <a:rPr sz="1100" spc="-5" dirty="0">
                <a:latin typeface="Arial"/>
                <a:cs typeface="Arial"/>
                <a:hlinkClick r:id="rId6"/>
              </a:rPr>
              <a:t>o</a:t>
            </a:r>
            <a:r>
              <a:rPr sz="1100" spc="-15" dirty="0">
                <a:latin typeface="Arial"/>
                <a:cs typeface="Arial"/>
                <a:hlinkClick r:id="rId6"/>
              </a:rPr>
              <a:t>t</a:t>
            </a:r>
            <a:r>
              <a:rPr sz="1100" dirty="0">
                <a:latin typeface="Arial"/>
                <a:cs typeface="Arial"/>
                <a:hlinkClick r:id="rId6"/>
              </a:rPr>
              <a:t>s</a:t>
            </a:r>
            <a:r>
              <a:rPr sz="1100" spc="-10" dirty="0">
                <a:latin typeface="Arial"/>
                <a:cs typeface="Arial"/>
                <a:hlinkClick r:id="rId6"/>
              </a:rPr>
              <a:t>tr</a:t>
            </a:r>
            <a:r>
              <a:rPr sz="1100" spc="-5" dirty="0">
                <a:latin typeface="Arial"/>
                <a:cs typeface="Arial"/>
                <a:hlinkClick r:id="rId6"/>
              </a:rPr>
              <a:t>a</a:t>
            </a:r>
            <a:r>
              <a:rPr sz="1100" spc="-10" dirty="0">
                <a:latin typeface="Arial"/>
                <a:cs typeface="Arial"/>
                <a:hlinkClick r:id="rId6"/>
              </a:rPr>
              <a:t>p/</a:t>
            </a:r>
            <a:r>
              <a:rPr sz="1100" spc="-5" dirty="0">
                <a:latin typeface="Arial"/>
                <a:cs typeface="Arial"/>
                <a:hlinkClick r:id="rId6"/>
              </a:rPr>
              <a:t>3</a:t>
            </a:r>
            <a:r>
              <a:rPr sz="1100" spc="-15" dirty="0">
                <a:latin typeface="Arial"/>
                <a:cs typeface="Arial"/>
                <a:hlinkClick r:id="rId6"/>
              </a:rPr>
              <a:t>.</a:t>
            </a:r>
            <a:r>
              <a:rPr sz="1100" spc="-5" dirty="0">
                <a:latin typeface="Arial"/>
                <a:cs typeface="Arial"/>
                <a:hlinkClick r:id="rId6"/>
              </a:rPr>
              <a:t>3.5</a:t>
            </a:r>
            <a:r>
              <a:rPr sz="1100" dirty="0">
                <a:latin typeface="Arial"/>
                <a:cs typeface="Arial"/>
                <a:hlinkClick r:id="rId6"/>
              </a:rPr>
              <a:t>/</a:t>
            </a:r>
            <a:r>
              <a:rPr sz="1100" spc="-10" dirty="0">
                <a:latin typeface="Arial"/>
                <a:cs typeface="Arial"/>
                <a:hlinkClick r:id="rId6"/>
              </a:rPr>
              <a:t>j</a:t>
            </a:r>
            <a:r>
              <a:rPr sz="1100" spc="-5" dirty="0">
                <a:latin typeface="Arial"/>
                <a:cs typeface="Arial"/>
                <a:hlinkClick r:id="rId6"/>
              </a:rPr>
              <a:t>s</a:t>
            </a:r>
            <a:r>
              <a:rPr sz="1100" spc="-10" dirty="0">
                <a:latin typeface="Arial"/>
                <a:cs typeface="Arial"/>
                <a:hlinkClick r:id="rId6"/>
              </a:rPr>
              <a:t>/</a:t>
            </a:r>
            <a:r>
              <a:rPr sz="1100" spc="-5" dirty="0">
                <a:latin typeface="Arial"/>
                <a:cs typeface="Arial"/>
                <a:hlinkClick r:id="rId6"/>
              </a:rPr>
              <a:t>b</a:t>
            </a:r>
            <a:r>
              <a:rPr sz="1100" spc="-10" dirty="0">
                <a:latin typeface="Arial"/>
                <a:cs typeface="Arial"/>
                <a:hlinkClick r:id="rId6"/>
              </a:rPr>
              <a:t>o</a:t>
            </a:r>
            <a:r>
              <a:rPr sz="1100" spc="-5" dirty="0">
                <a:latin typeface="Arial"/>
                <a:cs typeface="Arial"/>
                <a:hlinkClick r:id="rId6"/>
              </a:rPr>
              <a:t>o</a:t>
            </a:r>
            <a:r>
              <a:rPr sz="1100" spc="-15" dirty="0">
                <a:latin typeface="Arial"/>
                <a:cs typeface="Arial"/>
                <a:hlinkClick r:id="rId6"/>
              </a:rPr>
              <a:t>t</a:t>
            </a:r>
            <a:r>
              <a:rPr sz="1100" dirty="0">
                <a:latin typeface="Arial"/>
                <a:cs typeface="Arial"/>
                <a:hlinkClick r:id="rId6"/>
              </a:rPr>
              <a:t>s</a:t>
            </a:r>
            <a:r>
              <a:rPr sz="1100" spc="-10" dirty="0">
                <a:latin typeface="Arial"/>
                <a:cs typeface="Arial"/>
                <a:hlinkClick r:id="rId6"/>
              </a:rPr>
              <a:t>tr</a:t>
            </a:r>
            <a:r>
              <a:rPr sz="1100" spc="-5" dirty="0">
                <a:latin typeface="Arial"/>
                <a:cs typeface="Arial"/>
                <a:hlinkClick r:id="rId6"/>
              </a:rPr>
              <a:t>a</a:t>
            </a:r>
            <a:r>
              <a:rPr sz="1100" spc="-10" dirty="0">
                <a:latin typeface="Arial"/>
                <a:cs typeface="Arial"/>
                <a:hlinkClick r:id="rId6"/>
              </a:rPr>
              <a:t>p.</a:t>
            </a:r>
            <a:r>
              <a:rPr sz="1100" dirty="0">
                <a:latin typeface="Arial"/>
                <a:cs typeface="Arial"/>
                <a:hlinkClick r:id="rId6"/>
              </a:rPr>
              <a:t>mi</a:t>
            </a:r>
            <a:r>
              <a:rPr sz="1100" spc="-10" dirty="0">
                <a:latin typeface="Arial"/>
                <a:cs typeface="Arial"/>
                <a:hlinkClick r:id="rId6"/>
              </a:rPr>
              <a:t>n.</a:t>
            </a:r>
            <a:r>
              <a:rPr sz="1100" spc="5" dirty="0">
                <a:latin typeface="Arial"/>
                <a:cs typeface="Arial"/>
                <a:hlinkClick r:id="rId6"/>
              </a:rPr>
              <a:t>j</a:t>
            </a:r>
            <a:r>
              <a:rPr sz="1100" dirty="0">
                <a:latin typeface="Arial"/>
                <a:cs typeface="Arial"/>
                <a:hlinkClick r:id="rId6"/>
              </a:rPr>
              <a:t>s</a:t>
            </a:r>
            <a:r>
              <a:rPr sz="1100" spc="-10" dirty="0">
                <a:latin typeface="Arial"/>
                <a:cs typeface="Arial"/>
                <a:hlinkClick r:id="rId6"/>
              </a:rPr>
              <a:t>"</a:t>
            </a:r>
            <a:r>
              <a:rPr sz="1100" spc="-10" dirty="0">
                <a:latin typeface="Arial"/>
                <a:cs typeface="Arial"/>
              </a:rPr>
              <a:t>&gt;</a:t>
            </a:r>
            <a:r>
              <a:rPr sz="1100" dirty="0">
                <a:latin typeface="Arial"/>
                <a:cs typeface="Arial"/>
              </a:rPr>
              <a:t>&lt;</a:t>
            </a:r>
            <a:r>
              <a:rPr sz="1100" spc="-10" dirty="0">
                <a:latin typeface="Arial"/>
                <a:cs typeface="Arial"/>
              </a:rPr>
              <a:t>/</a:t>
            </a:r>
            <a:r>
              <a:rPr sz="1100" spc="-15" dirty="0">
                <a:latin typeface="Arial"/>
                <a:cs typeface="Arial"/>
              </a:rPr>
              <a:t>s</a:t>
            </a:r>
            <a:r>
              <a:rPr sz="1100" dirty="0">
                <a:latin typeface="Arial"/>
                <a:cs typeface="Arial"/>
              </a:rPr>
              <a:t>c</a:t>
            </a:r>
            <a:r>
              <a:rPr sz="1100" spc="-10" dirty="0">
                <a:latin typeface="Arial"/>
                <a:cs typeface="Arial"/>
              </a:rPr>
              <a:t>ri</a:t>
            </a:r>
            <a:r>
              <a:rPr sz="1100" spc="-5" dirty="0">
                <a:latin typeface="Arial"/>
                <a:cs typeface="Arial"/>
              </a:rPr>
              <a:t>pt&gt;</a:t>
            </a:r>
            <a:endParaRPr sz="1100" dirty="0">
              <a:latin typeface="Arial"/>
              <a:cs typeface="Arial"/>
            </a:endParaRPr>
          </a:p>
          <a:p>
            <a:pPr marL="304800" indent="-292100">
              <a:lnSpc>
                <a:spcPts val="1060"/>
              </a:lnSpc>
              <a:buClr>
                <a:srgbClr val="71A276"/>
              </a:buClr>
              <a:buSzPct val="68181"/>
              <a:buFont typeface="Wingdings 2"/>
              <a:buChar char=""/>
              <a:tabLst>
                <a:tab pos="305435" algn="l"/>
              </a:tabLst>
            </a:pPr>
            <a:r>
              <a:rPr sz="1100" dirty="0">
                <a:latin typeface="Arial"/>
                <a:cs typeface="Arial"/>
              </a:rPr>
              <a:t>&lt;</a:t>
            </a:r>
            <a:r>
              <a:rPr sz="1100" spc="5" dirty="0">
                <a:latin typeface="Arial"/>
                <a:cs typeface="Arial"/>
              </a:rPr>
              <a:t>/</a:t>
            </a:r>
            <a:r>
              <a:rPr sz="1100" spc="-5" dirty="0">
                <a:latin typeface="Arial"/>
                <a:cs typeface="Arial"/>
              </a:rPr>
              <a:t>head</a:t>
            </a:r>
            <a:r>
              <a:rPr sz="1100" dirty="0">
                <a:latin typeface="Arial"/>
                <a:cs typeface="Arial"/>
              </a:rPr>
              <a:t>&gt;</a:t>
            </a:r>
          </a:p>
          <a:p>
            <a:pPr marL="304800" indent="-292100">
              <a:lnSpc>
                <a:spcPts val="1055"/>
              </a:lnSpc>
              <a:buClr>
                <a:srgbClr val="71A276"/>
              </a:buClr>
              <a:buSzPct val="68181"/>
              <a:buFont typeface="Wingdings 2"/>
              <a:buChar char=""/>
              <a:tabLst>
                <a:tab pos="305435" algn="l"/>
              </a:tabLst>
            </a:pPr>
            <a:r>
              <a:rPr sz="1100" dirty="0">
                <a:latin typeface="Arial"/>
                <a:cs typeface="Arial"/>
              </a:rPr>
              <a:t>&lt;bod</a:t>
            </a:r>
            <a:r>
              <a:rPr sz="1100" spc="-15" dirty="0">
                <a:latin typeface="Arial"/>
                <a:cs typeface="Arial"/>
              </a:rPr>
              <a:t>y</a:t>
            </a:r>
            <a:r>
              <a:rPr sz="1100" dirty="0">
                <a:latin typeface="Arial"/>
                <a:cs typeface="Arial"/>
              </a:rPr>
              <a:t>&gt;</a:t>
            </a:r>
          </a:p>
          <a:p>
            <a:pPr marL="166370">
              <a:lnSpc>
                <a:spcPts val="1055"/>
              </a:lnSpc>
            </a:pPr>
            <a:r>
              <a:rPr sz="1100" dirty="0">
                <a:latin typeface="Arial"/>
                <a:cs typeface="Arial"/>
              </a:rPr>
              <a:t>&lt;</a:t>
            </a:r>
            <a:r>
              <a:rPr sz="1100" spc="-5" dirty="0">
                <a:latin typeface="Arial"/>
                <a:cs typeface="Arial"/>
              </a:rPr>
              <a:t>d</a:t>
            </a:r>
            <a:r>
              <a:rPr sz="1100" spc="-10" dirty="0">
                <a:latin typeface="Arial"/>
                <a:cs typeface="Arial"/>
              </a:rPr>
              <a:t>i</a:t>
            </a:r>
            <a:r>
              <a:rPr sz="1100" dirty="0">
                <a:latin typeface="Arial"/>
                <a:cs typeface="Arial"/>
              </a:rPr>
              <a:t>v</a:t>
            </a:r>
            <a:r>
              <a:rPr sz="1100" spc="10" dirty="0">
                <a:latin typeface="Times New Roman"/>
                <a:cs typeface="Times New Roman"/>
              </a:rPr>
              <a:t> </a:t>
            </a:r>
            <a:r>
              <a:rPr sz="1100" dirty="0">
                <a:latin typeface="Arial"/>
                <a:cs typeface="Arial"/>
              </a:rPr>
              <a:t>c</a:t>
            </a:r>
            <a:r>
              <a:rPr sz="1100" spc="-10" dirty="0">
                <a:latin typeface="Arial"/>
                <a:cs typeface="Arial"/>
              </a:rPr>
              <a:t>l</a:t>
            </a:r>
            <a:r>
              <a:rPr sz="1100" spc="-5" dirty="0">
                <a:latin typeface="Arial"/>
                <a:cs typeface="Arial"/>
              </a:rPr>
              <a:t>ass=</a:t>
            </a:r>
            <a:r>
              <a:rPr sz="1100" spc="5" dirty="0">
                <a:latin typeface="Arial"/>
                <a:cs typeface="Arial"/>
              </a:rPr>
              <a:t>"</a:t>
            </a:r>
            <a:r>
              <a:rPr sz="1100" dirty="0">
                <a:latin typeface="Arial"/>
                <a:cs typeface="Arial"/>
              </a:rPr>
              <a:t>co</a:t>
            </a:r>
            <a:r>
              <a:rPr sz="1100" spc="-5" dirty="0">
                <a:latin typeface="Arial"/>
                <a:cs typeface="Arial"/>
              </a:rPr>
              <a:t>n</a:t>
            </a:r>
            <a:r>
              <a:rPr sz="1100" dirty="0">
                <a:latin typeface="Arial"/>
                <a:cs typeface="Arial"/>
              </a:rPr>
              <a:t>t</a:t>
            </a:r>
            <a:r>
              <a:rPr sz="1100" spc="-5" dirty="0">
                <a:latin typeface="Arial"/>
                <a:cs typeface="Arial"/>
              </a:rPr>
              <a:t>a</a:t>
            </a:r>
            <a:r>
              <a:rPr sz="1100" spc="-10" dirty="0">
                <a:latin typeface="Arial"/>
                <a:cs typeface="Arial"/>
              </a:rPr>
              <a:t>i</a:t>
            </a:r>
            <a:r>
              <a:rPr sz="1100" spc="-5" dirty="0">
                <a:latin typeface="Arial"/>
                <a:cs typeface="Arial"/>
              </a:rPr>
              <a:t>ne</a:t>
            </a:r>
            <a:r>
              <a:rPr sz="1100" dirty="0">
                <a:latin typeface="Arial"/>
                <a:cs typeface="Arial"/>
              </a:rPr>
              <a:t>r"&gt;</a:t>
            </a:r>
          </a:p>
          <a:p>
            <a:pPr marL="382905" indent="-370205">
              <a:lnSpc>
                <a:spcPts val="1055"/>
              </a:lnSpc>
              <a:buClr>
                <a:srgbClr val="71A276"/>
              </a:buClr>
              <a:buSzPct val="68181"/>
              <a:buFont typeface="Wingdings 2"/>
              <a:buChar char=""/>
              <a:tabLst>
                <a:tab pos="383540" algn="l"/>
              </a:tabLst>
            </a:pPr>
            <a:r>
              <a:rPr sz="1100" dirty="0">
                <a:latin typeface="Arial"/>
                <a:cs typeface="Arial"/>
              </a:rPr>
              <a:t>&lt;h2&gt;B</a:t>
            </a:r>
            <a:r>
              <a:rPr sz="1100" spc="-5" dirty="0">
                <a:latin typeface="Arial"/>
                <a:cs typeface="Arial"/>
              </a:rPr>
              <a:t>o</a:t>
            </a:r>
            <a:r>
              <a:rPr sz="1100" dirty="0">
                <a:latin typeface="Arial"/>
                <a:cs typeface="Arial"/>
              </a:rPr>
              <a:t>r</a:t>
            </a:r>
            <a:r>
              <a:rPr sz="1100" spc="-5" dirty="0">
                <a:latin typeface="Arial"/>
                <a:cs typeface="Arial"/>
              </a:rPr>
              <a:t>de</a:t>
            </a:r>
            <a:r>
              <a:rPr sz="1100" spc="-10" dirty="0">
                <a:latin typeface="Arial"/>
                <a:cs typeface="Arial"/>
              </a:rPr>
              <a:t>r</a:t>
            </a:r>
            <a:r>
              <a:rPr sz="1100" spc="-5" dirty="0">
                <a:latin typeface="Arial"/>
                <a:cs typeface="Arial"/>
              </a:rPr>
              <a:t>e</a:t>
            </a:r>
            <a:r>
              <a:rPr sz="1100" dirty="0">
                <a:latin typeface="Arial"/>
                <a:cs typeface="Arial"/>
              </a:rPr>
              <a:t>d</a:t>
            </a:r>
            <a:r>
              <a:rPr sz="1100" spc="-15" dirty="0">
                <a:latin typeface="Times New Roman"/>
                <a:cs typeface="Times New Roman"/>
              </a:rPr>
              <a:t> </a:t>
            </a:r>
            <a:r>
              <a:rPr sz="1100" spc="5" dirty="0">
                <a:latin typeface="Arial"/>
                <a:cs typeface="Arial"/>
              </a:rPr>
              <a:t>T</a:t>
            </a:r>
            <a:r>
              <a:rPr sz="1100" spc="-5" dirty="0">
                <a:latin typeface="Arial"/>
                <a:cs typeface="Arial"/>
              </a:rPr>
              <a:t>ab</a:t>
            </a:r>
            <a:r>
              <a:rPr sz="1100" spc="-10" dirty="0">
                <a:latin typeface="Arial"/>
                <a:cs typeface="Arial"/>
              </a:rPr>
              <a:t>l</a:t>
            </a:r>
            <a:r>
              <a:rPr sz="1100" spc="-5" dirty="0">
                <a:latin typeface="Arial"/>
                <a:cs typeface="Arial"/>
              </a:rPr>
              <a:t>e&lt;</a:t>
            </a:r>
            <a:r>
              <a:rPr sz="1100" spc="5" dirty="0">
                <a:latin typeface="Arial"/>
                <a:cs typeface="Arial"/>
              </a:rPr>
              <a:t>/</a:t>
            </a:r>
            <a:r>
              <a:rPr sz="1100" spc="-5" dirty="0">
                <a:latin typeface="Arial"/>
                <a:cs typeface="Arial"/>
              </a:rPr>
              <a:t>h2</a:t>
            </a:r>
            <a:r>
              <a:rPr sz="1100" dirty="0">
                <a:latin typeface="Arial"/>
                <a:cs typeface="Arial"/>
              </a:rPr>
              <a:t>&gt;</a:t>
            </a:r>
          </a:p>
          <a:p>
            <a:pPr marL="382905" indent="-370205">
              <a:lnSpc>
                <a:spcPts val="1055"/>
              </a:lnSpc>
              <a:buClr>
                <a:srgbClr val="71A276"/>
              </a:buClr>
              <a:buSzPct val="68181"/>
              <a:buFont typeface="Wingdings 2"/>
              <a:buChar char=""/>
              <a:tabLst>
                <a:tab pos="383540" algn="l"/>
              </a:tabLst>
            </a:pPr>
            <a:r>
              <a:rPr sz="1100" dirty="0">
                <a:latin typeface="Arial"/>
                <a:cs typeface="Arial"/>
              </a:rPr>
              <a:t>&lt;p&gt;</a:t>
            </a:r>
            <a:r>
              <a:rPr sz="1100" spc="5" dirty="0">
                <a:latin typeface="Arial"/>
                <a:cs typeface="Arial"/>
              </a:rPr>
              <a:t>T</a:t>
            </a:r>
            <a:r>
              <a:rPr sz="1100" spc="-5" dirty="0">
                <a:latin typeface="Arial"/>
                <a:cs typeface="Arial"/>
              </a:rPr>
              <a:t>h</a:t>
            </a:r>
            <a:r>
              <a:rPr sz="1100" dirty="0">
                <a:latin typeface="Arial"/>
                <a:cs typeface="Arial"/>
              </a:rPr>
              <a:t>e</a:t>
            </a:r>
            <a:r>
              <a:rPr sz="1100" spc="-15" dirty="0">
                <a:latin typeface="Times New Roman"/>
                <a:cs typeface="Times New Roman"/>
              </a:rPr>
              <a:t> </a:t>
            </a:r>
            <a:r>
              <a:rPr sz="1100" dirty="0">
                <a:latin typeface="Arial"/>
                <a:cs typeface="Arial"/>
              </a:rPr>
              <a:t>.t</a:t>
            </a:r>
            <a:r>
              <a:rPr sz="1100" spc="-5" dirty="0">
                <a:latin typeface="Arial"/>
                <a:cs typeface="Arial"/>
              </a:rPr>
              <a:t>ab</a:t>
            </a:r>
            <a:r>
              <a:rPr sz="1100" spc="-10" dirty="0">
                <a:latin typeface="Arial"/>
                <a:cs typeface="Arial"/>
              </a:rPr>
              <a:t>l</a:t>
            </a:r>
            <a:r>
              <a:rPr sz="1100" dirty="0">
                <a:latin typeface="Arial"/>
                <a:cs typeface="Arial"/>
              </a:rPr>
              <a:t>e-</a:t>
            </a:r>
            <a:r>
              <a:rPr sz="1100" spc="-5" dirty="0">
                <a:latin typeface="Arial"/>
                <a:cs typeface="Arial"/>
              </a:rPr>
              <a:t>bo</a:t>
            </a:r>
            <a:r>
              <a:rPr sz="1100" dirty="0">
                <a:latin typeface="Arial"/>
                <a:cs typeface="Arial"/>
              </a:rPr>
              <a:t>r</a:t>
            </a:r>
            <a:r>
              <a:rPr sz="1100" spc="-5" dirty="0">
                <a:latin typeface="Arial"/>
                <a:cs typeface="Arial"/>
              </a:rPr>
              <a:t>de</a:t>
            </a:r>
            <a:r>
              <a:rPr sz="1100" spc="-10" dirty="0">
                <a:latin typeface="Arial"/>
                <a:cs typeface="Arial"/>
              </a:rPr>
              <a:t>r</a:t>
            </a:r>
            <a:r>
              <a:rPr sz="1100" spc="-5" dirty="0">
                <a:latin typeface="Arial"/>
                <a:cs typeface="Arial"/>
              </a:rPr>
              <a:t>e</a:t>
            </a:r>
            <a:r>
              <a:rPr sz="1100" dirty="0">
                <a:latin typeface="Arial"/>
                <a:cs typeface="Arial"/>
              </a:rPr>
              <a:t>d</a:t>
            </a:r>
            <a:r>
              <a:rPr sz="1100" spc="-10" dirty="0">
                <a:latin typeface="Times New Roman"/>
                <a:cs typeface="Times New Roman"/>
              </a:rPr>
              <a:t> </a:t>
            </a:r>
            <a:r>
              <a:rPr sz="1100" dirty="0">
                <a:latin typeface="Arial"/>
                <a:cs typeface="Arial"/>
              </a:rPr>
              <a:t>class</a:t>
            </a:r>
            <a:r>
              <a:rPr sz="1100" spc="35" dirty="0">
                <a:latin typeface="Times New Roman"/>
                <a:cs typeface="Times New Roman"/>
              </a:rPr>
              <a:t> </a:t>
            </a:r>
            <a:r>
              <a:rPr sz="1100" spc="-5" dirty="0">
                <a:latin typeface="Arial"/>
                <a:cs typeface="Arial"/>
              </a:rPr>
              <a:t>add</a:t>
            </a:r>
            <a:r>
              <a:rPr sz="1100" dirty="0">
                <a:latin typeface="Arial"/>
                <a:cs typeface="Arial"/>
              </a:rPr>
              <a:t>s</a:t>
            </a:r>
            <a:r>
              <a:rPr sz="1100" spc="25" dirty="0">
                <a:latin typeface="Times New Roman"/>
                <a:cs typeface="Times New Roman"/>
              </a:rPr>
              <a:t> </a:t>
            </a:r>
            <a:r>
              <a:rPr sz="1100" spc="-5" dirty="0">
                <a:latin typeface="Arial"/>
                <a:cs typeface="Arial"/>
              </a:rPr>
              <a:t>bo</a:t>
            </a:r>
            <a:r>
              <a:rPr sz="1100" dirty="0">
                <a:latin typeface="Arial"/>
                <a:cs typeface="Arial"/>
              </a:rPr>
              <a:t>r</a:t>
            </a:r>
            <a:r>
              <a:rPr sz="1100" spc="-5" dirty="0">
                <a:latin typeface="Arial"/>
                <a:cs typeface="Arial"/>
              </a:rPr>
              <a:t>de</a:t>
            </a:r>
            <a:r>
              <a:rPr sz="1100" dirty="0">
                <a:latin typeface="Arial"/>
                <a:cs typeface="Arial"/>
              </a:rPr>
              <a:t>rs</a:t>
            </a:r>
            <a:r>
              <a:rPr sz="1100" dirty="0">
                <a:latin typeface="Times New Roman"/>
                <a:cs typeface="Times New Roman"/>
              </a:rPr>
              <a:t> </a:t>
            </a:r>
            <a:r>
              <a:rPr sz="1100" dirty="0">
                <a:latin typeface="Arial"/>
                <a:cs typeface="Arial"/>
              </a:rPr>
              <a:t>to</a:t>
            </a:r>
            <a:r>
              <a:rPr sz="1100" spc="10" dirty="0">
                <a:latin typeface="Times New Roman"/>
                <a:cs typeface="Times New Roman"/>
              </a:rPr>
              <a:t> </a:t>
            </a:r>
            <a:r>
              <a:rPr sz="1100" dirty="0">
                <a:latin typeface="Arial"/>
                <a:cs typeface="Arial"/>
              </a:rPr>
              <a:t>a</a:t>
            </a:r>
            <a:r>
              <a:rPr sz="1100" spc="25" dirty="0">
                <a:latin typeface="Times New Roman"/>
                <a:cs typeface="Times New Roman"/>
              </a:rPr>
              <a:t> </a:t>
            </a:r>
            <a:r>
              <a:rPr sz="1100" dirty="0">
                <a:latin typeface="Arial"/>
                <a:cs typeface="Arial"/>
              </a:rPr>
              <a:t>t</a:t>
            </a:r>
            <a:r>
              <a:rPr sz="1100" spc="-5" dirty="0">
                <a:latin typeface="Arial"/>
                <a:cs typeface="Arial"/>
              </a:rPr>
              <a:t>able</a:t>
            </a:r>
            <a:r>
              <a:rPr sz="1100" dirty="0">
                <a:latin typeface="Arial"/>
                <a:cs typeface="Arial"/>
              </a:rPr>
              <a:t>:&lt;/</a:t>
            </a:r>
            <a:r>
              <a:rPr sz="1100" spc="-5" dirty="0">
                <a:latin typeface="Arial"/>
                <a:cs typeface="Arial"/>
              </a:rPr>
              <a:t>p&gt;</a:t>
            </a:r>
            <a:endParaRPr sz="1100" dirty="0">
              <a:latin typeface="Arial"/>
              <a:cs typeface="Arial"/>
            </a:endParaRPr>
          </a:p>
          <a:p>
            <a:pPr marL="382905" indent="-370205">
              <a:lnSpc>
                <a:spcPts val="1055"/>
              </a:lnSpc>
              <a:buClr>
                <a:srgbClr val="71A276"/>
              </a:buClr>
              <a:buSzPct val="68181"/>
              <a:buFont typeface="Wingdings 2"/>
              <a:buChar char=""/>
              <a:tabLst>
                <a:tab pos="383540" algn="l"/>
              </a:tabLst>
            </a:pPr>
            <a:r>
              <a:rPr sz="1100" dirty="0">
                <a:latin typeface="Arial"/>
                <a:cs typeface="Arial"/>
              </a:rPr>
              <a:t>&lt;</a:t>
            </a:r>
            <a:r>
              <a:rPr sz="1100" spc="5" dirty="0">
                <a:latin typeface="Arial"/>
                <a:cs typeface="Arial"/>
              </a:rPr>
              <a:t>t</a:t>
            </a:r>
            <a:r>
              <a:rPr sz="1100" spc="-5" dirty="0">
                <a:latin typeface="Arial"/>
                <a:cs typeface="Arial"/>
              </a:rPr>
              <a:t>ab</a:t>
            </a:r>
            <a:r>
              <a:rPr sz="1100" spc="-10" dirty="0">
                <a:latin typeface="Arial"/>
                <a:cs typeface="Arial"/>
              </a:rPr>
              <a:t>l</a:t>
            </a:r>
            <a:r>
              <a:rPr sz="1100" dirty="0">
                <a:latin typeface="Arial"/>
                <a:cs typeface="Arial"/>
              </a:rPr>
              <a:t>e</a:t>
            </a:r>
            <a:r>
              <a:rPr sz="1100" spc="-5" dirty="0">
                <a:latin typeface="Times New Roman"/>
                <a:cs typeface="Times New Roman"/>
              </a:rPr>
              <a:t> </a:t>
            </a:r>
            <a:r>
              <a:rPr sz="1100" dirty="0">
                <a:latin typeface="Arial"/>
                <a:cs typeface="Arial"/>
              </a:rPr>
              <a:t>c</a:t>
            </a:r>
            <a:r>
              <a:rPr sz="1100" spc="-10" dirty="0">
                <a:latin typeface="Arial"/>
                <a:cs typeface="Arial"/>
              </a:rPr>
              <a:t>l</a:t>
            </a:r>
            <a:r>
              <a:rPr sz="1100" spc="-5" dirty="0">
                <a:latin typeface="Arial"/>
                <a:cs typeface="Arial"/>
              </a:rPr>
              <a:t>ass=</a:t>
            </a:r>
            <a:r>
              <a:rPr sz="1100" spc="5" dirty="0">
                <a:latin typeface="Arial"/>
                <a:cs typeface="Arial"/>
              </a:rPr>
              <a:t>"</a:t>
            </a:r>
            <a:r>
              <a:rPr sz="1100" dirty="0">
                <a:latin typeface="Arial"/>
                <a:cs typeface="Arial"/>
              </a:rPr>
              <a:t>t</a:t>
            </a:r>
            <a:r>
              <a:rPr sz="1100" spc="-5" dirty="0">
                <a:latin typeface="Arial"/>
                <a:cs typeface="Arial"/>
              </a:rPr>
              <a:t>ab</a:t>
            </a:r>
            <a:r>
              <a:rPr sz="1100" spc="-10" dirty="0">
                <a:latin typeface="Arial"/>
                <a:cs typeface="Arial"/>
              </a:rPr>
              <a:t>l</a:t>
            </a:r>
            <a:r>
              <a:rPr sz="1100" dirty="0">
                <a:latin typeface="Arial"/>
                <a:cs typeface="Arial"/>
              </a:rPr>
              <a:t>e</a:t>
            </a:r>
            <a:r>
              <a:rPr sz="1100" spc="15" dirty="0">
                <a:latin typeface="Times New Roman"/>
                <a:cs typeface="Times New Roman"/>
              </a:rPr>
              <a:t> </a:t>
            </a:r>
            <a:r>
              <a:rPr sz="1100" dirty="0">
                <a:latin typeface="Arial"/>
                <a:cs typeface="Arial"/>
              </a:rPr>
              <a:t>t</a:t>
            </a:r>
            <a:r>
              <a:rPr sz="1100" spc="-5" dirty="0">
                <a:latin typeface="Arial"/>
                <a:cs typeface="Arial"/>
              </a:rPr>
              <a:t>ab</a:t>
            </a:r>
            <a:r>
              <a:rPr sz="1100" spc="-10" dirty="0">
                <a:latin typeface="Arial"/>
                <a:cs typeface="Arial"/>
              </a:rPr>
              <a:t>l</a:t>
            </a:r>
            <a:r>
              <a:rPr sz="1100" spc="-5" dirty="0">
                <a:latin typeface="Arial"/>
                <a:cs typeface="Arial"/>
              </a:rPr>
              <a:t>e</a:t>
            </a:r>
            <a:r>
              <a:rPr sz="1100" dirty="0">
                <a:latin typeface="Arial"/>
                <a:cs typeface="Arial"/>
              </a:rPr>
              <a:t>-</a:t>
            </a:r>
            <a:r>
              <a:rPr sz="1100" spc="-5" dirty="0">
                <a:latin typeface="Arial"/>
                <a:cs typeface="Arial"/>
              </a:rPr>
              <a:t>bo</a:t>
            </a:r>
            <a:r>
              <a:rPr sz="1100" dirty="0">
                <a:latin typeface="Arial"/>
                <a:cs typeface="Arial"/>
              </a:rPr>
              <a:t>r</a:t>
            </a:r>
            <a:r>
              <a:rPr sz="1100" spc="-5" dirty="0">
                <a:latin typeface="Arial"/>
                <a:cs typeface="Arial"/>
              </a:rPr>
              <a:t>de</a:t>
            </a:r>
            <a:r>
              <a:rPr sz="1100" dirty="0">
                <a:latin typeface="Arial"/>
                <a:cs typeface="Arial"/>
              </a:rPr>
              <a:t>r</a:t>
            </a:r>
            <a:r>
              <a:rPr sz="1100" spc="-5" dirty="0">
                <a:latin typeface="Arial"/>
                <a:cs typeface="Arial"/>
              </a:rPr>
              <a:t>e</a:t>
            </a:r>
            <a:r>
              <a:rPr sz="1100" dirty="0">
                <a:latin typeface="Arial"/>
                <a:cs typeface="Arial"/>
              </a:rPr>
              <a:t>d</a:t>
            </a:r>
            <a:r>
              <a:rPr sz="1100" spc="-5" dirty="0">
                <a:latin typeface="Times New Roman"/>
                <a:cs typeface="Times New Roman"/>
              </a:rPr>
              <a:t> </a:t>
            </a:r>
            <a:r>
              <a:rPr sz="1100" dirty="0">
                <a:latin typeface="Arial"/>
                <a:cs typeface="Arial"/>
              </a:rPr>
              <a:t>t</a:t>
            </a:r>
            <a:r>
              <a:rPr sz="1100" spc="-5" dirty="0">
                <a:latin typeface="Arial"/>
                <a:cs typeface="Arial"/>
              </a:rPr>
              <a:t>ab</a:t>
            </a:r>
            <a:r>
              <a:rPr sz="1100" spc="-10" dirty="0">
                <a:latin typeface="Arial"/>
                <a:cs typeface="Arial"/>
              </a:rPr>
              <a:t>l</a:t>
            </a:r>
            <a:r>
              <a:rPr sz="1100" spc="-5" dirty="0">
                <a:latin typeface="Arial"/>
                <a:cs typeface="Arial"/>
              </a:rPr>
              <a:t>e</a:t>
            </a:r>
            <a:r>
              <a:rPr sz="1100" dirty="0">
                <a:latin typeface="Arial"/>
                <a:cs typeface="Arial"/>
              </a:rPr>
              <a:t>-r</a:t>
            </a:r>
            <a:r>
              <a:rPr sz="1100" spc="-5" dirty="0">
                <a:latin typeface="Arial"/>
                <a:cs typeface="Arial"/>
              </a:rPr>
              <a:t>espon</a:t>
            </a:r>
            <a:r>
              <a:rPr sz="1100" dirty="0">
                <a:latin typeface="Arial"/>
                <a:cs typeface="Arial"/>
              </a:rPr>
              <a:t>s</a:t>
            </a:r>
            <a:r>
              <a:rPr sz="1100" spc="-10" dirty="0">
                <a:latin typeface="Arial"/>
                <a:cs typeface="Arial"/>
              </a:rPr>
              <a:t>i</a:t>
            </a:r>
            <a:r>
              <a:rPr sz="1100" spc="-15" dirty="0">
                <a:latin typeface="Arial"/>
                <a:cs typeface="Arial"/>
              </a:rPr>
              <a:t>v</a:t>
            </a:r>
            <a:r>
              <a:rPr sz="1100" spc="-5" dirty="0">
                <a:latin typeface="Arial"/>
                <a:cs typeface="Arial"/>
              </a:rPr>
              <a:t>e"&gt;</a:t>
            </a:r>
            <a:endParaRPr sz="1100" dirty="0">
              <a:latin typeface="Arial"/>
              <a:cs typeface="Arial"/>
            </a:endParaRPr>
          </a:p>
          <a:p>
            <a:pPr marL="459105" indent="-446405">
              <a:lnSpc>
                <a:spcPts val="1055"/>
              </a:lnSpc>
              <a:buClr>
                <a:srgbClr val="71A276"/>
              </a:buClr>
              <a:buSzPct val="68181"/>
              <a:buFont typeface="Wingdings 2"/>
              <a:buChar char=""/>
              <a:tabLst>
                <a:tab pos="459740" algn="l"/>
              </a:tabLst>
            </a:pPr>
            <a:r>
              <a:rPr sz="1100" dirty="0">
                <a:latin typeface="Arial"/>
                <a:cs typeface="Arial"/>
              </a:rPr>
              <a:t>&lt;t</a:t>
            </a:r>
            <a:r>
              <a:rPr sz="1100" spc="-5" dirty="0">
                <a:latin typeface="Arial"/>
                <a:cs typeface="Arial"/>
              </a:rPr>
              <a:t>head</a:t>
            </a:r>
            <a:r>
              <a:rPr sz="1100" dirty="0">
                <a:latin typeface="Arial"/>
                <a:cs typeface="Arial"/>
              </a:rPr>
              <a:t>&gt;</a:t>
            </a:r>
          </a:p>
          <a:p>
            <a:pPr marL="535305" indent="-522605">
              <a:lnSpc>
                <a:spcPts val="1055"/>
              </a:lnSpc>
              <a:buClr>
                <a:srgbClr val="71A276"/>
              </a:buClr>
              <a:buSzPct val="68181"/>
              <a:buFont typeface="Wingdings 2"/>
              <a:buChar char=""/>
              <a:tabLst>
                <a:tab pos="535940" algn="l"/>
              </a:tabLst>
            </a:pPr>
            <a:r>
              <a:rPr sz="1100" dirty="0">
                <a:latin typeface="Arial"/>
                <a:cs typeface="Arial"/>
              </a:rPr>
              <a:t>&lt;</a:t>
            </a:r>
            <a:r>
              <a:rPr sz="1100" spc="5" dirty="0">
                <a:latin typeface="Arial"/>
                <a:cs typeface="Arial"/>
              </a:rPr>
              <a:t>t</a:t>
            </a:r>
            <a:r>
              <a:rPr sz="1100" spc="-10" dirty="0">
                <a:latin typeface="Arial"/>
                <a:cs typeface="Arial"/>
              </a:rPr>
              <a:t>r</a:t>
            </a:r>
            <a:r>
              <a:rPr sz="1100" dirty="0">
                <a:latin typeface="Arial"/>
                <a:cs typeface="Arial"/>
              </a:rPr>
              <a:t>&gt;</a:t>
            </a: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h</a:t>
            </a:r>
            <a:r>
              <a:rPr sz="1100" spc="-10" dirty="0">
                <a:latin typeface="Arial"/>
                <a:cs typeface="Arial"/>
              </a:rPr>
              <a:t>&gt;</a:t>
            </a:r>
            <a:r>
              <a:rPr sz="1100" dirty="0">
                <a:latin typeface="Arial"/>
                <a:cs typeface="Arial"/>
              </a:rPr>
              <a:t>F</a:t>
            </a:r>
            <a:r>
              <a:rPr sz="1100" spc="-10" dirty="0">
                <a:latin typeface="Arial"/>
                <a:cs typeface="Arial"/>
              </a:rPr>
              <a:t>i</a:t>
            </a:r>
            <a:r>
              <a:rPr sz="1100" dirty="0">
                <a:latin typeface="Arial"/>
                <a:cs typeface="Arial"/>
              </a:rPr>
              <a:t>rs</a:t>
            </a:r>
            <a:r>
              <a:rPr sz="1100" spc="-10" dirty="0">
                <a:latin typeface="Arial"/>
                <a:cs typeface="Arial"/>
              </a:rPr>
              <a:t>t</a:t>
            </a:r>
            <a:r>
              <a:rPr sz="1100" spc="-5" dirty="0">
                <a:latin typeface="Arial"/>
                <a:cs typeface="Arial"/>
              </a:rPr>
              <a:t>na</a:t>
            </a:r>
            <a:r>
              <a:rPr sz="1100" dirty="0">
                <a:latin typeface="Arial"/>
                <a:cs typeface="Arial"/>
              </a:rPr>
              <a:t>me</a:t>
            </a:r>
            <a:r>
              <a:rPr sz="1100" spc="-10" dirty="0">
                <a:latin typeface="Arial"/>
                <a:cs typeface="Arial"/>
              </a:rPr>
              <a:t>&lt;/t</a:t>
            </a:r>
            <a:r>
              <a:rPr sz="1100" spc="-5" dirty="0">
                <a:latin typeface="Arial"/>
                <a:cs typeface="Arial"/>
              </a:rPr>
              <a:t>h</a:t>
            </a:r>
            <a:r>
              <a:rPr sz="1100" dirty="0">
                <a:latin typeface="Arial"/>
                <a:cs typeface="Arial"/>
              </a:rPr>
              <a:t>&gt;</a:t>
            </a: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h</a:t>
            </a:r>
            <a:r>
              <a:rPr sz="1100" spc="-10" dirty="0">
                <a:latin typeface="Arial"/>
                <a:cs typeface="Arial"/>
              </a:rPr>
              <a:t>&gt;</a:t>
            </a:r>
            <a:r>
              <a:rPr sz="1100" spc="-5" dirty="0">
                <a:latin typeface="Arial"/>
                <a:cs typeface="Arial"/>
              </a:rPr>
              <a:t>La</a:t>
            </a:r>
            <a:r>
              <a:rPr sz="1100" dirty="0">
                <a:latin typeface="Arial"/>
                <a:cs typeface="Arial"/>
              </a:rPr>
              <a:t>s</a:t>
            </a:r>
            <a:r>
              <a:rPr sz="1100" spc="-10" dirty="0">
                <a:latin typeface="Arial"/>
                <a:cs typeface="Arial"/>
              </a:rPr>
              <a:t>t</a:t>
            </a:r>
            <a:r>
              <a:rPr sz="1100" spc="-5" dirty="0">
                <a:latin typeface="Arial"/>
                <a:cs typeface="Arial"/>
              </a:rPr>
              <a:t>na</a:t>
            </a:r>
            <a:r>
              <a:rPr sz="1100" spc="-10" dirty="0">
                <a:latin typeface="Arial"/>
                <a:cs typeface="Arial"/>
              </a:rPr>
              <a:t>m</a:t>
            </a:r>
            <a:r>
              <a:rPr sz="1100" spc="-5" dirty="0">
                <a:latin typeface="Arial"/>
                <a:cs typeface="Arial"/>
              </a:rPr>
              <a:t>e</a:t>
            </a:r>
            <a:r>
              <a:rPr sz="1100" spc="-10" dirty="0">
                <a:latin typeface="Arial"/>
                <a:cs typeface="Arial"/>
              </a:rPr>
              <a:t>&lt;/t</a:t>
            </a:r>
            <a:r>
              <a:rPr sz="1100" spc="-5" dirty="0">
                <a:latin typeface="Arial"/>
                <a:cs typeface="Arial"/>
              </a:rPr>
              <a:t>h</a:t>
            </a:r>
            <a:r>
              <a:rPr sz="1100" dirty="0">
                <a:latin typeface="Arial"/>
                <a:cs typeface="Arial"/>
              </a:rPr>
              <a:t>&gt;</a:t>
            </a:r>
          </a:p>
          <a:p>
            <a:pPr marL="12700">
              <a:lnSpc>
                <a:spcPts val="1055"/>
              </a:lnSpc>
              <a:tabLst>
                <a:tab pos="535305" algn="l"/>
              </a:tabLst>
            </a:pPr>
            <a:r>
              <a:rPr sz="750" spc="10" dirty="0">
                <a:latin typeface="Wingdings 2"/>
                <a:cs typeface="Wingdings 2"/>
              </a:rPr>
              <a:t></a:t>
            </a:r>
            <a:r>
              <a:rPr sz="750" spc="10" dirty="0">
                <a:latin typeface="Times New Roman"/>
                <a:cs typeface="Times New Roman"/>
              </a:rPr>
              <a:t>	</a:t>
            </a:r>
            <a:r>
              <a:rPr sz="1100" spc="10" dirty="0">
                <a:latin typeface="Arial"/>
                <a:cs typeface="Arial"/>
              </a:rPr>
              <a:t>&lt;/</a:t>
            </a:r>
            <a:r>
              <a:rPr sz="1100" spc="-10" dirty="0">
                <a:latin typeface="Arial"/>
                <a:cs typeface="Arial"/>
              </a:rPr>
              <a:t>tr</a:t>
            </a:r>
            <a:r>
              <a:rPr sz="1100" dirty="0">
                <a:latin typeface="Arial"/>
                <a:cs typeface="Arial"/>
              </a:rPr>
              <a:t>&gt;</a:t>
            </a:r>
          </a:p>
          <a:p>
            <a:pPr marL="459105" indent="-446405">
              <a:lnSpc>
                <a:spcPts val="1055"/>
              </a:lnSpc>
              <a:buClr>
                <a:srgbClr val="71A276"/>
              </a:buClr>
              <a:buSzPct val="68181"/>
              <a:buFont typeface="Wingdings 2"/>
              <a:buChar char=""/>
              <a:tabLst>
                <a:tab pos="459740" algn="l"/>
              </a:tabLst>
            </a:pPr>
            <a:r>
              <a:rPr sz="1100" dirty="0">
                <a:latin typeface="Arial"/>
                <a:cs typeface="Arial"/>
              </a:rPr>
              <a:t>&lt;</a:t>
            </a:r>
            <a:r>
              <a:rPr sz="1100" spc="5" dirty="0">
                <a:latin typeface="Arial"/>
                <a:cs typeface="Arial"/>
              </a:rPr>
              <a:t>/</a:t>
            </a:r>
            <a:r>
              <a:rPr sz="1100" spc="-10" dirty="0">
                <a:latin typeface="Arial"/>
                <a:cs typeface="Arial"/>
              </a:rPr>
              <a:t>t</a:t>
            </a:r>
            <a:r>
              <a:rPr sz="1100" spc="-5" dirty="0">
                <a:latin typeface="Arial"/>
                <a:cs typeface="Arial"/>
              </a:rPr>
              <a:t>head</a:t>
            </a:r>
            <a:r>
              <a:rPr sz="1100" dirty="0">
                <a:latin typeface="Arial"/>
                <a:cs typeface="Arial"/>
              </a:rPr>
              <a:t>&gt;</a:t>
            </a:r>
          </a:p>
          <a:p>
            <a:pPr marL="459105" indent="-446405">
              <a:lnSpc>
                <a:spcPts val="1055"/>
              </a:lnSpc>
              <a:buClr>
                <a:srgbClr val="71A276"/>
              </a:buClr>
              <a:buSzPct val="68181"/>
              <a:buFont typeface="Wingdings 2"/>
              <a:buChar char=""/>
              <a:tabLst>
                <a:tab pos="459740" algn="l"/>
              </a:tabLst>
            </a:pPr>
            <a:r>
              <a:rPr sz="1100" dirty="0">
                <a:latin typeface="Arial"/>
                <a:cs typeface="Arial"/>
              </a:rPr>
              <a:t>&lt;t</a:t>
            </a:r>
            <a:r>
              <a:rPr sz="1100" spc="-5" dirty="0">
                <a:latin typeface="Arial"/>
                <a:cs typeface="Arial"/>
              </a:rPr>
              <a:t>bod</a:t>
            </a:r>
            <a:r>
              <a:rPr sz="1100" spc="-15" dirty="0">
                <a:latin typeface="Arial"/>
                <a:cs typeface="Arial"/>
              </a:rPr>
              <a:t>y</a:t>
            </a:r>
            <a:r>
              <a:rPr sz="1100" dirty="0">
                <a:latin typeface="Arial"/>
                <a:cs typeface="Arial"/>
              </a:rPr>
              <a:t>&gt;</a:t>
            </a:r>
          </a:p>
          <a:p>
            <a:pPr marL="535305" indent="-522605">
              <a:lnSpc>
                <a:spcPts val="1055"/>
              </a:lnSpc>
              <a:buClr>
                <a:srgbClr val="71A276"/>
              </a:buClr>
              <a:buSzPct val="68181"/>
              <a:buFont typeface="Wingdings 2"/>
              <a:buChar char=""/>
              <a:tabLst>
                <a:tab pos="535940" algn="l"/>
              </a:tabLst>
            </a:pPr>
            <a:r>
              <a:rPr sz="1100" dirty="0">
                <a:latin typeface="Arial"/>
                <a:cs typeface="Arial"/>
              </a:rPr>
              <a:t>&lt;</a:t>
            </a:r>
            <a:r>
              <a:rPr sz="1100" spc="5" dirty="0">
                <a:latin typeface="Arial"/>
                <a:cs typeface="Arial"/>
              </a:rPr>
              <a:t>t</a:t>
            </a:r>
            <a:r>
              <a:rPr sz="1100" spc="-10" dirty="0">
                <a:latin typeface="Arial"/>
                <a:cs typeface="Arial"/>
              </a:rPr>
              <a:t>r</a:t>
            </a:r>
            <a:r>
              <a:rPr sz="1100" dirty="0">
                <a:latin typeface="Arial"/>
                <a:cs typeface="Arial"/>
              </a:rPr>
              <a:t>&gt;</a:t>
            </a: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d</a:t>
            </a:r>
            <a:r>
              <a:rPr sz="1100" spc="-15" dirty="0">
                <a:latin typeface="Arial"/>
                <a:cs typeface="Arial"/>
              </a:rPr>
              <a:t>&gt;</a:t>
            </a:r>
            <a:r>
              <a:rPr sz="1100" dirty="0">
                <a:latin typeface="Arial"/>
                <a:cs typeface="Arial"/>
              </a:rPr>
              <a:t>Jo</a:t>
            </a:r>
            <a:r>
              <a:rPr sz="1100" spc="-5" dirty="0">
                <a:latin typeface="Arial"/>
                <a:cs typeface="Arial"/>
              </a:rPr>
              <a:t>hn</a:t>
            </a:r>
            <a:r>
              <a:rPr sz="1100" spc="-15" dirty="0">
                <a:latin typeface="Arial"/>
                <a:cs typeface="Arial"/>
              </a:rPr>
              <a:t>&lt;</a:t>
            </a:r>
            <a:r>
              <a:rPr sz="1100" spc="-10" dirty="0">
                <a:latin typeface="Arial"/>
                <a:cs typeface="Arial"/>
              </a:rPr>
              <a:t>/t</a:t>
            </a:r>
            <a:r>
              <a:rPr sz="1100" spc="-5" dirty="0">
                <a:latin typeface="Arial"/>
                <a:cs typeface="Arial"/>
              </a:rPr>
              <a:t>d&gt;</a:t>
            </a:r>
            <a:endParaRPr sz="1100" dirty="0">
              <a:latin typeface="Arial"/>
              <a:cs typeface="Arial"/>
            </a:endParaRP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d</a:t>
            </a:r>
            <a:r>
              <a:rPr sz="1100" spc="-15" dirty="0">
                <a:latin typeface="Arial"/>
                <a:cs typeface="Arial"/>
              </a:rPr>
              <a:t>&gt;</a:t>
            </a:r>
            <a:r>
              <a:rPr sz="1100" spc="-10" dirty="0">
                <a:latin typeface="Arial"/>
                <a:cs typeface="Arial"/>
              </a:rPr>
              <a:t>D</a:t>
            </a:r>
            <a:r>
              <a:rPr sz="1100" spc="-5" dirty="0">
                <a:latin typeface="Arial"/>
                <a:cs typeface="Arial"/>
              </a:rPr>
              <a:t>oe</a:t>
            </a:r>
            <a:r>
              <a:rPr sz="1100" dirty="0">
                <a:latin typeface="Arial"/>
                <a:cs typeface="Arial"/>
              </a:rPr>
              <a:t>&lt;</a:t>
            </a:r>
            <a:r>
              <a:rPr sz="1100" spc="-5" dirty="0">
                <a:latin typeface="Arial"/>
                <a:cs typeface="Arial"/>
              </a:rPr>
              <a:t>/</a:t>
            </a:r>
            <a:r>
              <a:rPr sz="1100" spc="-10" dirty="0">
                <a:latin typeface="Arial"/>
                <a:cs typeface="Arial"/>
              </a:rPr>
              <a:t>t</a:t>
            </a:r>
            <a:r>
              <a:rPr sz="1100" dirty="0">
                <a:latin typeface="Arial"/>
                <a:cs typeface="Arial"/>
              </a:rPr>
              <a:t>d&gt;</a:t>
            </a:r>
          </a:p>
          <a:p>
            <a:pPr marL="12700">
              <a:lnSpc>
                <a:spcPts val="1055"/>
              </a:lnSpc>
              <a:tabLst>
                <a:tab pos="535305" algn="l"/>
              </a:tabLst>
            </a:pPr>
            <a:r>
              <a:rPr sz="750" spc="10" dirty="0">
                <a:latin typeface="Wingdings 2"/>
                <a:cs typeface="Wingdings 2"/>
              </a:rPr>
              <a:t></a:t>
            </a:r>
            <a:r>
              <a:rPr sz="750" spc="10" dirty="0">
                <a:latin typeface="Times New Roman"/>
                <a:cs typeface="Times New Roman"/>
              </a:rPr>
              <a:t>	</a:t>
            </a:r>
            <a:r>
              <a:rPr sz="1100" spc="10" dirty="0">
                <a:latin typeface="Arial"/>
                <a:cs typeface="Arial"/>
              </a:rPr>
              <a:t>&lt;</a:t>
            </a:r>
            <a:r>
              <a:rPr sz="1100" spc="5" dirty="0">
                <a:latin typeface="Arial"/>
                <a:cs typeface="Arial"/>
              </a:rPr>
              <a:t>/</a:t>
            </a:r>
            <a:r>
              <a:rPr sz="1100" spc="-10" dirty="0">
                <a:latin typeface="Arial"/>
                <a:cs typeface="Arial"/>
              </a:rPr>
              <a:t>tr</a:t>
            </a:r>
            <a:r>
              <a:rPr sz="1100" dirty="0">
                <a:latin typeface="Arial"/>
                <a:cs typeface="Arial"/>
              </a:rPr>
              <a:t>&gt;</a:t>
            </a:r>
          </a:p>
          <a:p>
            <a:pPr marL="535305" indent="-522605">
              <a:lnSpc>
                <a:spcPts val="1055"/>
              </a:lnSpc>
              <a:buClr>
                <a:srgbClr val="71A276"/>
              </a:buClr>
              <a:buSzPct val="68181"/>
              <a:buFont typeface="Wingdings 2"/>
              <a:buChar char=""/>
              <a:tabLst>
                <a:tab pos="535940" algn="l"/>
              </a:tabLst>
            </a:pPr>
            <a:r>
              <a:rPr sz="1100" dirty="0">
                <a:latin typeface="Arial"/>
                <a:cs typeface="Arial"/>
              </a:rPr>
              <a:t>&lt;</a:t>
            </a:r>
            <a:r>
              <a:rPr sz="1100" spc="5" dirty="0">
                <a:latin typeface="Arial"/>
                <a:cs typeface="Arial"/>
              </a:rPr>
              <a:t>t</a:t>
            </a:r>
            <a:r>
              <a:rPr sz="1100" spc="-10" dirty="0">
                <a:latin typeface="Arial"/>
                <a:cs typeface="Arial"/>
              </a:rPr>
              <a:t>r</a:t>
            </a:r>
            <a:r>
              <a:rPr sz="1100" dirty="0">
                <a:latin typeface="Arial"/>
                <a:cs typeface="Arial"/>
              </a:rPr>
              <a:t>&gt;</a:t>
            </a: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d</a:t>
            </a:r>
            <a:r>
              <a:rPr sz="1100" spc="-15" dirty="0">
                <a:latin typeface="Arial"/>
                <a:cs typeface="Arial"/>
              </a:rPr>
              <a:t>&gt;</a:t>
            </a:r>
            <a:r>
              <a:rPr sz="1100" spc="-20" dirty="0">
                <a:latin typeface="Arial"/>
                <a:cs typeface="Arial"/>
              </a:rPr>
              <a:t>M</a:t>
            </a:r>
            <a:r>
              <a:rPr sz="1100" spc="-5" dirty="0">
                <a:latin typeface="Arial"/>
                <a:cs typeface="Arial"/>
              </a:rPr>
              <a:t>ar</a:t>
            </a:r>
            <a:r>
              <a:rPr sz="1100" spc="-10" dirty="0">
                <a:latin typeface="Arial"/>
                <a:cs typeface="Arial"/>
              </a:rPr>
              <a:t>y</a:t>
            </a:r>
            <a:r>
              <a:rPr sz="1100" dirty="0">
                <a:latin typeface="Arial"/>
                <a:cs typeface="Arial"/>
              </a:rPr>
              <a:t>&lt;</a:t>
            </a:r>
            <a:r>
              <a:rPr sz="1100" spc="5" dirty="0">
                <a:latin typeface="Arial"/>
                <a:cs typeface="Arial"/>
              </a:rPr>
              <a:t>/</a:t>
            </a:r>
            <a:r>
              <a:rPr sz="1100" spc="-10" dirty="0">
                <a:latin typeface="Arial"/>
                <a:cs typeface="Arial"/>
              </a:rPr>
              <a:t>t</a:t>
            </a:r>
            <a:r>
              <a:rPr sz="1100" spc="-5" dirty="0">
                <a:latin typeface="Arial"/>
                <a:cs typeface="Arial"/>
              </a:rPr>
              <a:t>d&gt;</a:t>
            </a:r>
            <a:endParaRPr sz="1100" dirty="0">
              <a:latin typeface="Arial"/>
              <a:cs typeface="Arial"/>
            </a:endParaRP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d</a:t>
            </a:r>
            <a:r>
              <a:rPr sz="1100" spc="-15" dirty="0">
                <a:latin typeface="Arial"/>
                <a:cs typeface="Arial"/>
              </a:rPr>
              <a:t>&gt;</a:t>
            </a:r>
            <a:r>
              <a:rPr sz="1100" spc="-20" dirty="0">
                <a:latin typeface="Arial"/>
                <a:cs typeface="Arial"/>
              </a:rPr>
              <a:t>M</a:t>
            </a:r>
            <a:r>
              <a:rPr sz="1100" spc="-5" dirty="0">
                <a:latin typeface="Arial"/>
                <a:cs typeface="Arial"/>
              </a:rPr>
              <a:t>oe</a:t>
            </a:r>
            <a:r>
              <a:rPr sz="1100" dirty="0">
                <a:latin typeface="Arial"/>
                <a:cs typeface="Arial"/>
              </a:rPr>
              <a:t>&lt;</a:t>
            </a:r>
            <a:r>
              <a:rPr sz="1100" spc="5" dirty="0">
                <a:latin typeface="Arial"/>
                <a:cs typeface="Arial"/>
              </a:rPr>
              <a:t>/</a:t>
            </a:r>
            <a:r>
              <a:rPr sz="1100" spc="-10" dirty="0">
                <a:latin typeface="Arial"/>
                <a:cs typeface="Arial"/>
              </a:rPr>
              <a:t>t</a:t>
            </a:r>
            <a:r>
              <a:rPr sz="1100" dirty="0">
                <a:latin typeface="Arial"/>
                <a:cs typeface="Arial"/>
              </a:rPr>
              <a:t>d&gt;</a:t>
            </a:r>
          </a:p>
          <a:p>
            <a:pPr marL="12700">
              <a:lnSpc>
                <a:spcPts val="1055"/>
              </a:lnSpc>
              <a:tabLst>
                <a:tab pos="535305" algn="l"/>
              </a:tabLst>
            </a:pPr>
            <a:r>
              <a:rPr sz="750" spc="10" dirty="0">
                <a:latin typeface="Wingdings 2"/>
                <a:cs typeface="Wingdings 2"/>
              </a:rPr>
              <a:t></a:t>
            </a:r>
            <a:r>
              <a:rPr sz="750" spc="10" dirty="0">
                <a:latin typeface="Times New Roman"/>
                <a:cs typeface="Times New Roman"/>
              </a:rPr>
              <a:t>	</a:t>
            </a:r>
            <a:r>
              <a:rPr sz="1100" spc="10" dirty="0">
                <a:latin typeface="Arial"/>
                <a:cs typeface="Arial"/>
              </a:rPr>
              <a:t>&lt;/</a:t>
            </a:r>
            <a:r>
              <a:rPr sz="1100" spc="-10" dirty="0">
                <a:latin typeface="Arial"/>
                <a:cs typeface="Arial"/>
              </a:rPr>
              <a:t>tr</a:t>
            </a:r>
            <a:r>
              <a:rPr sz="1100" dirty="0">
                <a:latin typeface="Arial"/>
                <a:cs typeface="Arial"/>
              </a:rPr>
              <a:t>&gt;</a:t>
            </a:r>
          </a:p>
          <a:p>
            <a:pPr marL="304800" indent="-292100">
              <a:lnSpc>
                <a:spcPts val="1055"/>
              </a:lnSpc>
              <a:buClr>
                <a:srgbClr val="71A276"/>
              </a:buClr>
              <a:buSzPct val="68181"/>
              <a:buFont typeface="Wingdings 2"/>
              <a:buChar char=""/>
              <a:tabLst>
                <a:tab pos="305435" algn="l"/>
              </a:tabLst>
            </a:pPr>
            <a:r>
              <a:rPr sz="1100" dirty="0">
                <a:latin typeface="Arial"/>
                <a:cs typeface="Arial"/>
              </a:rPr>
              <a:t>&lt;/t</a:t>
            </a:r>
            <a:r>
              <a:rPr sz="1100" spc="-5" dirty="0">
                <a:latin typeface="Arial"/>
                <a:cs typeface="Arial"/>
              </a:rPr>
              <a:t>b</a:t>
            </a:r>
            <a:r>
              <a:rPr sz="1100" spc="-10" dirty="0">
                <a:latin typeface="Arial"/>
                <a:cs typeface="Arial"/>
              </a:rPr>
              <a:t>o</a:t>
            </a:r>
            <a:r>
              <a:rPr sz="1100" spc="-5" dirty="0">
                <a:latin typeface="Arial"/>
                <a:cs typeface="Arial"/>
              </a:rPr>
              <a:t>d</a:t>
            </a:r>
            <a:r>
              <a:rPr sz="1100" spc="-15" dirty="0">
                <a:latin typeface="Arial"/>
                <a:cs typeface="Arial"/>
              </a:rPr>
              <a:t>y</a:t>
            </a:r>
            <a:r>
              <a:rPr sz="1100" dirty="0">
                <a:latin typeface="Arial"/>
                <a:cs typeface="Arial"/>
              </a:rPr>
              <a:t>&gt;</a:t>
            </a:r>
          </a:p>
          <a:p>
            <a:pPr marL="382905" indent="-370205">
              <a:lnSpc>
                <a:spcPts val="1055"/>
              </a:lnSpc>
              <a:buClr>
                <a:srgbClr val="71A276"/>
              </a:buClr>
              <a:buSzPct val="68181"/>
              <a:buFont typeface="Wingdings 2"/>
              <a:buChar char=""/>
              <a:tabLst>
                <a:tab pos="383540" algn="l"/>
              </a:tabLst>
            </a:pPr>
            <a:r>
              <a:rPr sz="1100" dirty="0">
                <a:latin typeface="Arial"/>
                <a:cs typeface="Arial"/>
              </a:rPr>
              <a:t>&lt;</a:t>
            </a:r>
            <a:r>
              <a:rPr sz="1100" spc="5" dirty="0">
                <a:latin typeface="Arial"/>
                <a:cs typeface="Arial"/>
              </a:rPr>
              <a:t>/</a:t>
            </a:r>
            <a:r>
              <a:rPr sz="1100" spc="-10" dirty="0">
                <a:latin typeface="Arial"/>
                <a:cs typeface="Arial"/>
              </a:rPr>
              <a:t>t</a:t>
            </a:r>
            <a:r>
              <a:rPr sz="1100" spc="-5" dirty="0">
                <a:latin typeface="Arial"/>
                <a:cs typeface="Arial"/>
              </a:rPr>
              <a:t>ab</a:t>
            </a:r>
            <a:r>
              <a:rPr sz="1100" spc="-10" dirty="0">
                <a:latin typeface="Arial"/>
                <a:cs typeface="Arial"/>
              </a:rPr>
              <a:t>l</a:t>
            </a:r>
            <a:r>
              <a:rPr sz="1100" spc="-5" dirty="0">
                <a:latin typeface="Arial"/>
                <a:cs typeface="Arial"/>
              </a:rPr>
              <a:t>e&gt;</a:t>
            </a:r>
            <a:endParaRPr sz="1100" dirty="0">
              <a:latin typeface="Arial"/>
              <a:cs typeface="Arial"/>
            </a:endParaRPr>
          </a:p>
          <a:p>
            <a:pPr marL="304800" indent="-292100">
              <a:lnSpc>
                <a:spcPts val="1055"/>
              </a:lnSpc>
              <a:buClr>
                <a:srgbClr val="71A276"/>
              </a:buClr>
              <a:buSzPct val="68181"/>
              <a:buFont typeface="Wingdings 2"/>
              <a:buChar char=""/>
              <a:tabLst>
                <a:tab pos="305435" algn="l"/>
              </a:tabLst>
            </a:pPr>
            <a:r>
              <a:rPr sz="1100" dirty="0">
                <a:latin typeface="Arial"/>
                <a:cs typeface="Arial"/>
              </a:rPr>
              <a:t>&lt;</a:t>
            </a:r>
            <a:r>
              <a:rPr sz="1100" spc="5" dirty="0">
                <a:latin typeface="Arial"/>
                <a:cs typeface="Arial"/>
              </a:rPr>
              <a:t>/</a:t>
            </a:r>
            <a:r>
              <a:rPr sz="1100" spc="-5" dirty="0">
                <a:latin typeface="Arial"/>
                <a:cs typeface="Arial"/>
              </a:rPr>
              <a:t>d</a:t>
            </a:r>
            <a:r>
              <a:rPr sz="1100" spc="-10" dirty="0">
                <a:latin typeface="Arial"/>
                <a:cs typeface="Arial"/>
              </a:rPr>
              <a:t>i</a:t>
            </a:r>
            <a:r>
              <a:rPr sz="1100" spc="-15" dirty="0">
                <a:latin typeface="Arial"/>
                <a:cs typeface="Arial"/>
              </a:rPr>
              <a:t>v</a:t>
            </a:r>
            <a:r>
              <a:rPr sz="1100" dirty="0">
                <a:latin typeface="Arial"/>
                <a:cs typeface="Arial"/>
              </a:rPr>
              <a:t>&gt;</a:t>
            </a:r>
          </a:p>
          <a:p>
            <a:pPr marR="5831205" algn="ctr">
              <a:lnSpc>
                <a:spcPts val="1055"/>
              </a:lnSpc>
            </a:pPr>
            <a:r>
              <a:rPr sz="1100" dirty="0">
                <a:latin typeface="Arial"/>
                <a:cs typeface="Arial"/>
              </a:rPr>
              <a:t>&lt;</a:t>
            </a:r>
            <a:r>
              <a:rPr sz="1100" spc="5" dirty="0">
                <a:latin typeface="Arial"/>
                <a:cs typeface="Arial"/>
              </a:rPr>
              <a:t>/</a:t>
            </a:r>
            <a:r>
              <a:rPr sz="1100" spc="-5" dirty="0">
                <a:latin typeface="Arial"/>
                <a:cs typeface="Arial"/>
              </a:rPr>
              <a:t>bod</a:t>
            </a:r>
            <a:r>
              <a:rPr sz="1100" spc="-15" dirty="0">
                <a:latin typeface="Arial"/>
                <a:cs typeface="Arial"/>
              </a:rPr>
              <a:t>y</a:t>
            </a:r>
            <a:r>
              <a:rPr sz="1100" dirty="0">
                <a:latin typeface="Arial"/>
                <a:cs typeface="Arial"/>
              </a:rPr>
              <a:t>&gt;</a:t>
            </a:r>
          </a:p>
          <a:p>
            <a:pPr marL="304800" indent="-292100">
              <a:lnSpc>
                <a:spcPts val="1190"/>
              </a:lnSpc>
              <a:buClr>
                <a:srgbClr val="71A276"/>
              </a:buClr>
              <a:buSzPct val="68181"/>
              <a:buFont typeface="Wingdings 2"/>
              <a:buChar char=""/>
              <a:tabLst>
                <a:tab pos="305435" algn="l"/>
              </a:tabLst>
            </a:pPr>
            <a:r>
              <a:rPr sz="1100" dirty="0">
                <a:latin typeface="Arial"/>
                <a:cs typeface="Arial"/>
              </a:rPr>
              <a:t>&lt;</a:t>
            </a:r>
            <a:r>
              <a:rPr sz="1100" spc="5" dirty="0">
                <a:latin typeface="Arial"/>
                <a:cs typeface="Arial"/>
              </a:rPr>
              <a:t>/</a:t>
            </a:r>
            <a:r>
              <a:rPr sz="1100" spc="-5" dirty="0">
                <a:latin typeface="Arial"/>
                <a:cs typeface="Arial"/>
              </a:rPr>
              <a:t>htm</a:t>
            </a:r>
            <a:r>
              <a:rPr sz="1100" spc="-10" dirty="0">
                <a:latin typeface="Arial"/>
                <a:cs typeface="Arial"/>
              </a:rPr>
              <a:t>l</a:t>
            </a:r>
            <a:r>
              <a:rPr sz="1100" dirty="0">
                <a:latin typeface="Arial"/>
                <a:cs typeface="Arial"/>
              </a:rPr>
              <a:t>&gt;</a:t>
            </a:r>
          </a:p>
        </p:txBody>
      </p:sp>
      <p:sp>
        <p:nvSpPr>
          <p:cNvPr id="7" name="object 7"/>
          <p:cNvSpPr/>
          <p:nvPr/>
        </p:nvSpPr>
        <p:spPr>
          <a:xfrm>
            <a:off x="2843783" y="4076700"/>
            <a:ext cx="5615940" cy="1872996"/>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7386828" y="6184391"/>
            <a:ext cx="1757172" cy="673608"/>
          </a:xfrm>
          <a:prstGeom prst="rect">
            <a:avLst/>
          </a:prstGeom>
          <a:blipFill>
            <a:blip r:embed="rId8"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718231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1000" y="579973"/>
            <a:ext cx="4044695" cy="59588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4062729" cy="492443"/>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latin typeface="Arial"/>
                <a:cs typeface="Arial"/>
              </a:rPr>
              <a:t>Conte</a:t>
            </a:r>
            <a:r>
              <a:rPr sz="3200" b="1" spc="-10" dirty="0">
                <a:latin typeface="Arial"/>
                <a:cs typeface="Arial"/>
              </a:rPr>
              <a:t>x</a:t>
            </a:r>
            <a:r>
              <a:rPr sz="3200" b="1" dirty="0">
                <a:latin typeface="Arial"/>
                <a:cs typeface="Arial"/>
              </a:rPr>
              <a:t>tual</a:t>
            </a:r>
            <a:r>
              <a:rPr sz="3200" b="1" spc="45" dirty="0">
                <a:latin typeface="Times New Roman"/>
                <a:cs typeface="Times New Roman"/>
              </a:rPr>
              <a:t> </a:t>
            </a:r>
            <a:r>
              <a:rPr sz="3200" b="1" spc="-5" dirty="0">
                <a:latin typeface="Arial"/>
                <a:cs typeface="Arial"/>
              </a:rPr>
              <a:t>Cla</a:t>
            </a:r>
            <a:r>
              <a:rPr sz="3200" b="1" spc="-10" dirty="0">
                <a:latin typeface="Arial"/>
                <a:cs typeface="Arial"/>
              </a:rPr>
              <a:t>s</a:t>
            </a:r>
            <a:r>
              <a:rPr sz="3200" b="1" spc="-5" dirty="0">
                <a:latin typeface="Arial"/>
                <a:cs typeface="Arial"/>
              </a:rPr>
              <a:t>s</a:t>
            </a:r>
            <a:r>
              <a:rPr sz="3200" b="1" spc="-15" dirty="0">
                <a:latin typeface="Arial"/>
                <a:cs typeface="Arial"/>
              </a:rPr>
              <a:t>e</a:t>
            </a:r>
            <a:r>
              <a:rPr sz="3200" b="1" dirty="0">
                <a:latin typeface="Arial"/>
                <a:cs typeface="Arial"/>
              </a:rPr>
              <a:t>s</a:t>
            </a:r>
            <a:endParaRPr sz="3200" dirty="0">
              <a:latin typeface="Arial"/>
              <a:cs typeface="Arial"/>
            </a:endParaRPr>
          </a:p>
        </p:txBody>
      </p:sp>
      <p:sp>
        <p:nvSpPr>
          <p:cNvPr id="4" name="object 4"/>
          <p:cNvSpPr txBox="1"/>
          <p:nvPr/>
        </p:nvSpPr>
        <p:spPr>
          <a:xfrm>
            <a:off x="535940" y="2705381"/>
            <a:ext cx="8016875" cy="738664"/>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spc="-5" dirty="0">
                <a:latin typeface="Arial"/>
                <a:cs typeface="Arial"/>
              </a:rPr>
              <a:t>C</a:t>
            </a:r>
            <a:r>
              <a:rPr sz="2400" spc="-10" dirty="0">
                <a:latin typeface="Arial"/>
                <a:cs typeface="Arial"/>
              </a:rPr>
              <a:t>o</a:t>
            </a:r>
            <a:r>
              <a:rPr sz="2400" spc="-5" dirty="0">
                <a:latin typeface="Arial"/>
                <a:cs typeface="Arial"/>
              </a:rPr>
              <a:t>nte</a:t>
            </a:r>
            <a:r>
              <a:rPr sz="2400" spc="-15" dirty="0">
                <a:latin typeface="Arial"/>
                <a:cs typeface="Arial"/>
              </a:rPr>
              <a:t>x</a:t>
            </a:r>
            <a:r>
              <a:rPr sz="2400" dirty="0">
                <a:latin typeface="Arial"/>
                <a:cs typeface="Arial"/>
              </a:rPr>
              <a:t>tual</a:t>
            </a:r>
            <a:r>
              <a:rPr sz="2400" spc="8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sses</a:t>
            </a:r>
            <a:r>
              <a:rPr sz="2400" spc="75" dirty="0">
                <a:latin typeface="Times New Roman"/>
                <a:cs typeface="Times New Roman"/>
              </a:rPr>
              <a:t> </a:t>
            </a:r>
            <a:r>
              <a:rPr sz="2400" dirty="0">
                <a:latin typeface="Arial"/>
                <a:cs typeface="Arial"/>
              </a:rPr>
              <a:t>can</a:t>
            </a:r>
            <a:r>
              <a:rPr sz="2400" spc="75" dirty="0">
                <a:latin typeface="Times New Roman"/>
                <a:cs typeface="Times New Roman"/>
              </a:rPr>
              <a:t> </a:t>
            </a:r>
            <a:r>
              <a:rPr sz="2400" spc="-5" dirty="0">
                <a:latin typeface="Arial"/>
                <a:cs typeface="Arial"/>
              </a:rPr>
              <a:t>b</a:t>
            </a:r>
            <a:r>
              <a:rPr sz="2400" dirty="0">
                <a:latin typeface="Arial"/>
                <a:cs typeface="Arial"/>
              </a:rPr>
              <a:t>e</a:t>
            </a:r>
            <a:r>
              <a:rPr sz="2400" spc="65" dirty="0">
                <a:latin typeface="Times New Roman"/>
                <a:cs typeface="Times New Roman"/>
              </a:rPr>
              <a:t> </a:t>
            </a:r>
            <a:r>
              <a:rPr sz="2400" spc="-5" dirty="0">
                <a:latin typeface="Arial"/>
                <a:cs typeface="Arial"/>
              </a:rPr>
              <a:t>use</a:t>
            </a:r>
            <a:r>
              <a:rPr sz="2400" dirty="0">
                <a:latin typeface="Arial"/>
                <a:cs typeface="Arial"/>
              </a:rPr>
              <a:t>d</a:t>
            </a:r>
            <a:r>
              <a:rPr sz="2400" spc="60" dirty="0">
                <a:latin typeface="Times New Roman"/>
                <a:cs typeface="Times New Roman"/>
              </a:rPr>
              <a:t> </a:t>
            </a:r>
            <a:r>
              <a:rPr sz="2400" spc="-5" dirty="0">
                <a:latin typeface="Arial"/>
                <a:cs typeface="Arial"/>
              </a:rPr>
              <a:t>t</a:t>
            </a:r>
            <a:r>
              <a:rPr sz="2400" dirty="0">
                <a:latin typeface="Arial"/>
                <a:cs typeface="Arial"/>
              </a:rPr>
              <a:t>o</a:t>
            </a:r>
            <a:r>
              <a:rPr sz="2400" spc="55" dirty="0">
                <a:latin typeface="Times New Roman"/>
                <a:cs typeface="Times New Roman"/>
              </a:rPr>
              <a:t> </a:t>
            </a:r>
            <a:r>
              <a:rPr sz="2400" dirty="0">
                <a:latin typeface="Arial"/>
                <a:cs typeface="Arial"/>
              </a:rPr>
              <a:t>col</a:t>
            </a:r>
            <a:r>
              <a:rPr sz="2400" spc="-15" dirty="0">
                <a:latin typeface="Arial"/>
                <a:cs typeface="Arial"/>
              </a:rPr>
              <a:t>o</a:t>
            </a:r>
            <a:r>
              <a:rPr sz="2400" dirty="0">
                <a:latin typeface="Arial"/>
                <a:cs typeface="Arial"/>
              </a:rPr>
              <a:t>r</a:t>
            </a:r>
            <a:r>
              <a:rPr sz="2400" spc="85" dirty="0">
                <a:latin typeface="Times New Roman"/>
                <a:cs typeface="Times New Roman"/>
              </a:rPr>
              <a:t> </a:t>
            </a:r>
            <a:r>
              <a:rPr sz="2400" dirty="0">
                <a:latin typeface="Arial"/>
                <a:cs typeface="Arial"/>
              </a:rPr>
              <a:t>table</a:t>
            </a:r>
            <a:r>
              <a:rPr sz="2400" spc="60" dirty="0">
                <a:latin typeface="Times New Roman"/>
                <a:cs typeface="Times New Roman"/>
              </a:rPr>
              <a:t> </a:t>
            </a:r>
            <a:r>
              <a:rPr sz="2400" dirty="0">
                <a:latin typeface="Arial"/>
                <a:cs typeface="Arial"/>
              </a:rPr>
              <a:t>rows</a:t>
            </a:r>
            <a:r>
              <a:rPr sz="2400" spc="65" dirty="0">
                <a:latin typeface="Times New Roman"/>
                <a:cs typeface="Times New Roman"/>
              </a:rPr>
              <a:t> </a:t>
            </a:r>
            <a:r>
              <a:rPr sz="2400" spc="-10" dirty="0">
                <a:latin typeface="Arial"/>
                <a:cs typeface="Arial"/>
              </a:rPr>
              <a:t>(</a:t>
            </a:r>
            <a:r>
              <a:rPr sz="2400" spc="10" dirty="0">
                <a:latin typeface="Arial"/>
                <a:cs typeface="Arial"/>
              </a:rPr>
              <a:t>&lt;</a:t>
            </a:r>
            <a:r>
              <a:rPr sz="2400" spc="-5" dirty="0">
                <a:latin typeface="Arial"/>
                <a:cs typeface="Arial"/>
              </a:rPr>
              <a:t>t</a:t>
            </a:r>
            <a:r>
              <a:rPr sz="2400" spc="-10" dirty="0">
                <a:latin typeface="Arial"/>
                <a:cs typeface="Arial"/>
              </a:rPr>
              <a:t>r&gt;)</a:t>
            </a:r>
            <a:endParaRPr sz="2400">
              <a:latin typeface="Arial"/>
              <a:cs typeface="Arial"/>
            </a:endParaRPr>
          </a:p>
          <a:p>
            <a:pPr marL="305435">
              <a:lnSpc>
                <a:spcPct val="100000"/>
              </a:lnSpc>
            </a:pPr>
            <a:r>
              <a:rPr sz="2400" spc="-5" dirty="0">
                <a:latin typeface="Arial"/>
                <a:cs typeface="Arial"/>
              </a:rPr>
              <a:t>o</a:t>
            </a:r>
            <a:r>
              <a:rPr sz="2400" dirty="0">
                <a:latin typeface="Arial"/>
                <a:cs typeface="Arial"/>
              </a:rPr>
              <a:t>r</a:t>
            </a:r>
            <a:r>
              <a:rPr sz="2400" spc="60" dirty="0">
                <a:latin typeface="Times New Roman"/>
                <a:cs typeface="Times New Roman"/>
              </a:rPr>
              <a:t> </a:t>
            </a:r>
            <a:r>
              <a:rPr sz="2400" dirty="0">
                <a:latin typeface="Arial"/>
                <a:cs typeface="Arial"/>
              </a:rPr>
              <a:t>tab</a:t>
            </a:r>
            <a:r>
              <a:rPr sz="2400" spc="-15" dirty="0">
                <a:latin typeface="Arial"/>
                <a:cs typeface="Arial"/>
              </a:rPr>
              <a:t>l</a:t>
            </a:r>
            <a:r>
              <a:rPr sz="2400" dirty="0">
                <a:latin typeface="Arial"/>
                <a:cs typeface="Arial"/>
              </a:rPr>
              <a:t>e</a:t>
            </a:r>
            <a:r>
              <a:rPr sz="2400" spc="75" dirty="0">
                <a:latin typeface="Times New Roman"/>
                <a:cs typeface="Times New Roman"/>
              </a:rPr>
              <a:t> </a:t>
            </a:r>
            <a:r>
              <a:rPr sz="2400" dirty="0">
                <a:latin typeface="Arial"/>
                <a:cs typeface="Arial"/>
              </a:rPr>
              <a:t>ce</a:t>
            </a:r>
            <a:r>
              <a:rPr sz="2400" spc="-15" dirty="0">
                <a:latin typeface="Arial"/>
                <a:cs typeface="Arial"/>
              </a:rPr>
              <a:t>l</a:t>
            </a:r>
            <a:r>
              <a:rPr sz="2400" spc="-5" dirty="0">
                <a:latin typeface="Arial"/>
                <a:cs typeface="Arial"/>
              </a:rPr>
              <a:t>l</a:t>
            </a:r>
            <a:r>
              <a:rPr sz="2400" dirty="0">
                <a:latin typeface="Arial"/>
                <a:cs typeface="Arial"/>
              </a:rPr>
              <a:t>s</a:t>
            </a:r>
            <a:r>
              <a:rPr sz="2400" spc="75" dirty="0">
                <a:latin typeface="Times New Roman"/>
                <a:cs typeface="Times New Roman"/>
              </a:rPr>
              <a:t> </a:t>
            </a:r>
            <a:r>
              <a:rPr sz="2400" dirty="0">
                <a:latin typeface="Arial"/>
                <a:cs typeface="Arial"/>
              </a:rPr>
              <a:t>(&lt;</a:t>
            </a:r>
            <a:r>
              <a:rPr sz="2400" spc="5" dirty="0">
                <a:latin typeface="Arial"/>
                <a:cs typeface="Arial"/>
              </a:rPr>
              <a:t>td</a:t>
            </a:r>
            <a:r>
              <a:rPr sz="2400" dirty="0">
                <a:latin typeface="Arial"/>
                <a:cs typeface="Arial"/>
              </a:rPr>
              <a:t>&gt;):</a:t>
            </a:r>
            <a:endParaRPr sz="2400">
              <a:latin typeface="Arial"/>
              <a:cs typeface="Arial"/>
            </a:endParaRPr>
          </a:p>
        </p:txBody>
      </p:sp>
      <p:sp>
        <p:nvSpPr>
          <p:cNvPr id="5" name="object 5"/>
          <p:cNvSpPr/>
          <p:nvPr/>
        </p:nvSpPr>
        <p:spPr>
          <a:xfrm>
            <a:off x="755904" y="3645408"/>
            <a:ext cx="7964424" cy="1990343"/>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221341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7908"/>
            <a:ext cx="4573524" cy="603503"/>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46298" y="1640485"/>
            <a:ext cx="8283575" cy="2231380"/>
          </a:xfrm>
          <a:prstGeom prst="rect">
            <a:avLst/>
          </a:prstGeom>
        </p:spPr>
        <p:txBody>
          <a:bodyPr vert="horz" wrap="square" lIns="0" tIns="0" rIns="0" bIns="0" rtlCol="0">
            <a:spAutoFit/>
          </a:bodyPr>
          <a:lstStyle/>
          <a:p>
            <a:pPr marL="304800" marR="1830705" indent="-292100">
              <a:lnSpc>
                <a:spcPct val="100000"/>
              </a:lnSpc>
              <a:buClr>
                <a:srgbClr val="71A276"/>
              </a:buClr>
              <a:buSzPct val="68750"/>
              <a:buFont typeface="Wingdings 2"/>
              <a:buChar char=""/>
              <a:tabLst>
                <a:tab pos="305435" algn="l"/>
              </a:tabLst>
            </a:pPr>
            <a:r>
              <a:rPr sz="2400" spc="-5" dirty="0">
                <a:latin typeface="Arial"/>
                <a:cs typeface="Arial"/>
              </a:rPr>
              <a:t>Crea</a:t>
            </a:r>
            <a:r>
              <a:rPr sz="2400" spc="10" dirty="0">
                <a:latin typeface="Arial"/>
                <a:cs typeface="Arial"/>
              </a:rPr>
              <a:t>t</a:t>
            </a:r>
            <a:r>
              <a:rPr sz="2400" dirty="0">
                <a:latin typeface="Arial"/>
                <a:cs typeface="Arial"/>
              </a:rPr>
              <a:t>e</a:t>
            </a:r>
            <a:r>
              <a:rPr sz="2400" spc="70" dirty="0">
                <a:latin typeface="Times New Roman"/>
                <a:cs typeface="Times New Roman"/>
              </a:rPr>
              <a:t> </a:t>
            </a:r>
            <a:r>
              <a:rPr sz="2400" dirty="0">
                <a:latin typeface="Arial"/>
                <a:cs typeface="Arial"/>
              </a:rPr>
              <a:t>re</a:t>
            </a:r>
            <a:r>
              <a:rPr sz="2400" spc="5" dirty="0">
                <a:latin typeface="Arial"/>
                <a:cs typeface="Arial"/>
              </a:rPr>
              <a:t>s</a:t>
            </a:r>
            <a:r>
              <a:rPr sz="2400" spc="-5" dirty="0">
                <a:latin typeface="Arial"/>
                <a:cs typeface="Arial"/>
              </a:rPr>
              <a:t>ponsiv</a:t>
            </a:r>
            <a:r>
              <a:rPr sz="2400" dirty="0">
                <a:latin typeface="Arial"/>
                <a:cs typeface="Arial"/>
              </a:rPr>
              <a:t>e</a:t>
            </a:r>
            <a:r>
              <a:rPr sz="2400" spc="100" dirty="0">
                <a:latin typeface="Times New Roman"/>
                <a:cs typeface="Times New Roman"/>
              </a:rPr>
              <a:t> </a:t>
            </a:r>
            <a:r>
              <a:rPr sz="2400" spc="-5" dirty="0">
                <a:latin typeface="Arial"/>
                <a:cs typeface="Arial"/>
              </a:rPr>
              <a:t>image</a:t>
            </a:r>
            <a:r>
              <a:rPr sz="2400" dirty="0">
                <a:latin typeface="Arial"/>
                <a:cs typeface="Arial"/>
              </a:rPr>
              <a:t>s</a:t>
            </a:r>
            <a:r>
              <a:rPr sz="2400" spc="85" dirty="0">
                <a:latin typeface="Times New Roman"/>
                <a:cs typeface="Times New Roman"/>
              </a:rPr>
              <a:t> </a:t>
            </a:r>
            <a:r>
              <a:rPr sz="2400" spc="-5" dirty="0">
                <a:latin typeface="Arial"/>
                <a:cs typeface="Arial"/>
              </a:rPr>
              <a:t>b</a:t>
            </a:r>
            <a:r>
              <a:rPr sz="2400" dirty="0">
                <a:latin typeface="Arial"/>
                <a:cs typeface="Arial"/>
              </a:rPr>
              <a:t>y</a:t>
            </a:r>
            <a:r>
              <a:rPr sz="2400" spc="70" dirty="0">
                <a:latin typeface="Times New Roman"/>
                <a:cs typeface="Times New Roman"/>
              </a:rPr>
              <a:t> </a:t>
            </a:r>
            <a:r>
              <a:rPr sz="2400" spc="-5" dirty="0">
                <a:latin typeface="Arial"/>
                <a:cs typeface="Arial"/>
              </a:rPr>
              <a:t>addin</a:t>
            </a:r>
            <a:r>
              <a:rPr sz="2400" dirty="0">
                <a:latin typeface="Arial"/>
                <a:cs typeface="Arial"/>
              </a:rPr>
              <a:t>g</a:t>
            </a:r>
            <a:r>
              <a:rPr sz="2400" spc="95" dirty="0">
                <a:latin typeface="Times New Roman"/>
                <a:cs typeface="Times New Roman"/>
              </a:rPr>
              <a:t> </a:t>
            </a:r>
            <a:r>
              <a:rPr sz="2400" spc="-5" dirty="0">
                <a:latin typeface="Arial"/>
                <a:cs typeface="Arial"/>
              </a:rPr>
              <a:t>a</a:t>
            </a:r>
            <a:r>
              <a:rPr sz="2400" dirty="0">
                <a:latin typeface="Arial"/>
                <a:cs typeface="Arial"/>
              </a:rPr>
              <a:t>n</a:t>
            </a:r>
            <a:r>
              <a:rPr sz="2400" spc="10" dirty="0">
                <a:latin typeface="Times New Roman"/>
                <a:cs typeface="Times New Roman"/>
              </a:rPr>
              <a:t> </a:t>
            </a:r>
            <a:r>
              <a:rPr sz="2400" dirty="0">
                <a:latin typeface="Arial"/>
                <a:cs typeface="Arial"/>
              </a:rPr>
              <a:t>.img-</a:t>
            </a:r>
            <a:r>
              <a:rPr sz="2400" dirty="0">
                <a:latin typeface="Times New Roman"/>
                <a:cs typeface="Times New Roman"/>
              </a:rPr>
              <a:t> </a:t>
            </a:r>
            <a:r>
              <a:rPr sz="2400" dirty="0">
                <a:latin typeface="Arial"/>
                <a:cs typeface="Arial"/>
              </a:rPr>
              <a:t>re</a:t>
            </a:r>
            <a:r>
              <a:rPr sz="2400" spc="5" dirty="0">
                <a:latin typeface="Arial"/>
                <a:cs typeface="Arial"/>
              </a:rPr>
              <a:t>s</a:t>
            </a:r>
            <a:r>
              <a:rPr sz="2400" spc="-5" dirty="0">
                <a:latin typeface="Arial"/>
                <a:cs typeface="Arial"/>
              </a:rPr>
              <a:t>ponsiv</a:t>
            </a:r>
            <a:r>
              <a:rPr sz="2400" dirty="0">
                <a:latin typeface="Arial"/>
                <a:cs typeface="Arial"/>
              </a:rPr>
              <a:t>e</a:t>
            </a:r>
            <a:r>
              <a:rPr sz="2400" spc="7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65" dirty="0">
                <a:latin typeface="Times New Roman"/>
                <a:cs typeface="Times New Roman"/>
              </a:rPr>
              <a:t> </a:t>
            </a:r>
            <a:r>
              <a:rPr sz="2400" spc="-5" dirty="0">
                <a:latin typeface="Arial"/>
                <a:cs typeface="Arial"/>
              </a:rPr>
              <a:t>t</a:t>
            </a:r>
            <a:r>
              <a:rPr sz="2400" dirty="0">
                <a:latin typeface="Arial"/>
                <a:cs typeface="Arial"/>
              </a:rPr>
              <a:t>o</a:t>
            </a:r>
            <a:r>
              <a:rPr sz="2400" spc="55" dirty="0">
                <a:latin typeface="Times New Roman"/>
                <a:cs typeface="Times New Roman"/>
              </a:rPr>
              <a:t> </a:t>
            </a:r>
            <a:r>
              <a:rPr sz="2400" dirty="0">
                <a:latin typeface="Arial"/>
                <a:cs typeface="Arial"/>
              </a:rPr>
              <a:t>the</a:t>
            </a:r>
            <a:r>
              <a:rPr sz="2400" spc="75" dirty="0">
                <a:latin typeface="Times New Roman"/>
                <a:cs typeface="Times New Roman"/>
              </a:rPr>
              <a:t> </a:t>
            </a:r>
            <a:r>
              <a:rPr sz="2400" dirty="0">
                <a:latin typeface="Arial"/>
                <a:cs typeface="Arial"/>
              </a:rPr>
              <a:t>&lt;img&gt;</a:t>
            </a:r>
            <a:r>
              <a:rPr sz="2400" spc="60" dirty="0">
                <a:latin typeface="Times New Roman"/>
                <a:cs typeface="Times New Roman"/>
              </a:rPr>
              <a:t> </a:t>
            </a:r>
            <a:r>
              <a:rPr sz="2400" spc="-10" dirty="0">
                <a:latin typeface="Arial"/>
                <a:cs typeface="Arial"/>
              </a:rPr>
              <a:t>tag.</a:t>
            </a:r>
            <a:endParaRPr sz="2400" dirty="0">
              <a:latin typeface="Arial"/>
              <a:cs typeface="Arial"/>
            </a:endParaRPr>
          </a:p>
          <a:p>
            <a:pPr>
              <a:lnSpc>
                <a:spcPct val="100000"/>
              </a:lnSpc>
              <a:spcBef>
                <a:spcPts val="7"/>
              </a:spcBef>
              <a:buClr>
                <a:srgbClr val="71A276"/>
              </a:buClr>
              <a:buFont typeface="Wingdings 2"/>
              <a:buChar char=""/>
            </a:pPr>
            <a:endParaRPr sz="2500" dirty="0">
              <a:latin typeface="Times New Roman"/>
              <a:cs typeface="Times New Roman"/>
            </a:endParaRPr>
          </a:p>
          <a:p>
            <a:pPr marL="304800" indent="-292100">
              <a:lnSpc>
                <a:spcPct val="100000"/>
              </a:lnSpc>
              <a:buClr>
                <a:srgbClr val="71A276"/>
              </a:buClr>
              <a:buSzPct val="68750"/>
              <a:buFont typeface="Wingdings 2"/>
              <a:buChar char=""/>
              <a:tabLst>
                <a:tab pos="305435" algn="l"/>
              </a:tabLst>
            </a:pPr>
            <a:r>
              <a:rPr sz="2400" dirty="0">
                <a:latin typeface="Arial"/>
                <a:cs typeface="Arial"/>
              </a:rPr>
              <a:t>The</a:t>
            </a:r>
            <a:r>
              <a:rPr sz="2400" spc="65" dirty="0">
                <a:latin typeface="Times New Roman"/>
                <a:cs typeface="Times New Roman"/>
              </a:rPr>
              <a:t> </a:t>
            </a:r>
            <a:r>
              <a:rPr sz="2400" dirty="0">
                <a:latin typeface="Arial"/>
                <a:cs typeface="Arial"/>
              </a:rPr>
              <a:t>.img-rounded</a:t>
            </a:r>
            <a:r>
              <a:rPr sz="2400" spc="70"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80" dirty="0">
                <a:latin typeface="Times New Roman"/>
                <a:cs typeface="Times New Roman"/>
              </a:rPr>
              <a:t> </a:t>
            </a:r>
            <a:r>
              <a:rPr sz="2400" spc="-5" dirty="0">
                <a:latin typeface="Arial"/>
                <a:cs typeface="Arial"/>
              </a:rPr>
              <a:t>ad</a:t>
            </a:r>
            <a:r>
              <a:rPr sz="2400" spc="-10" dirty="0">
                <a:latin typeface="Arial"/>
                <a:cs typeface="Arial"/>
              </a:rPr>
              <a:t>d</a:t>
            </a:r>
            <a:r>
              <a:rPr sz="2400" dirty="0">
                <a:latin typeface="Arial"/>
                <a:cs typeface="Arial"/>
              </a:rPr>
              <a:t>s</a:t>
            </a:r>
            <a:r>
              <a:rPr sz="2400" spc="65" dirty="0">
                <a:latin typeface="Times New Roman"/>
                <a:cs typeface="Times New Roman"/>
              </a:rPr>
              <a:t> </a:t>
            </a:r>
            <a:r>
              <a:rPr sz="2400" spc="5" dirty="0">
                <a:latin typeface="Arial"/>
                <a:cs typeface="Arial"/>
              </a:rPr>
              <a:t>r</a:t>
            </a:r>
            <a:r>
              <a:rPr sz="2400" spc="-5" dirty="0">
                <a:latin typeface="Arial"/>
                <a:cs typeface="Arial"/>
              </a:rPr>
              <a:t>ou</a:t>
            </a:r>
            <a:r>
              <a:rPr sz="2400" spc="-10" dirty="0">
                <a:latin typeface="Arial"/>
                <a:cs typeface="Arial"/>
              </a:rPr>
              <a:t>n</a:t>
            </a:r>
            <a:r>
              <a:rPr sz="2400" spc="-5" dirty="0">
                <a:latin typeface="Arial"/>
                <a:cs typeface="Arial"/>
              </a:rPr>
              <a:t>de</a:t>
            </a:r>
            <a:r>
              <a:rPr sz="2400" dirty="0">
                <a:latin typeface="Arial"/>
                <a:cs typeface="Arial"/>
              </a:rPr>
              <a:t>d</a:t>
            </a:r>
            <a:r>
              <a:rPr sz="2400" spc="85" dirty="0">
                <a:latin typeface="Times New Roman"/>
                <a:cs typeface="Times New Roman"/>
              </a:rPr>
              <a:t> </a:t>
            </a:r>
            <a:r>
              <a:rPr sz="2400" dirty="0">
                <a:latin typeface="Arial"/>
                <a:cs typeface="Arial"/>
              </a:rPr>
              <a:t>corners</a:t>
            </a:r>
            <a:r>
              <a:rPr sz="2400" spc="70" dirty="0">
                <a:latin typeface="Times New Roman"/>
                <a:cs typeface="Times New Roman"/>
              </a:rPr>
              <a:t> </a:t>
            </a:r>
            <a:r>
              <a:rPr sz="2400" spc="-10" dirty="0">
                <a:latin typeface="Arial"/>
                <a:cs typeface="Arial"/>
              </a:rPr>
              <a:t>to</a:t>
            </a:r>
            <a:r>
              <a:rPr sz="2400" spc="65" dirty="0">
                <a:latin typeface="Times New Roman"/>
                <a:cs typeface="Times New Roman"/>
              </a:rPr>
              <a:t> </a:t>
            </a:r>
            <a:r>
              <a:rPr sz="2400" spc="-10" dirty="0">
                <a:latin typeface="Arial"/>
                <a:cs typeface="Arial"/>
              </a:rPr>
              <a:t>a</a:t>
            </a:r>
            <a:r>
              <a:rPr sz="2400" dirty="0">
                <a:latin typeface="Arial"/>
                <a:cs typeface="Arial"/>
              </a:rPr>
              <a:t>n</a:t>
            </a:r>
            <a:r>
              <a:rPr sz="2400" spc="85" dirty="0">
                <a:latin typeface="Times New Roman"/>
                <a:cs typeface="Times New Roman"/>
              </a:rPr>
              <a:t> </a:t>
            </a:r>
            <a:r>
              <a:rPr sz="2400" spc="-5" dirty="0">
                <a:latin typeface="Arial"/>
                <a:cs typeface="Arial"/>
              </a:rPr>
              <a:t>image</a:t>
            </a:r>
            <a:endParaRPr sz="2400" dirty="0">
              <a:latin typeface="Arial"/>
              <a:cs typeface="Arial"/>
            </a:endParaRPr>
          </a:p>
          <a:p>
            <a:pPr marL="304800" indent="-292100">
              <a:lnSpc>
                <a:spcPct val="100000"/>
              </a:lnSpc>
              <a:buClr>
                <a:srgbClr val="71A276"/>
              </a:buClr>
              <a:buSzPct val="68750"/>
              <a:buFont typeface="Wingdings 2"/>
              <a:buChar char=""/>
              <a:tabLst>
                <a:tab pos="305435" algn="l"/>
              </a:tabLst>
            </a:pPr>
            <a:r>
              <a:rPr sz="2400" dirty="0">
                <a:latin typeface="Arial"/>
                <a:cs typeface="Arial"/>
              </a:rPr>
              <a:t>The</a:t>
            </a:r>
            <a:r>
              <a:rPr sz="2400" spc="65" dirty="0">
                <a:latin typeface="Times New Roman"/>
                <a:cs typeface="Times New Roman"/>
              </a:rPr>
              <a:t> </a:t>
            </a:r>
            <a:r>
              <a:rPr sz="2400" dirty="0">
                <a:latin typeface="Arial"/>
                <a:cs typeface="Arial"/>
              </a:rPr>
              <a:t>.img-circle</a:t>
            </a:r>
            <a:r>
              <a:rPr sz="2400" spc="7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65" dirty="0">
                <a:latin typeface="Times New Roman"/>
                <a:cs typeface="Times New Roman"/>
              </a:rPr>
              <a:t> </a:t>
            </a:r>
            <a:r>
              <a:rPr sz="2400" dirty="0">
                <a:latin typeface="Arial"/>
                <a:cs typeface="Arial"/>
              </a:rPr>
              <a:t>shapes</a:t>
            </a:r>
            <a:r>
              <a:rPr sz="2400" spc="75" dirty="0">
                <a:latin typeface="Times New Roman"/>
                <a:cs typeface="Times New Roman"/>
              </a:rPr>
              <a:t> </a:t>
            </a:r>
            <a:r>
              <a:rPr sz="2400" dirty="0">
                <a:latin typeface="Arial"/>
                <a:cs typeface="Arial"/>
              </a:rPr>
              <a:t>the</a:t>
            </a:r>
            <a:r>
              <a:rPr sz="2400" spc="65" dirty="0">
                <a:latin typeface="Times New Roman"/>
                <a:cs typeface="Times New Roman"/>
              </a:rPr>
              <a:t> </a:t>
            </a:r>
            <a:r>
              <a:rPr sz="2400" spc="-5" dirty="0">
                <a:latin typeface="Arial"/>
                <a:cs typeface="Arial"/>
              </a:rPr>
              <a:t>imag</a:t>
            </a:r>
            <a:r>
              <a:rPr sz="2400" dirty="0">
                <a:latin typeface="Arial"/>
                <a:cs typeface="Arial"/>
              </a:rPr>
              <a:t>e</a:t>
            </a:r>
            <a:r>
              <a:rPr sz="2400" spc="80" dirty="0">
                <a:latin typeface="Times New Roman"/>
                <a:cs typeface="Times New Roman"/>
              </a:rPr>
              <a:t> </a:t>
            </a:r>
            <a:r>
              <a:rPr sz="2400" spc="-10" dirty="0">
                <a:latin typeface="Arial"/>
                <a:cs typeface="Arial"/>
              </a:rPr>
              <a:t>to</a:t>
            </a:r>
            <a:r>
              <a:rPr sz="2400" spc="45" dirty="0">
                <a:latin typeface="Times New Roman"/>
                <a:cs typeface="Times New Roman"/>
              </a:rPr>
              <a:t> </a:t>
            </a:r>
            <a:r>
              <a:rPr sz="2400" dirty="0">
                <a:latin typeface="Arial"/>
                <a:cs typeface="Arial"/>
              </a:rPr>
              <a:t>a</a:t>
            </a:r>
            <a:r>
              <a:rPr sz="2400" spc="75" dirty="0">
                <a:latin typeface="Times New Roman"/>
                <a:cs typeface="Times New Roman"/>
              </a:rPr>
              <a:t> </a:t>
            </a:r>
            <a:r>
              <a:rPr sz="2400" dirty="0">
                <a:latin typeface="Arial"/>
                <a:cs typeface="Arial"/>
              </a:rPr>
              <a:t>circle</a:t>
            </a:r>
          </a:p>
          <a:p>
            <a:pPr marL="304800" indent="-292100">
              <a:lnSpc>
                <a:spcPct val="100000"/>
              </a:lnSpc>
              <a:buClr>
                <a:srgbClr val="71A276"/>
              </a:buClr>
              <a:buSzPct val="68750"/>
              <a:buFont typeface="Wingdings 2"/>
              <a:buChar char=""/>
              <a:tabLst>
                <a:tab pos="305435" algn="l"/>
              </a:tabLst>
            </a:pPr>
            <a:r>
              <a:rPr sz="2400" dirty="0">
                <a:latin typeface="Arial"/>
                <a:cs typeface="Arial"/>
              </a:rPr>
              <a:t>The</a:t>
            </a:r>
            <a:r>
              <a:rPr sz="2400" spc="65" dirty="0">
                <a:latin typeface="Times New Roman"/>
                <a:cs typeface="Times New Roman"/>
              </a:rPr>
              <a:t> </a:t>
            </a:r>
            <a:r>
              <a:rPr sz="2400" dirty="0">
                <a:latin typeface="Arial"/>
                <a:cs typeface="Arial"/>
              </a:rPr>
              <a:t>.img-thumbnail</a:t>
            </a:r>
            <a:r>
              <a:rPr sz="2400" spc="80"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65" dirty="0">
                <a:latin typeface="Times New Roman"/>
                <a:cs typeface="Times New Roman"/>
              </a:rPr>
              <a:t> </a:t>
            </a:r>
            <a:r>
              <a:rPr sz="2400" dirty="0">
                <a:latin typeface="Arial"/>
                <a:cs typeface="Arial"/>
              </a:rPr>
              <a:t>shapes</a:t>
            </a:r>
            <a:r>
              <a:rPr sz="2400" spc="75" dirty="0">
                <a:latin typeface="Times New Roman"/>
                <a:cs typeface="Times New Roman"/>
              </a:rPr>
              <a:t> </a:t>
            </a:r>
            <a:r>
              <a:rPr sz="2400" dirty="0">
                <a:latin typeface="Arial"/>
                <a:cs typeface="Arial"/>
              </a:rPr>
              <a:t>the</a:t>
            </a:r>
            <a:r>
              <a:rPr sz="2400" spc="65" dirty="0">
                <a:latin typeface="Times New Roman"/>
                <a:cs typeface="Times New Roman"/>
              </a:rPr>
              <a:t> </a:t>
            </a:r>
            <a:r>
              <a:rPr sz="2400" spc="-5" dirty="0">
                <a:latin typeface="Arial"/>
                <a:cs typeface="Arial"/>
              </a:rPr>
              <a:t>imag</a:t>
            </a:r>
            <a:r>
              <a:rPr sz="2400" dirty="0">
                <a:latin typeface="Arial"/>
                <a:cs typeface="Arial"/>
              </a:rPr>
              <a:t>e</a:t>
            </a:r>
            <a:r>
              <a:rPr sz="2400" spc="80" dirty="0">
                <a:latin typeface="Times New Roman"/>
                <a:cs typeface="Times New Roman"/>
              </a:rPr>
              <a:t> </a:t>
            </a:r>
            <a:r>
              <a:rPr sz="2400" spc="-10" dirty="0">
                <a:latin typeface="Arial"/>
                <a:cs typeface="Arial"/>
              </a:rPr>
              <a:t>to</a:t>
            </a:r>
            <a:r>
              <a:rPr sz="2400" spc="65" dirty="0">
                <a:latin typeface="Times New Roman"/>
                <a:cs typeface="Times New Roman"/>
              </a:rPr>
              <a:t> </a:t>
            </a:r>
            <a:r>
              <a:rPr sz="2400" dirty="0">
                <a:latin typeface="Arial"/>
                <a:cs typeface="Arial"/>
              </a:rPr>
              <a:t>a</a:t>
            </a:r>
            <a:r>
              <a:rPr sz="2400" spc="60" dirty="0">
                <a:latin typeface="Times New Roman"/>
                <a:cs typeface="Times New Roman"/>
              </a:rPr>
              <a:t> </a:t>
            </a:r>
            <a:r>
              <a:rPr sz="2400" dirty="0">
                <a:latin typeface="Arial"/>
                <a:cs typeface="Arial"/>
              </a:rPr>
              <a:t>thumbnai</a:t>
            </a:r>
            <a:r>
              <a:rPr sz="2400" spc="-20" dirty="0">
                <a:latin typeface="Arial"/>
                <a:cs typeface="Arial"/>
              </a:rPr>
              <a:t>l</a:t>
            </a:r>
            <a:r>
              <a:rPr sz="2400" spc="-10" dirty="0">
                <a:latin typeface="Arial"/>
                <a:cs typeface="Arial"/>
              </a:rPr>
              <a:t>.</a:t>
            </a:r>
            <a:endParaRPr sz="2400" dirty="0">
              <a:latin typeface="Arial"/>
              <a:cs typeface="Arial"/>
            </a:endParaRPr>
          </a:p>
        </p:txBody>
      </p:sp>
      <p:sp>
        <p:nvSpPr>
          <p:cNvPr id="7" name="object 7"/>
          <p:cNvSpPr/>
          <p:nvPr/>
        </p:nvSpPr>
        <p:spPr>
          <a:xfrm>
            <a:off x="664463" y="4221479"/>
            <a:ext cx="7600187" cy="1685544"/>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386828" y="6184391"/>
            <a:ext cx="1757172" cy="673608"/>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256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 Before iPhone</a:t>
            </a:r>
          </a:p>
        </p:txBody>
      </p:sp>
      <p:sp>
        <p:nvSpPr>
          <p:cNvPr id="4" name="object 4">
            <a:extLst>
              <a:ext uri="{FF2B5EF4-FFF2-40B4-BE49-F238E27FC236}">
                <a16:creationId xmlns:a16="http://schemas.microsoft.com/office/drawing/2014/main" id="{917DC941-CDBA-477B-A0EA-3A10098B8EE5}"/>
              </a:ext>
            </a:extLst>
          </p:cNvPr>
          <p:cNvSpPr txBox="1"/>
          <p:nvPr/>
        </p:nvSpPr>
        <p:spPr>
          <a:xfrm>
            <a:off x="457200" y="1295400"/>
            <a:ext cx="8458200" cy="369332"/>
          </a:xfrm>
          <a:prstGeom prst="rect">
            <a:avLst/>
          </a:prstGeom>
        </p:spPr>
        <p:txBody>
          <a:bodyPr vert="horz" wrap="square" lIns="0" tIns="0" rIns="0" bIns="0" rtlCol="0">
            <a:spAutoFit/>
          </a:bodyPr>
          <a:lstStyle/>
          <a:p>
            <a:pPr marL="12700" marR="223520" indent="-285750">
              <a:buFont typeface="Arial"/>
              <a:buChar char="•"/>
              <a:tabLst>
                <a:tab pos="187325" algn="l"/>
              </a:tabLst>
            </a:pPr>
            <a:r>
              <a:rPr lang="en-US" sz="2400" spc="-20" dirty="0">
                <a:latin typeface="Calibri"/>
                <a:cs typeface="Calibri"/>
              </a:rPr>
              <a:t> </a:t>
            </a:r>
            <a:endParaRPr sz="2400" spc="-20" dirty="0">
              <a:latin typeface="Calibri"/>
              <a:cs typeface="Calibri"/>
            </a:endParaRPr>
          </a:p>
        </p:txBody>
      </p:sp>
      <p:sp>
        <p:nvSpPr>
          <p:cNvPr id="13" name="object 11">
            <a:extLst>
              <a:ext uri="{FF2B5EF4-FFF2-40B4-BE49-F238E27FC236}">
                <a16:creationId xmlns:a16="http://schemas.microsoft.com/office/drawing/2014/main" id="{E268E02A-F075-436C-A6F5-2E65EA4DCCA4}"/>
              </a:ext>
            </a:extLst>
          </p:cNvPr>
          <p:cNvSpPr/>
          <p:nvPr/>
        </p:nvSpPr>
        <p:spPr>
          <a:xfrm>
            <a:off x="457200" y="1664732"/>
            <a:ext cx="3188699" cy="2397481"/>
          </a:xfrm>
          <a:prstGeom prst="rect">
            <a:avLst/>
          </a:prstGeom>
          <a:blipFill>
            <a:blip r:embed="rId2" cstate="print"/>
            <a:stretch>
              <a:fillRect/>
            </a:stretch>
          </a:blipFill>
        </p:spPr>
        <p:txBody>
          <a:bodyPr wrap="square" lIns="0" tIns="0" rIns="0" bIns="0" rtlCol="0"/>
          <a:lstStyle/>
          <a:p>
            <a:endParaRPr/>
          </a:p>
        </p:txBody>
      </p:sp>
      <p:sp>
        <p:nvSpPr>
          <p:cNvPr id="14" name="object 12">
            <a:extLst>
              <a:ext uri="{FF2B5EF4-FFF2-40B4-BE49-F238E27FC236}">
                <a16:creationId xmlns:a16="http://schemas.microsoft.com/office/drawing/2014/main" id="{8C11EAF4-54E0-4D4F-B31A-AB9AC89C3619}"/>
              </a:ext>
            </a:extLst>
          </p:cNvPr>
          <p:cNvSpPr/>
          <p:nvPr/>
        </p:nvSpPr>
        <p:spPr>
          <a:xfrm>
            <a:off x="3179631" y="2481462"/>
            <a:ext cx="1477884" cy="1068940"/>
          </a:xfrm>
          <a:prstGeom prst="rect">
            <a:avLst/>
          </a:prstGeom>
          <a:blipFill>
            <a:blip r:embed="rId3" cstate="print"/>
            <a:stretch>
              <a:fillRect/>
            </a:stretch>
          </a:blipFill>
        </p:spPr>
        <p:txBody>
          <a:bodyPr wrap="square" lIns="0" tIns="0" rIns="0" bIns="0" rtlCol="0"/>
          <a:lstStyle/>
          <a:p>
            <a:endParaRPr/>
          </a:p>
        </p:txBody>
      </p:sp>
      <p:sp>
        <p:nvSpPr>
          <p:cNvPr id="15" name="object 17">
            <a:extLst>
              <a:ext uri="{FF2B5EF4-FFF2-40B4-BE49-F238E27FC236}">
                <a16:creationId xmlns:a16="http://schemas.microsoft.com/office/drawing/2014/main" id="{9DC5781C-70BB-485D-B3B5-3787B62E25A8}"/>
              </a:ext>
            </a:extLst>
          </p:cNvPr>
          <p:cNvSpPr/>
          <p:nvPr/>
        </p:nvSpPr>
        <p:spPr>
          <a:xfrm>
            <a:off x="5417173" y="1584265"/>
            <a:ext cx="3244227" cy="2863334"/>
          </a:xfrm>
          <a:prstGeom prst="rect">
            <a:avLst/>
          </a:prstGeom>
          <a:blipFill>
            <a:blip r:embed="rId4" cstate="print"/>
            <a:stretch>
              <a:fillRect/>
            </a:stretch>
          </a:blipFill>
        </p:spPr>
        <p:txBody>
          <a:bodyPr wrap="square" lIns="0" tIns="0" rIns="0" bIns="0" rtlCol="0"/>
          <a:lstStyle/>
          <a:p>
            <a:endParaRPr/>
          </a:p>
        </p:txBody>
      </p:sp>
      <p:sp>
        <p:nvSpPr>
          <p:cNvPr id="16" name="object 14">
            <a:extLst>
              <a:ext uri="{FF2B5EF4-FFF2-40B4-BE49-F238E27FC236}">
                <a16:creationId xmlns:a16="http://schemas.microsoft.com/office/drawing/2014/main" id="{ECCDD88E-5823-47C0-9770-A61757206AF3}"/>
              </a:ext>
            </a:extLst>
          </p:cNvPr>
          <p:cNvSpPr txBox="1"/>
          <p:nvPr/>
        </p:nvSpPr>
        <p:spPr>
          <a:xfrm>
            <a:off x="228600" y="4456945"/>
            <a:ext cx="3417299" cy="307777"/>
          </a:xfrm>
          <a:prstGeom prst="rect">
            <a:avLst/>
          </a:prstGeom>
        </p:spPr>
        <p:txBody>
          <a:bodyPr vert="horz" wrap="square" lIns="0" tIns="0" rIns="0" bIns="0" rtlCol="0">
            <a:spAutoFit/>
          </a:bodyPr>
          <a:lstStyle/>
          <a:p>
            <a:pPr marL="12700">
              <a:lnSpc>
                <a:spcPct val="100000"/>
              </a:lnSpc>
            </a:pPr>
            <a:r>
              <a:rPr sz="2000" spc="-30" dirty="0">
                <a:latin typeface="Arial"/>
                <a:cs typeface="Arial"/>
              </a:rPr>
              <a:t>960</a:t>
            </a:r>
            <a:r>
              <a:rPr sz="2000" spc="135" dirty="0">
                <a:latin typeface="Times New Roman"/>
                <a:cs typeface="Times New Roman"/>
              </a:rPr>
              <a:t> </a:t>
            </a:r>
            <a:r>
              <a:rPr sz="2000" spc="70" dirty="0">
                <a:latin typeface="Arial"/>
                <a:cs typeface="Arial"/>
              </a:rPr>
              <a:t>Grid</a:t>
            </a:r>
            <a:r>
              <a:rPr sz="2000" spc="135" dirty="0">
                <a:latin typeface="Times New Roman"/>
                <a:cs typeface="Times New Roman"/>
              </a:rPr>
              <a:t> </a:t>
            </a:r>
            <a:r>
              <a:rPr sz="2000" spc="260" dirty="0">
                <a:latin typeface="Arial"/>
                <a:cs typeface="Arial"/>
              </a:rPr>
              <a:t>-</a:t>
            </a:r>
            <a:r>
              <a:rPr sz="2000" spc="135" dirty="0">
                <a:latin typeface="Times New Roman"/>
                <a:cs typeface="Times New Roman"/>
              </a:rPr>
              <a:t> </a:t>
            </a:r>
            <a:r>
              <a:rPr sz="2000" spc="50" dirty="0">
                <a:latin typeface="Arial"/>
                <a:cs typeface="Arial"/>
              </a:rPr>
              <a:t>1024px</a:t>
            </a:r>
            <a:r>
              <a:rPr sz="2000" spc="135" dirty="0">
                <a:latin typeface="Times New Roman"/>
                <a:cs typeface="Times New Roman"/>
              </a:rPr>
              <a:t> </a:t>
            </a:r>
            <a:r>
              <a:rPr sz="2000" spc="170" dirty="0">
                <a:latin typeface="Arial"/>
                <a:cs typeface="Arial"/>
              </a:rPr>
              <a:t>x</a:t>
            </a:r>
            <a:r>
              <a:rPr sz="2000" spc="135" dirty="0">
                <a:latin typeface="Times New Roman"/>
                <a:cs typeface="Times New Roman"/>
              </a:rPr>
              <a:t> </a:t>
            </a:r>
            <a:r>
              <a:rPr sz="2000" spc="80" dirty="0">
                <a:latin typeface="Arial"/>
                <a:cs typeface="Arial"/>
              </a:rPr>
              <a:t>768px</a:t>
            </a:r>
            <a:endParaRPr sz="2000" dirty="0">
              <a:latin typeface="Arial"/>
              <a:cs typeface="Arial"/>
            </a:endParaRPr>
          </a:p>
        </p:txBody>
      </p:sp>
    </p:spTree>
    <p:extLst>
      <p:ext uri="{BB962C8B-B14F-4D97-AF65-F5344CB8AC3E}">
        <p14:creationId xmlns:p14="http://schemas.microsoft.com/office/powerpoint/2010/main" val="4118834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7908"/>
            <a:ext cx="5237988" cy="603503"/>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29520"/>
            <a:ext cx="7962900" cy="4108817"/>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dirty="0">
                <a:latin typeface="Arial"/>
                <a:cs typeface="Arial"/>
              </a:rPr>
              <a:t>A</a:t>
            </a:r>
            <a:r>
              <a:rPr sz="2400" spc="-80" dirty="0">
                <a:latin typeface="Times New Roman"/>
                <a:cs typeface="Times New Roman"/>
              </a:rPr>
              <a:t> </a:t>
            </a:r>
            <a:r>
              <a:rPr sz="2400" spc="-5" dirty="0">
                <a:latin typeface="Arial"/>
                <a:cs typeface="Arial"/>
              </a:rPr>
              <a:t>jumbotro</a:t>
            </a:r>
            <a:r>
              <a:rPr sz="2400" dirty="0">
                <a:latin typeface="Arial"/>
                <a:cs typeface="Arial"/>
              </a:rPr>
              <a:t>n</a:t>
            </a:r>
            <a:r>
              <a:rPr sz="2400" spc="70" dirty="0">
                <a:latin typeface="Times New Roman"/>
                <a:cs typeface="Times New Roman"/>
              </a:rPr>
              <a:t> </a:t>
            </a:r>
            <a:r>
              <a:rPr sz="2400" spc="-5" dirty="0">
                <a:latin typeface="Arial"/>
                <a:cs typeface="Arial"/>
              </a:rPr>
              <a:t>i</a:t>
            </a:r>
            <a:r>
              <a:rPr sz="2400" spc="-10" dirty="0">
                <a:latin typeface="Arial"/>
                <a:cs typeface="Arial"/>
              </a:rPr>
              <a:t>n</a:t>
            </a:r>
            <a:r>
              <a:rPr sz="2400" spc="-5" dirty="0">
                <a:latin typeface="Arial"/>
                <a:cs typeface="Arial"/>
              </a:rPr>
              <a:t>d</a:t>
            </a:r>
            <a:r>
              <a:rPr sz="2400" spc="-10" dirty="0">
                <a:latin typeface="Arial"/>
                <a:cs typeface="Arial"/>
              </a:rPr>
              <a:t>i</a:t>
            </a:r>
            <a:r>
              <a:rPr sz="2400" dirty="0">
                <a:latin typeface="Arial"/>
                <a:cs typeface="Arial"/>
              </a:rPr>
              <a:t>cates</a:t>
            </a:r>
            <a:r>
              <a:rPr sz="2400" spc="85"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b</a:t>
            </a:r>
            <a:r>
              <a:rPr sz="2400" spc="-10" dirty="0">
                <a:latin typeface="Arial"/>
                <a:cs typeface="Arial"/>
              </a:rPr>
              <a:t>i</a:t>
            </a:r>
            <a:r>
              <a:rPr sz="2400" dirty="0">
                <a:latin typeface="Arial"/>
                <a:cs typeface="Arial"/>
              </a:rPr>
              <a:t>g</a:t>
            </a:r>
            <a:r>
              <a:rPr sz="2400" spc="75" dirty="0">
                <a:latin typeface="Times New Roman"/>
                <a:cs typeface="Times New Roman"/>
              </a:rPr>
              <a:t> </a:t>
            </a:r>
            <a:r>
              <a:rPr sz="2400" spc="-5" dirty="0">
                <a:latin typeface="Arial"/>
                <a:cs typeface="Arial"/>
              </a:rPr>
              <a:t>b</a:t>
            </a:r>
            <a:r>
              <a:rPr sz="2400" spc="-10" dirty="0">
                <a:latin typeface="Arial"/>
                <a:cs typeface="Arial"/>
              </a:rPr>
              <a:t>o</a:t>
            </a:r>
            <a:r>
              <a:rPr sz="2400" dirty="0">
                <a:latin typeface="Arial"/>
                <a:cs typeface="Arial"/>
              </a:rPr>
              <a:t>x</a:t>
            </a:r>
            <a:r>
              <a:rPr sz="2400" spc="70" dirty="0">
                <a:latin typeface="Times New Roman"/>
                <a:cs typeface="Times New Roman"/>
              </a:rPr>
              <a:t> </a:t>
            </a:r>
            <a:r>
              <a:rPr sz="2400" dirty="0">
                <a:latin typeface="Arial"/>
                <a:cs typeface="Arial"/>
              </a:rPr>
              <a:t>for</a:t>
            </a:r>
            <a:r>
              <a:rPr sz="2400" spc="50" dirty="0">
                <a:latin typeface="Times New Roman"/>
                <a:cs typeface="Times New Roman"/>
              </a:rPr>
              <a:t> </a:t>
            </a:r>
            <a:r>
              <a:rPr sz="2400" dirty="0">
                <a:latin typeface="Arial"/>
                <a:cs typeface="Arial"/>
              </a:rPr>
              <a:t>ca</a:t>
            </a:r>
            <a:r>
              <a:rPr sz="2400" spc="-15" dirty="0">
                <a:latin typeface="Arial"/>
                <a:cs typeface="Arial"/>
              </a:rPr>
              <a:t>l</a:t>
            </a:r>
            <a:r>
              <a:rPr sz="2400" spc="-5" dirty="0">
                <a:latin typeface="Arial"/>
                <a:cs typeface="Arial"/>
              </a:rPr>
              <a:t>l</a:t>
            </a:r>
            <a:r>
              <a:rPr sz="2400" spc="-10" dirty="0">
                <a:latin typeface="Arial"/>
                <a:cs typeface="Arial"/>
              </a:rPr>
              <a:t>i</a:t>
            </a:r>
            <a:r>
              <a:rPr sz="2400" spc="-5" dirty="0">
                <a:latin typeface="Arial"/>
                <a:cs typeface="Arial"/>
              </a:rPr>
              <a:t>n</a:t>
            </a:r>
            <a:r>
              <a:rPr sz="2400" dirty="0">
                <a:latin typeface="Arial"/>
                <a:cs typeface="Arial"/>
              </a:rPr>
              <a:t>g</a:t>
            </a:r>
            <a:r>
              <a:rPr sz="2400" spc="95" dirty="0">
                <a:latin typeface="Times New Roman"/>
                <a:cs typeface="Times New Roman"/>
              </a:rPr>
              <a:t> </a:t>
            </a:r>
            <a:r>
              <a:rPr sz="2400" spc="-5" dirty="0">
                <a:latin typeface="Arial"/>
                <a:cs typeface="Arial"/>
              </a:rPr>
              <a:t>e</a:t>
            </a:r>
            <a:r>
              <a:rPr sz="2400" spc="-20" dirty="0">
                <a:latin typeface="Arial"/>
                <a:cs typeface="Arial"/>
              </a:rPr>
              <a:t>x</a:t>
            </a:r>
            <a:r>
              <a:rPr sz="2400" dirty="0">
                <a:latin typeface="Arial"/>
                <a:cs typeface="Arial"/>
              </a:rPr>
              <a:t>tra</a:t>
            </a:r>
            <a:r>
              <a:rPr sz="2400" spc="65" dirty="0">
                <a:latin typeface="Times New Roman"/>
                <a:cs typeface="Times New Roman"/>
              </a:rPr>
              <a:t> </a:t>
            </a:r>
            <a:r>
              <a:rPr sz="2400" spc="-5" dirty="0">
                <a:latin typeface="Arial"/>
                <a:cs typeface="Arial"/>
              </a:rPr>
              <a:t>attenti</a:t>
            </a:r>
            <a:r>
              <a:rPr sz="2400" spc="-10" dirty="0">
                <a:latin typeface="Arial"/>
                <a:cs typeface="Arial"/>
              </a:rPr>
              <a:t>o</a:t>
            </a:r>
            <a:r>
              <a:rPr sz="2400" dirty="0">
                <a:latin typeface="Arial"/>
                <a:cs typeface="Arial"/>
              </a:rPr>
              <a:t>n</a:t>
            </a:r>
          </a:p>
          <a:p>
            <a:pPr marL="305435">
              <a:lnSpc>
                <a:spcPct val="100000"/>
              </a:lnSpc>
            </a:pPr>
            <a:r>
              <a:rPr sz="2400" spc="-10" dirty="0">
                <a:latin typeface="Arial"/>
                <a:cs typeface="Arial"/>
              </a:rPr>
              <a:t>to</a:t>
            </a:r>
            <a:r>
              <a:rPr sz="2400" spc="60" dirty="0">
                <a:latin typeface="Times New Roman"/>
                <a:cs typeface="Times New Roman"/>
              </a:rPr>
              <a:t> </a:t>
            </a:r>
            <a:r>
              <a:rPr sz="2400" dirty="0">
                <a:latin typeface="Arial"/>
                <a:cs typeface="Arial"/>
              </a:rPr>
              <a:t>some</a:t>
            </a:r>
            <a:r>
              <a:rPr sz="2400" spc="70" dirty="0">
                <a:latin typeface="Times New Roman"/>
                <a:cs typeface="Times New Roman"/>
              </a:rPr>
              <a:t> </a:t>
            </a:r>
            <a:r>
              <a:rPr sz="2400" dirty="0">
                <a:latin typeface="Arial"/>
                <a:cs typeface="Arial"/>
              </a:rPr>
              <a:t>spec</a:t>
            </a:r>
            <a:r>
              <a:rPr sz="2400" spc="-15" dirty="0">
                <a:latin typeface="Arial"/>
                <a:cs typeface="Arial"/>
              </a:rPr>
              <a:t>i</a:t>
            </a:r>
            <a:r>
              <a:rPr sz="2400" spc="-5" dirty="0">
                <a:latin typeface="Arial"/>
                <a:cs typeface="Arial"/>
              </a:rPr>
              <a:t>a</a:t>
            </a:r>
            <a:r>
              <a:rPr sz="2400" dirty="0">
                <a:latin typeface="Arial"/>
                <a:cs typeface="Arial"/>
              </a:rPr>
              <a:t>l</a:t>
            </a:r>
            <a:r>
              <a:rPr sz="2400" spc="85" dirty="0">
                <a:latin typeface="Times New Roman"/>
                <a:cs typeface="Times New Roman"/>
              </a:rPr>
              <a:t> </a:t>
            </a:r>
            <a:r>
              <a:rPr sz="2400" dirty="0">
                <a:latin typeface="Arial"/>
                <a:cs typeface="Arial"/>
              </a:rPr>
              <a:t>content</a:t>
            </a:r>
            <a:r>
              <a:rPr sz="2400" spc="65" dirty="0">
                <a:latin typeface="Times New Roman"/>
                <a:cs typeface="Times New Roman"/>
              </a:rPr>
              <a:t> </a:t>
            </a:r>
            <a:r>
              <a:rPr sz="2400" spc="-10" dirty="0">
                <a:latin typeface="Arial"/>
                <a:cs typeface="Arial"/>
              </a:rPr>
              <a:t>o</a:t>
            </a:r>
            <a:r>
              <a:rPr sz="2400" dirty="0">
                <a:latin typeface="Arial"/>
                <a:cs typeface="Arial"/>
              </a:rPr>
              <a:t>r</a:t>
            </a:r>
            <a:r>
              <a:rPr sz="2400" spc="70" dirty="0">
                <a:latin typeface="Times New Roman"/>
                <a:cs typeface="Times New Roman"/>
              </a:rPr>
              <a:t> </a:t>
            </a:r>
            <a:r>
              <a:rPr sz="2400" spc="-5" dirty="0">
                <a:latin typeface="Arial"/>
                <a:cs typeface="Arial"/>
              </a:rPr>
              <a:t>i</a:t>
            </a:r>
            <a:r>
              <a:rPr sz="2400" spc="-10" dirty="0">
                <a:latin typeface="Arial"/>
                <a:cs typeface="Arial"/>
              </a:rPr>
              <a:t>n</a:t>
            </a:r>
            <a:r>
              <a:rPr sz="2400" spc="-15" dirty="0">
                <a:latin typeface="Arial"/>
                <a:cs typeface="Arial"/>
              </a:rPr>
              <a:t>format</a:t>
            </a:r>
            <a:r>
              <a:rPr sz="2400" spc="-5" dirty="0">
                <a:latin typeface="Arial"/>
                <a:cs typeface="Arial"/>
              </a:rPr>
              <a:t>i</a:t>
            </a:r>
            <a:r>
              <a:rPr sz="2400" spc="-10" dirty="0">
                <a:latin typeface="Arial"/>
                <a:cs typeface="Arial"/>
              </a:rPr>
              <a:t>o</a:t>
            </a:r>
            <a:r>
              <a:rPr sz="2400" spc="10" dirty="0">
                <a:latin typeface="Arial"/>
                <a:cs typeface="Arial"/>
              </a:rPr>
              <a:t>n</a:t>
            </a:r>
            <a:r>
              <a:rPr sz="2400" spc="-10" dirty="0">
                <a:latin typeface="Arial"/>
                <a:cs typeface="Arial"/>
              </a:rPr>
              <a:t>.</a:t>
            </a:r>
            <a:endParaRPr sz="2400" dirty="0">
              <a:latin typeface="Arial"/>
              <a:cs typeface="Arial"/>
            </a:endParaRPr>
          </a:p>
          <a:p>
            <a:pPr>
              <a:lnSpc>
                <a:spcPct val="100000"/>
              </a:lnSpc>
              <a:spcBef>
                <a:spcPts val="5"/>
              </a:spcBef>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spc="-20" dirty="0">
                <a:latin typeface="Arial"/>
                <a:cs typeface="Arial"/>
              </a:rPr>
              <a:t>A</a:t>
            </a:r>
            <a:r>
              <a:rPr sz="2400" spc="-80" dirty="0">
                <a:latin typeface="Times New Roman"/>
                <a:cs typeface="Times New Roman"/>
              </a:rPr>
              <a:t> </a:t>
            </a:r>
            <a:r>
              <a:rPr sz="2400" dirty="0">
                <a:latin typeface="Arial"/>
                <a:cs typeface="Arial"/>
              </a:rPr>
              <a:t>j</a:t>
            </a:r>
            <a:r>
              <a:rPr sz="2400" spc="-5" dirty="0">
                <a:latin typeface="Arial"/>
                <a:cs typeface="Arial"/>
              </a:rPr>
              <a:t>umbot</a:t>
            </a:r>
            <a:r>
              <a:rPr sz="2400" spc="5" dirty="0">
                <a:latin typeface="Arial"/>
                <a:cs typeface="Arial"/>
              </a:rPr>
              <a:t>r</a:t>
            </a:r>
            <a:r>
              <a:rPr sz="2400" spc="-5" dirty="0">
                <a:latin typeface="Arial"/>
                <a:cs typeface="Arial"/>
              </a:rPr>
              <a:t>o</a:t>
            </a:r>
            <a:r>
              <a:rPr sz="2400" dirty="0">
                <a:latin typeface="Arial"/>
                <a:cs typeface="Arial"/>
              </a:rPr>
              <a:t>n</a:t>
            </a:r>
            <a:r>
              <a:rPr sz="2400" spc="70" dirty="0">
                <a:latin typeface="Times New Roman"/>
                <a:cs typeface="Times New Roman"/>
              </a:rPr>
              <a:t> </a:t>
            </a:r>
            <a:r>
              <a:rPr sz="2400" spc="-5" dirty="0">
                <a:latin typeface="Arial"/>
                <a:cs typeface="Arial"/>
              </a:rPr>
              <a:t>i</a:t>
            </a:r>
            <a:r>
              <a:rPr sz="2400" dirty="0">
                <a:latin typeface="Arial"/>
                <a:cs typeface="Arial"/>
              </a:rPr>
              <a:t>s</a:t>
            </a:r>
            <a:r>
              <a:rPr sz="2400" spc="65" dirty="0">
                <a:latin typeface="Times New Roman"/>
                <a:cs typeface="Times New Roman"/>
              </a:rPr>
              <a:t> </a:t>
            </a:r>
            <a:r>
              <a:rPr sz="2400" spc="-5" dirty="0">
                <a:latin typeface="Arial"/>
                <a:cs typeface="Arial"/>
              </a:rPr>
              <a:t>dis</a:t>
            </a:r>
            <a:r>
              <a:rPr sz="2400" spc="-10" dirty="0">
                <a:latin typeface="Arial"/>
                <a:cs typeface="Arial"/>
              </a:rPr>
              <a:t>p</a:t>
            </a:r>
            <a:r>
              <a:rPr sz="2400" spc="-5" dirty="0">
                <a:latin typeface="Arial"/>
                <a:cs typeface="Arial"/>
              </a:rPr>
              <a:t>l</a:t>
            </a:r>
            <a:r>
              <a:rPr sz="2400" spc="-10" dirty="0">
                <a:latin typeface="Arial"/>
                <a:cs typeface="Arial"/>
              </a:rPr>
              <a:t>a</a:t>
            </a:r>
            <a:r>
              <a:rPr sz="2400" dirty="0">
                <a:latin typeface="Arial"/>
                <a:cs typeface="Arial"/>
              </a:rPr>
              <a:t>yed</a:t>
            </a:r>
            <a:r>
              <a:rPr sz="2400" spc="100" dirty="0">
                <a:latin typeface="Times New Roman"/>
                <a:cs typeface="Times New Roman"/>
              </a:rPr>
              <a:t> </a:t>
            </a:r>
            <a:r>
              <a:rPr sz="2400" spc="-5" dirty="0">
                <a:latin typeface="Arial"/>
                <a:cs typeface="Arial"/>
              </a:rPr>
              <a:t>a</a:t>
            </a:r>
            <a:r>
              <a:rPr sz="2400" dirty="0">
                <a:latin typeface="Arial"/>
                <a:cs typeface="Arial"/>
              </a:rPr>
              <a:t>s</a:t>
            </a:r>
            <a:r>
              <a:rPr sz="2400" spc="65"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g</a:t>
            </a:r>
            <a:r>
              <a:rPr sz="2400" dirty="0">
                <a:latin typeface="Arial"/>
                <a:cs typeface="Arial"/>
              </a:rPr>
              <a:t>r</a:t>
            </a:r>
            <a:r>
              <a:rPr sz="2400" spc="-5" dirty="0">
                <a:latin typeface="Arial"/>
                <a:cs typeface="Arial"/>
              </a:rPr>
              <a:t>e</a:t>
            </a:r>
            <a:r>
              <a:rPr sz="2400" dirty="0">
                <a:latin typeface="Arial"/>
                <a:cs typeface="Arial"/>
              </a:rPr>
              <a:t>y</a:t>
            </a:r>
            <a:r>
              <a:rPr sz="2400" spc="65" dirty="0">
                <a:latin typeface="Times New Roman"/>
                <a:cs typeface="Times New Roman"/>
              </a:rPr>
              <a:t> </a:t>
            </a:r>
            <a:r>
              <a:rPr sz="2400" spc="-5" dirty="0">
                <a:latin typeface="Arial"/>
                <a:cs typeface="Arial"/>
              </a:rPr>
              <a:t>bo</a:t>
            </a:r>
            <a:r>
              <a:rPr sz="2400" dirty="0">
                <a:latin typeface="Arial"/>
                <a:cs typeface="Arial"/>
              </a:rPr>
              <a:t>x</a:t>
            </a:r>
            <a:r>
              <a:rPr sz="2400" spc="65" dirty="0">
                <a:latin typeface="Times New Roman"/>
                <a:cs typeface="Times New Roman"/>
              </a:rPr>
              <a:t> </a:t>
            </a:r>
            <a:r>
              <a:rPr sz="2400" spc="-5" dirty="0">
                <a:latin typeface="Arial"/>
                <a:cs typeface="Arial"/>
              </a:rPr>
              <a:t>w</a:t>
            </a:r>
            <a:r>
              <a:rPr sz="2400" spc="-10" dirty="0">
                <a:latin typeface="Arial"/>
                <a:cs typeface="Arial"/>
              </a:rPr>
              <a:t>ith</a:t>
            </a:r>
            <a:r>
              <a:rPr sz="2400" spc="70" dirty="0">
                <a:latin typeface="Times New Roman"/>
                <a:cs typeface="Times New Roman"/>
              </a:rPr>
              <a:t> </a:t>
            </a:r>
            <a:r>
              <a:rPr sz="2400" dirty="0">
                <a:latin typeface="Arial"/>
                <a:cs typeface="Arial"/>
              </a:rPr>
              <a:t>rounded</a:t>
            </a:r>
          </a:p>
          <a:p>
            <a:pPr marL="305435">
              <a:lnSpc>
                <a:spcPct val="100000"/>
              </a:lnSpc>
            </a:pPr>
            <a:r>
              <a:rPr sz="2400" dirty="0">
                <a:latin typeface="Arial"/>
                <a:cs typeface="Arial"/>
              </a:rPr>
              <a:t>corn</a:t>
            </a:r>
            <a:r>
              <a:rPr sz="2400" spc="-10" dirty="0">
                <a:latin typeface="Arial"/>
                <a:cs typeface="Arial"/>
              </a:rPr>
              <a:t>e</a:t>
            </a:r>
            <a:r>
              <a:rPr sz="2400" dirty="0">
                <a:latin typeface="Arial"/>
                <a:cs typeface="Arial"/>
              </a:rPr>
              <a:t>rs.</a:t>
            </a:r>
          </a:p>
          <a:p>
            <a:pPr>
              <a:lnSpc>
                <a:spcPct val="100000"/>
              </a:lnSpc>
              <a:spcBef>
                <a:spcPts val="8"/>
              </a:spcBef>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spc="-10" dirty="0">
                <a:latin typeface="Arial"/>
                <a:cs typeface="Arial"/>
              </a:rPr>
              <a:t>I</a:t>
            </a:r>
            <a:r>
              <a:rPr sz="2400" spc="-5" dirty="0">
                <a:latin typeface="Arial"/>
                <a:cs typeface="Arial"/>
              </a:rPr>
              <a:t>t</a:t>
            </a:r>
            <a:r>
              <a:rPr sz="2400" dirty="0">
                <a:latin typeface="Arial"/>
                <a:cs typeface="Arial"/>
              </a:rPr>
              <a:t>s</a:t>
            </a:r>
            <a:r>
              <a:rPr sz="2400" spc="45" dirty="0">
                <a:latin typeface="Times New Roman"/>
                <a:cs typeface="Times New Roman"/>
              </a:rPr>
              <a:t> </a:t>
            </a:r>
            <a:r>
              <a:rPr sz="2400" dirty="0">
                <a:latin typeface="Arial"/>
                <a:cs typeface="Arial"/>
              </a:rPr>
              <a:t>created</a:t>
            </a:r>
            <a:r>
              <a:rPr sz="2400" spc="65" dirty="0">
                <a:latin typeface="Times New Roman"/>
                <a:cs typeface="Times New Roman"/>
              </a:rPr>
              <a:t> </a:t>
            </a:r>
            <a:r>
              <a:rPr sz="2400" spc="-5" dirty="0">
                <a:latin typeface="Arial"/>
                <a:cs typeface="Arial"/>
              </a:rPr>
              <a:t>wit</a:t>
            </a:r>
            <a:r>
              <a:rPr sz="2400" dirty="0">
                <a:latin typeface="Arial"/>
                <a:cs typeface="Arial"/>
              </a:rPr>
              <a:t>h</a:t>
            </a:r>
            <a:r>
              <a:rPr sz="2400" spc="65" dirty="0">
                <a:latin typeface="Times New Roman"/>
                <a:cs typeface="Times New Roman"/>
              </a:rPr>
              <a:t> </a:t>
            </a:r>
            <a:r>
              <a:rPr sz="2400" dirty="0">
                <a:latin typeface="Arial"/>
                <a:cs typeface="Arial"/>
              </a:rPr>
              <a:t>.j</a:t>
            </a:r>
            <a:r>
              <a:rPr sz="2400" spc="-5" dirty="0">
                <a:latin typeface="Arial"/>
                <a:cs typeface="Arial"/>
              </a:rPr>
              <a:t>umbot</a:t>
            </a:r>
            <a:r>
              <a:rPr sz="2400" spc="5" dirty="0">
                <a:latin typeface="Arial"/>
                <a:cs typeface="Arial"/>
              </a:rPr>
              <a:t>r</a:t>
            </a:r>
            <a:r>
              <a:rPr sz="2400" spc="-5" dirty="0">
                <a:latin typeface="Arial"/>
                <a:cs typeface="Arial"/>
              </a:rPr>
              <a:t>o</a:t>
            </a:r>
            <a:r>
              <a:rPr sz="2400" dirty="0">
                <a:latin typeface="Arial"/>
                <a:cs typeface="Arial"/>
              </a:rPr>
              <a:t>n</a:t>
            </a:r>
            <a:r>
              <a:rPr sz="2400" spc="60" dirty="0">
                <a:latin typeface="Times New Roman"/>
                <a:cs typeface="Times New Roman"/>
              </a:rPr>
              <a:t> </a:t>
            </a:r>
            <a:r>
              <a:rPr sz="2400" dirty="0">
                <a:latin typeface="Arial"/>
                <a:cs typeface="Arial"/>
              </a:rPr>
              <a:t>cl</a:t>
            </a:r>
            <a:r>
              <a:rPr sz="2400" spc="-10" dirty="0">
                <a:latin typeface="Arial"/>
                <a:cs typeface="Arial"/>
              </a:rPr>
              <a:t>a</a:t>
            </a:r>
            <a:r>
              <a:rPr sz="2400" spc="-15" dirty="0">
                <a:latin typeface="Arial"/>
                <a:cs typeface="Arial"/>
              </a:rPr>
              <a:t>ss.</a:t>
            </a:r>
            <a:endParaRPr sz="2400" dirty="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H</a:t>
            </a:r>
            <a:r>
              <a:rPr sz="2400" spc="-10" dirty="0">
                <a:latin typeface="Arial"/>
                <a:cs typeface="Arial"/>
              </a:rPr>
              <a:t>e</a:t>
            </a:r>
            <a:r>
              <a:rPr sz="2400" spc="-5" dirty="0">
                <a:latin typeface="Arial"/>
                <a:cs typeface="Arial"/>
              </a:rPr>
              <a:t>ad</a:t>
            </a:r>
            <a:r>
              <a:rPr sz="2400" spc="-10" dirty="0">
                <a:latin typeface="Arial"/>
                <a:cs typeface="Arial"/>
              </a:rPr>
              <a:t>e</a:t>
            </a:r>
            <a:r>
              <a:rPr sz="2400" dirty="0">
                <a:latin typeface="Arial"/>
                <a:cs typeface="Arial"/>
              </a:rPr>
              <a:t>r</a:t>
            </a:r>
            <a:r>
              <a:rPr sz="2400" spc="85" dirty="0">
                <a:latin typeface="Times New Roman"/>
                <a:cs typeface="Times New Roman"/>
              </a:rPr>
              <a:t> </a:t>
            </a:r>
            <a:r>
              <a:rPr sz="2400" dirty="0">
                <a:latin typeface="Arial"/>
                <a:cs typeface="Arial"/>
              </a:rPr>
              <a:t>created</a:t>
            </a:r>
            <a:r>
              <a:rPr sz="2400" spc="65" dirty="0">
                <a:latin typeface="Times New Roman"/>
                <a:cs typeface="Times New Roman"/>
              </a:rPr>
              <a:t> </a:t>
            </a:r>
            <a:r>
              <a:rPr sz="2400" spc="-5" dirty="0">
                <a:latin typeface="Arial"/>
                <a:cs typeface="Arial"/>
              </a:rPr>
              <a:t>wit</a:t>
            </a:r>
            <a:r>
              <a:rPr sz="2400" dirty="0">
                <a:latin typeface="Arial"/>
                <a:cs typeface="Arial"/>
              </a:rPr>
              <a:t>h</a:t>
            </a:r>
            <a:r>
              <a:rPr sz="2400" spc="80" dirty="0">
                <a:latin typeface="Times New Roman"/>
                <a:cs typeface="Times New Roman"/>
              </a:rPr>
              <a:t> </a:t>
            </a:r>
            <a:r>
              <a:rPr sz="2400" dirty="0">
                <a:latin typeface="Arial"/>
                <a:cs typeface="Arial"/>
              </a:rPr>
              <a:t>.page-</a:t>
            </a:r>
            <a:r>
              <a:rPr sz="2400" spc="-5" dirty="0">
                <a:latin typeface="Arial"/>
                <a:cs typeface="Arial"/>
              </a:rPr>
              <a:t>he</a:t>
            </a:r>
            <a:r>
              <a:rPr sz="2400" spc="-10" dirty="0">
                <a:latin typeface="Arial"/>
                <a:cs typeface="Arial"/>
              </a:rPr>
              <a:t>a</a:t>
            </a:r>
            <a:r>
              <a:rPr sz="2400" spc="-5" dirty="0">
                <a:latin typeface="Arial"/>
                <a:cs typeface="Arial"/>
              </a:rPr>
              <a:t>de</a:t>
            </a:r>
            <a:r>
              <a:rPr sz="2400" dirty="0">
                <a:latin typeface="Arial"/>
                <a:cs typeface="Arial"/>
              </a:rPr>
              <a:t>r</a:t>
            </a:r>
            <a:r>
              <a:rPr sz="2400" spc="90" dirty="0">
                <a:latin typeface="Times New Roman"/>
                <a:cs typeface="Times New Roman"/>
              </a:rPr>
              <a:t> </a:t>
            </a:r>
            <a:r>
              <a:rPr sz="2400" dirty="0">
                <a:latin typeface="Arial"/>
                <a:cs typeface="Arial"/>
              </a:rPr>
              <a:t>cl</a:t>
            </a:r>
            <a:r>
              <a:rPr sz="2400" spc="-10" dirty="0">
                <a:latin typeface="Arial"/>
                <a:cs typeface="Arial"/>
              </a:rPr>
              <a:t>a</a:t>
            </a:r>
            <a:r>
              <a:rPr sz="2400" spc="-15" dirty="0">
                <a:latin typeface="Arial"/>
                <a:cs typeface="Arial"/>
              </a:rPr>
              <a:t>ss.</a:t>
            </a:r>
            <a:endParaRPr sz="2400" dirty="0">
              <a:latin typeface="Arial"/>
              <a:cs typeface="Arial"/>
            </a:endParaRPr>
          </a:p>
          <a:p>
            <a:pPr>
              <a:lnSpc>
                <a:spcPct val="100000"/>
              </a:lnSpc>
              <a:spcBef>
                <a:spcPts val="7"/>
              </a:spcBef>
              <a:buClr>
                <a:srgbClr val="71A276"/>
              </a:buClr>
              <a:buFont typeface="Wingdings 2"/>
              <a:buChar char=""/>
            </a:pPr>
            <a:endParaRPr sz="2500" dirty="0">
              <a:latin typeface="Times New Roman"/>
              <a:cs typeface="Times New Roman"/>
            </a:endParaRPr>
          </a:p>
          <a:p>
            <a:pPr marL="305435" marR="1052830" indent="-292735">
              <a:lnSpc>
                <a:spcPct val="100000"/>
              </a:lnSpc>
              <a:buClr>
                <a:srgbClr val="71A276"/>
              </a:buClr>
              <a:buSzPct val="68750"/>
              <a:buFont typeface="Wingdings 2"/>
              <a:buChar char=""/>
              <a:tabLst>
                <a:tab pos="306070" algn="l"/>
              </a:tabLst>
            </a:pPr>
            <a:r>
              <a:rPr sz="2400" spc="-5" dirty="0">
                <a:latin typeface="Arial"/>
                <a:cs typeface="Arial"/>
              </a:rPr>
              <a:t>.</a:t>
            </a:r>
            <a:r>
              <a:rPr sz="2400" dirty="0">
                <a:latin typeface="Arial"/>
                <a:cs typeface="Arial"/>
              </a:rPr>
              <a:t>j</a:t>
            </a:r>
            <a:r>
              <a:rPr sz="2400" spc="-5" dirty="0">
                <a:latin typeface="Arial"/>
                <a:cs typeface="Arial"/>
              </a:rPr>
              <a:t>umbot</a:t>
            </a:r>
            <a:r>
              <a:rPr sz="2400" spc="5" dirty="0">
                <a:latin typeface="Arial"/>
                <a:cs typeface="Arial"/>
              </a:rPr>
              <a:t>r</a:t>
            </a:r>
            <a:r>
              <a:rPr sz="2400" spc="-5" dirty="0">
                <a:latin typeface="Arial"/>
                <a:cs typeface="Arial"/>
              </a:rPr>
              <a:t>o</a:t>
            </a:r>
            <a:r>
              <a:rPr sz="2400" dirty="0">
                <a:latin typeface="Arial"/>
                <a:cs typeface="Arial"/>
              </a:rPr>
              <a:t>n</a:t>
            </a:r>
            <a:r>
              <a:rPr sz="2400" spc="55" dirty="0">
                <a:latin typeface="Times New Roman"/>
                <a:cs typeface="Times New Roman"/>
              </a:rPr>
              <a:t> </a:t>
            </a:r>
            <a:r>
              <a:rPr sz="2400" dirty="0">
                <a:latin typeface="Arial"/>
                <a:cs typeface="Arial"/>
              </a:rPr>
              <a:t>class</a:t>
            </a:r>
            <a:r>
              <a:rPr sz="2400" spc="75" dirty="0">
                <a:latin typeface="Times New Roman"/>
                <a:cs typeface="Times New Roman"/>
              </a:rPr>
              <a:t> </a:t>
            </a:r>
            <a:r>
              <a:rPr sz="2400" dirty="0">
                <a:latin typeface="Arial"/>
                <a:cs typeface="Arial"/>
              </a:rPr>
              <a:t>m</a:t>
            </a:r>
            <a:r>
              <a:rPr sz="2400" spc="-5" dirty="0">
                <a:latin typeface="Arial"/>
                <a:cs typeface="Arial"/>
              </a:rPr>
              <a:t>a</a:t>
            </a:r>
            <a:r>
              <a:rPr sz="2400" dirty="0">
                <a:latin typeface="Arial"/>
                <a:cs typeface="Arial"/>
              </a:rPr>
              <a:t>y</a:t>
            </a:r>
            <a:r>
              <a:rPr sz="2400" spc="60" dirty="0">
                <a:latin typeface="Times New Roman"/>
                <a:cs typeface="Times New Roman"/>
              </a:rPr>
              <a:t> </a:t>
            </a:r>
            <a:r>
              <a:rPr sz="2400" dirty="0">
                <a:latin typeface="Arial"/>
                <a:cs typeface="Arial"/>
              </a:rPr>
              <a:t>contain</a:t>
            </a:r>
            <a:r>
              <a:rPr sz="2400" spc="80" dirty="0">
                <a:latin typeface="Times New Roman"/>
                <a:cs typeface="Times New Roman"/>
              </a:rPr>
              <a:t> </a:t>
            </a:r>
            <a:r>
              <a:rPr sz="2400" spc="-5" dirty="0">
                <a:latin typeface="Arial"/>
                <a:cs typeface="Arial"/>
              </a:rPr>
              <a:t>ins</a:t>
            </a:r>
            <a:r>
              <a:rPr sz="2400" spc="-10" dirty="0">
                <a:latin typeface="Arial"/>
                <a:cs typeface="Arial"/>
              </a:rPr>
              <a:t>i</a:t>
            </a:r>
            <a:r>
              <a:rPr sz="2400" spc="-5" dirty="0">
                <a:latin typeface="Arial"/>
                <a:cs typeface="Arial"/>
              </a:rPr>
              <a:t>d</a:t>
            </a:r>
            <a:r>
              <a:rPr sz="2400" dirty="0">
                <a:latin typeface="Arial"/>
                <a:cs typeface="Arial"/>
              </a:rPr>
              <a:t>e</a:t>
            </a:r>
            <a:r>
              <a:rPr sz="2400" spc="90" dirty="0">
                <a:latin typeface="Times New Roman"/>
                <a:cs typeface="Times New Roman"/>
              </a:rPr>
              <a:t> </a:t>
            </a:r>
            <a:r>
              <a:rPr sz="2400" spc="-5" dirty="0">
                <a:latin typeface="Arial"/>
                <a:cs typeface="Arial"/>
              </a:rPr>
              <a:t>o</a:t>
            </a:r>
            <a:r>
              <a:rPr sz="2400" dirty="0">
                <a:latin typeface="Arial"/>
                <a:cs typeface="Arial"/>
              </a:rPr>
              <a:t>r</a:t>
            </a:r>
            <a:r>
              <a:rPr sz="2400" spc="65" dirty="0">
                <a:latin typeface="Times New Roman"/>
                <a:cs typeface="Times New Roman"/>
              </a:rPr>
              <a:t> </a:t>
            </a:r>
            <a:r>
              <a:rPr sz="2400" spc="-5" dirty="0">
                <a:latin typeface="Arial"/>
                <a:cs typeface="Arial"/>
              </a:rPr>
              <a:t>outsid</a:t>
            </a:r>
            <a:r>
              <a:rPr sz="2400" dirty="0">
                <a:latin typeface="Arial"/>
                <a:cs typeface="Arial"/>
              </a:rPr>
              <a:t>e</a:t>
            </a:r>
            <a:r>
              <a:rPr sz="2400" spc="80" dirty="0">
                <a:latin typeface="Times New Roman"/>
                <a:cs typeface="Times New Roman"/>
              </a:rPr>
              <a:t> </a:t>
            </a:r>
            <a:r>
              <a:rPr sz="2400" spc="-15" dirty="0">
                <a:latin typeface="Arial"/>
                <a:cs typeface="Arial"/>
              </a:rPr>
              <a:t>of</a:t>
            </a:r>
            <a:r>
              <a:rPr sz="2400" spc="-15" dirty="0">
                <a:latin typeface="Times New Roman"/>
                <a:cs typeface="Times New Roman"/>
              </a:rPr>
              <a:t> </a:t>
            </a:r>
            <a:r>
              <a:rPr sz="2400" dirty="0">
                <a:latin typeface="Arial"/>
                <a:cs typeface="Arial"/>
              </a:rPr>
              <a:t>conta</a:t>
            </a:r>
            <a:r>
              <a:rPr sz="2400" spc="-10" dirty="0">
                <a:latin typeface="Arial"/>
                <a:cs typeface="Arial"/>
              </a:rPr>
              <a:t>i</a:t>
            </a:r>
            <a:r>
              <a:rPr sz="2400" spc="-5" dirty="0">
                <a:latin typeface="Arial"/>
                <a:cs typeface="Arial"/>
              </a:rPr>
              <a:t>ner</a:t>
            </a:r>
            <a:endParaRPr sz="2400" dirty="0">
              <a:latin typeface="Arial"/>
              <a:cs typeface="Arial"/>
            </a:endParaRPr>
          </a:p>
        </p:txBody>
      </p:sp>
      <p:sp>
        <p:nvSpPr>
          <p:cNvPr id="7" name="object 7"/>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60971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7908"/>
            <a:ext cx="5401056" cy="59588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19980"/>
            <a:ext cx="7947025" cy="2769989"/>
          </a:xfrm>
          <a:prstGeom prst="rect">
            <a:avLst/>
          </a:prstGeom>
        </p:spPr>
        <p:txBody>
          <a:bodyPr vert="horz" wrap="square" lIns="0" tIns="0" rIns="0" bIns="0" rtlCol="0">
            <a:spAutoFit/>
          </a:bodyPr>
          <a:lstStyle/>
          <a:p>
            <a:pPr marL="305435" indent="-292735">
              <a:lnSpc>
                <a:spcPct val="100000"/>
              </a:lnSpc>
              <a:buClr>
                <a:srgbClr val="71A276"/>
              </a:buClr>
              <a:buSzPct val="70000"/>
              <a:buFont typeface="Wingdings 2"/>
              <a:buChar char=""/>
              <a:tabLst>
                <a:tab pos="306070" algn="l"/>
              </a:tabLst>
            </a:pPr>
            <a:r>
              <a:rPr sz="2000" dirty="0">
                <a:latin typeface="Arial"/>
                <a:cs typeface="Arial"/>
              </a:rPr>
              <a:t>&lt;div</a:t>
            </a:r>
            <a:r>
              <a:rPr sz="2000" spc="35" dirty="0">
                <a:latin typeface="Times New Roman"/>
                <a:cs typeface="Times New Roman"/>
              </a:rPr>
              <a:t> </a:t>
            </a:r>
            <a:r>
              <a:rPr sz="2000" dirty="0">
                <a:latin typeface="Arial"/>
                <a:cs typeface="Arial"/>
              </a:rPr>
              <a:t>cla</a:t>
            </a:r>
            <a:r>
              <a:rPr sz="2000" spc="5" dirty="0">
                <a:latin typeface="Arial"/>
                <a:cs typeface="Arial"/>
              </a:rPr>
              <a:t>s</a:t>
            </a:r>
            <a:r>
              <a:rPr sz="2000" dirty="0">
                <a:latin typeface="Arial"/>
                <a:cs typeface="Arial"/>
              </a:rPr>
              <a:t>s</a:t>
            </a:r>
            <a:r>
              <a:rPr sz="2000" spc="5" dirty="0">
                <a:latin typeface="Arial"/>
                <a:cs typeface="Arial"/>
              </a:rPr>
              <a:t>=</a:t>
            </a:r>
            <a:r>
              <a:rPr sz="2000" dirty="0">
                <a:latin typeface="Arial"/>
                <a:cs typeface="Arial"/>
              </a:rPr>
              <a:t>"co</a:t>
            </a:r>
            <a:r>
              <a:rPr sz="2000" spc="-15" dirty="0">
                <a:latin typeface="Arial"/>
                <a:cs typeface="Arial"/>
              </a:rPr>
              <a:t>n</a:t>
            </a:r>
            <a:r>
              <a:rPr sz="2000" dirty="0">
                <a:latin typeface="Arial"/>
                <a:cs typeface="Arial"/>
              </a:rPr>
              <a:t>ta</a:t>
            </a:r>
            <a:r>
              <a:rPr sz="2000" spc="-10" dirty="0">
                <a:latin typeface="Arial"/>
                <a:cs typeface="Arial"/>
              </a:rPr>
              <a:t>i</a:t>
            </a:r>
            <a:r>
              <a:rPr sz="2000" spc="-5" dirty="0">
                <a:latin typeface="Arial"/>
                <a:cs typeface="Arial"/>
              </a:rPr>
              <a:t>ne</a:t>
            </a:r>
            <a:r>
              <a:rPr sz="2000" spc="-10" dirty="0">
                <a:latin typeface="Arial"/>
                <a:cs typeface="Arial"/>
              </a:rPr>
              <a:t>r</a:t>
            </a:r>
            <a:r>
              <a:rPr sz="2000" dirty="0">
                <a:latin typeface="Arial"/>
                <a:cs typeface="Arial"/>
              </a:rPr>
              <a:t>"&gt;</a:t>
            </a:r>
          </a:p>
          <a:p>
            <a:pPr marL="445770">
              <a:lnSpc>
                <a:spcPct val="100000"/>
              </a:lnSpc>
            </a:pPr>
            <a:r>
              <a:rPr sz="2000" dirty="0">
                <a:latin typeface="Arial"/>
                <a:cs typeface="Arial"/>
              </a:rPr>
              <a:t>&lt;</a:t>
            </a:r>
            <a:r>
              <a:rPr sz="2000" spc="5" dirty="0">
                <a:latin typeface="Arial"/>
                <a:cs typeface="Arial"/>
              </a:rPr>
              <a:t>d</a:t>
            </a:r>
            <a:r>
              <a:rPr sz="2000" spc="-5" dirty="0">
                <a:latin typeface="Arial"/>
                <a:cs typeface="Arial"/>
              </a:rPr>
              <a:t>i</a:t>
            </a:r>
            <a:r>
              <a:rPr sz="2000" dirty="0">
                <a:latin typeface="Arial"/>
                <a:cs typeface="Arial"/>
              </a:rPr>
              <a:t>v</a:t>
            </a:r>
            <a:r>
              <a:rPr sz="2000" spc="30" dirty="0">
                <a:latin typeface="Times New Roman"/>
                <a:cs typeface="Times New Roman"/>
              </a:rPr>
              <a:t> </a:t>
            </a:r>
            <a:r>
              <a:rPr sz="2000" dirty="0">
                <a:latin typeface="Arial"/>
                <a:cs typeface="Arial"/>
              </a:rPr>
              <a:t>clas</a:t>
            </a:r>
            <a:r>
              <a:rPr sz="2000" spc="10" dirty="0">
                <a:latin typeface="Arial"/>
                <a:cs typeface="Arial"/>
              </a:rPr>
              <a:t>s</a:t>
            </a:r>
            <a:r>
              <a:rPr sz="2000" dirty="0">
                <a:latin typeface="Arial"/>
                <a:cs typeface="Arial"/>
              </a:rPr>
              <a:t>=</a:t>
            </a:r>
            <a:r>
              <a:rPr sz="2000" spc="5" dirty="0">
                <a:latin typeface="Arial"/>
                <a:cs typeface="Arial"/>
              </a:rPr>
              <a:t>"</a:t>
            </a:r>
            <a:r>
              <a:rPr sz="2000" spc="-5" dirty="0">
                <a:latin typeface="Arial"/>
                <a:cs typeface="Arial"/>
              </a:rPr>
              <a:t>jumbo</a:t>
            </a:r>
            <a:r>
              <a:rPr sz="2000" spc="-15" dirty="0">
                <a:latin typeface="Arial"/>
                <a:cs typeface="Arial"/>
              </a:rPr>
              <a:t>t</a:t>
            </a:r>
            <a:r>
              <a:rPr sz="2000" dirty="0">
                <a:latin typeface="Arial"/>
                <a:cs typeface="Arial"/>
              </a:rPr>
              <a:t>ro</a:t>
            </a:r>
            <a:r>
              <a:rPr sz="2000" spc="-5" dirty="0">
                <a:latin typeface="Arial"/>
                <a:cs typeface="Arial"/>
              </a:rPr>
              <a:t>n"&gt;</a:t>
            </a:r>
            <a:endParaRPr sz="2000" dirty="0">
              <a:latin typeface="Arial"/>
              <a:cs typeface="Arial"/>
            </a:endParaRPr>
          </a:p>
          <a:p>
            <a:pPr marL="584200">
              <a:lnSpc>
                <a:spcPct val="100000"/>
              </a:lnSpc>
            </a:pPr>
            <a:r>
              <a:rPr sz="2000" dirty="0">
                <a:latin typeface="Arial"/>
                <a:cs typeface="Arial"/>
              </a:rPr>
              <a:t>&lt;</a:t>
            </a:r>
            <a:r>
              <a:rPr sz="2000" spc="5" dirty="0">
                <a:latin typeface="Arial"/>
                <a:cs typeface="Arial"/>
              </a:rPr>
              <a:t>h</a:t>
            </a:r>
            <a:r>
              <a:rPr sz="2000" spc="-5" dirty="0">
                <a:latin typeface="Arial"/>
                <a:cs typeface="Arial"/>
              </a:rPr>
              <a:t>1</a:t>
            </a:r>
            <a:r>
              <a:rPr sz="2000" spc="5" dirty="0">
                <a:latin typeface="Arial"/>
                <a:cs typeface="Arial"/>
              </a:rPr>
              <a:t>&gt;</a:t>
            </a:r>
            <a:r>
              <a:rPr sz="2000" dirty="0">
                <a:latin typeface="Arial"/>
                <a:cs typeface="Arial"/>
              </a:rPr>
              <a:t>Boo</a:t>
            </a:r>
            <a:r>
              <a:rPr sz="2000" spc="-10" dirty="0">
                <a:latin typeface="Arial"/>
                <a:cs typeface="Arial"/>
              </a:rPr>
              <a:t>t</a:t>
            </a:r>
            <a:r>
              <a:rPr sz="2000" dirty="0">
                <a:latin typeface="Arial"/>
                <a:cs typeface="Arial"/>
              </a:rPr>
              <a:t>s</a:t>
            </a:r>
            <a:r>
              <a:rPr sz="2000" spc="-15" dirty="0">
                <a:latin typeface="Arial"/>
                <a:cs typeface="Arial"/>
              </a:rPr>
              <a:t>t</a:t>
            </a:r>
            <a:r>
              <a:rPr sz="2000" dirty="0">
                <a:latin typeface="Arial"/>
                <a:cs typeface="Arial"/>
              </a:rPr>
              <a:t>rap</a:t>
            </a:r>
            <a:r>
              <a:rPr sz="2000" spc="-25" dirty="0">
                <a:latin typeface="Times New Roman"/>
                <a:cs typeface="Times New Roman"/>
              </a:rPr>
              <a:t> </a:t>
            </a:r>
            <a:r>
              <a:rPr sz="2000" spc="-75" dirty="0">
                <a:latin typeface="Arial"/>
                <a:cs typeface="Arial"/>
              </a:rPr>
              <a:t>T</a:t>
            </a:r>
            <a:r>
              <a:rPr sz="2000" spc="-5" dirty="0">
                <a:latin typeface="Arial"/>
                <a:cs typeface="Arial"/>
              </a:rPr>
              <a:t>utorial</a:t>
            </a:r>
            <a:r>
              <a:rPr sz="2000" spc="5" dirty="0">
                <a:latin typeface="Arial"/>
                <a:cs typeface="Arial"/>
              </a:rPr>
              <a:t>&lt;</a:t>
            </a:r>
            <a:r>
              <a:rPr sz="2000" dirty="0">
                <a:latin typeface="Arial"/>
                <a:cs typeface="Arial"/>
              </a:rPr>
              <a:t>/h1&gt;</a:t>
            </a:r>
          </a:p>
          <a:p>
            <a:pPr marL="305435" marR="5080" indent="278765">
              <a:lnSpc>
                <a:spcPct val="100000"/>
              </a:lnSpc>
            </a:pPr>
            <a:r>
              <a:rPr sz="2000" dirty="0">
                <a:latin typeface="Arial"/>
                <a:cs typeface="Arial"/>
              </a:rPr>
              <a:t>&lt;</a:t>
            </a:r>
            <a:r>
              <a:rPr sz="2000" spc="5" dirty="0">
                <a:latin typeface="Arial"/>
                <a:cs typeface="Arial"/>
              </a:rPr>
              <a:t>p</a:t>
            </a:r>
            <a:r>
              <a:rPr sz="2000" dirty="0">
                <a:latin typeface="Arial"/>
                <a:cs typeface="Arial"/>
              </a:rPr>
              <a:t>&gt;Bootst</a:t>
            </a:r>
            <a:r>
              <a:rPr sz="2000" spc="-10" dirty="0">
                <a:latin typeface="Arial"/>
                <a:cs typeface="Arial"/>
              </a:rPr>
              <a:t>r</a:t>
            </a:r>
            <a:r>
              <a:rPr sz="2000" spc="-5" dirty="0">
                <a:latin typeface="Arial"/>
                <a:cs typeface="Arial"/>
              </a:rPr>
              <a:t>a</a:t>
            </a:r>
            <a:r>
              <a:rPr sz="2000" dirty="0">
                <a:latin typeface="Arial"/>
                <a:cs typeface="Arial"/>
              </a:rPr>
              <a:t>p</a:t>
            </a:r>
            <a:r>
              <a:rPr sz="2000" spc="5" dirty="0">
                <a:latin typeface="Times New Roman"/>
                <a:cs typeface="Times New Roman"/>
              </a:rPr>
              <a:t> </a:t>
            </a:r>
            <a:r>
              <a:rPr sz="2000" spc="-5" dirty="0">
                <a:latin typeface="Arial"/>
                <a:cs typeface="Arial"/>
              </a:rPr>
              <a:t>i</a:t>
            </a:r>
            <a:r>
              <a:rPr sz="2000" dirty="0">
                <a:latin typeface="Arial"/>
                <a:cs typeface="Arial"/>
              </a:rPr>
              <a:t>s</a:t>
            </a:r>
            <a:r>
              <a:rPr sz="2000" spc="55" dirty="0">
                <a:latin typeface="Times New Roman"/>
                <a:cs typeface="Times New Roman"/>
              </a:rPr>
              <a:t> </a:t>
            </a:r>
            <a:r>
              <a:rPr sz="2000" dirty="0">
                <a:latin typeface="Arial"/>
                <a:cs typeface="Arial"/>
              </a:rPr>
              <a:t>the</a:t>
            </a:r>
            <a:r>
              <a:rPr sz="2000" spc="35" dirty="0">
                <a:latin typeface="Times New Roman"/>
                <a:cs typeface="Times New Roman"/>
              </a:rPr>
              <a:t> </a:t>
            </a:r>
            <a:r>
              <a:rPr sz="2000" dirty="0">
                <a:latin typeface="Arial"/>
                <a:cs typeface="Arial"/>
              </a:rPr>
              <a:t>most</a:t>
            </a:r>
            <a:r>
              <a:rPr sz="2000" spc="20" dirty="0">
                <a:latin typeface="Times New Roman"/>
                <a:cs typeface="Times New Roman"/>
              </a:rPr>
              <a:t> </a:t>
            </a:r>
            <a:r>
              <a:rPr sz="2000" spc="-5" dirty="0">
                <a:latin typeface="Arial"/>
                <a:cs typeface="Arial"/>
              </a:rPr>
              <a:t>pop</a:t>
            </a:r>
            <a:r>
              <a:rPr sz="2000" spc="5" dirty="0">
                <a:latin typeface="Arial"/>
                <a:cs typeface="Arial"/>
              </a:rPr>
              <a:t>u</a:t>
            </a:r>
            <a:r>
              <a:rPr sz="2000" spc="-5" dirty="0">
                <a:latin typeface="Arial"/>
                <a:cs typeface="Arial"/>
              </a:rPr>
              <a:t>la</a:t>
            </a:r>
            <a:r>
              <a:rPr sz="2000" dirty="0">
                <a:latin typeface="Arial"/>
                <a:cs typeface="Arial"/>
              </a:rPr>
              <a:t>r</a:t>
            </a:r>
            <a:r>
              <a:rPr sz="2000" spc="30" dirty="0">
                <a:latin typeface="Times New Roman"/>
                <a:cs typeface="Times New Roman"/>
              </a:rPr>
              <a:t> </a:t>
            </a:r>
            <a:r>
              <a:rPr sz="2000" spc="-5" dirty="0">
                <a:latin typeface="Arial"/>
                <a:cs typeface="Arial"/>
              </a:rPr>
              <a:t>HTML</a:t>
            </a:r>
            <a:r>
              <a:rPr sz="2000" dirty="0">
                <a:latin typeface="Arial"/>
                <a:cs typeface="Arial"/>
              </a:rPr>
              <a:t>,</a:t>
            </a:r>
            <a:r>
              <a:rPr sz="2000" spc="40" dirty="0">
                <a:latin typeface="Times New Roman"/>
                <a:cs typeface="Times New Roman"/>
              </a:rPr>
              <a:t> </a:t>
            </a:r>
            <a:r>
              <a:rPr sz="2000" spc="-5" dirty="0">
                <a:latin typeface="Arial"/>
                <a:cs typeface="Arial"/>
              </a:rPr>
              <a:t>CSS</a:t>
            </a:r>
            <a:r>
              <a:rPr sz="2000" dirty="0">
                <a:latin typeface="Arial"/>
                <a:cs typeface="Arial"/>
              </a:rPr>
              <a:t>,</a:t>
            </a:r>
            <a:r>
              <a:rPr sz="2000" spc="45" dirty="0">
                <a:latin typeface="Times New Roman"/>
                <a:cs typeface="Times New Roman"/>
              </a:rPr>
              <a:t> </a:t>
            </a:r>
            <a:r>
              <a:rPr sz="2000" spc="-5" dirty="0">
                <a:latin typeface="Arial"/>
                <a:cs typeface="Arial"/>
              </a:rPr>
              <a:t>an</a:t>
            </a:r>
            <a:r>
              <a:rPr sz="2000" dirty="0">
                <a:latin typeface="Arial"/>
                <a:cs typeface="Arial"/>
              </a:rPr>
              <a:t>d</a:t>
            </a:r>
            <a:r>
              <a:rPr sz="2000" spc="40" dirty="0">
                <a:latin typeface="Times New Roman"/>
                <a:cs typeface="Times New Roman"/>
              </a:rPr>
              <a:t> </a:t>
            </a:r>
            <a:r>
              <a:rPr sz="2000" dirty="0">
                <a:latin typeface="Arial"/>
                <a:cs typeface="Arial"/>
              </a:rPr>
              <a:t>JS</a:t>
            </a:r>
            <a:r>
              <a:rPr sz="2000" spc="55" dirty="0">
                <a:latin typeface="Times New Roman"/>
                <a:cs typeface="Times New Roman"/>
              </a:rPr>
              <a:t> </a:t>
            </a:r>
            <a:r>
              <a:rPr sz="2000" spc="-10" dirty="0">
                <a:latin typeface="Arial"/>
                <a:cs typeface="Arial"/>
              </a:rPr>
              <a:t>f</a:t>
            </a:r>
            <a:r>
              <a:rPr sz="2000" dirty="0">
                <a:latin typeface="Arial"/>
                <a:cs typeface="Arial"/>
              </a:rPr>
              <a:t>ramew</a:t>
            </a:r>
            <a:r>
              <a:rPr sz="2000" spc="5" dirty="0">
                <a:latin typeface="Arial"/>
                <a:cs typeface="Arial"/>
              </a:rPr>
              <a:t>o</a:t>
            </a:r>
            <a:r>
              <a:rPr sz="2000" dirty="0">
                <a:latin typeface="Arial"/>
                <a:cs typeface="Arial"/>
              </a:rPr>
              <a:t>rk</a:t>
            </a:r>
            <a:r>
              <a:rPr sz="2000" dirty="0">
                <a:latin typeface="Times New Roman"/>
                <a:cs typeface="Times New Roman"/>
              </a:rPr>
              <a:t> </a:t>
            </a:r>
            <a:r>
              <a:rPr sz="2000" dirty="0">
                <a:latin typeface="Arial"/>
                <a:cs typeface="Arial"/>
              </a:rPr>
              <a:t>for</a:t>
            </a:r>
            <a:r>
              <a:rPr sz="2000" spc="40" dirty="0">
                <a:latin typeface="Times New Roman"/>
                <a:cs typeface="Times New Roman"/>
              </a:rPr>
              <a:t> </a:t>
            </a:r>
            <a:r>
              <a:rPr sz="2000" spc="-5" dirty="0">
                <a:latin typeface="Arial"/>
                <a:cs typeface="Arial"/>
              </a:rPr>
              <a:t>developin</a:t>
            </a:r>
            <a:r>
              <a:rPr sz="2000" dirty="0">
                <a:latin typeface="Arial"/>
                <a:cs typeface="Arial"/>
              </a:rPr>
              <a:t>g</a:t>
            </a:r>
            <a:r>
              <a:rPr sz="2000" spc="45" dirty="0">
                <a:latin typeface="Times New Roman"/>
                <a:cs typeface="Times New Roman"/>
              </a:rPr>
              <a:t> </a:t>
            </a:r>
            <a:r>
              <a:rPr sz="2000" dirty="0">
                <a:latin typeface="Arial"/>
                <a:cs typeface="Arial"/>
              </a:rPr>
              <a:t>res</a:t>
            </a:r>
            <a:r>
              <a:rPr sz="2000" spc="5" dirty="0">
                <a:latin typeface="Arial"/>
                <a:cs typeface="Arial"/>
              </a:rPr>
              <a:t>p</a:t>
            </a:r>
            <a:r>
              <a:rPr sz="2000" spc="-5" dirty="0">
                <a:latin typeface="Arial"/>
                <a:cs typeface="Arial"/>
              </a:rPr>
              <a:t>onsi</a:t>
            </a:r>
            <a:r>
              <a:rPr sz="2000" spc="-10" dirty="0">
                <a:latin typeface="Arial"/>
                <a:cs typeface="Arial"/>
              </a:rPr>
              <a:t>v</a:t>
            </a:r>
            <a:r>
              <a:rPr sz="2000" spc="5" dirty="0">
                <a:latin typeface="Arial"/>
                <a:cs typeface="Arial"/>
              </a:rPr>
              <a:t>e</a:t>
            </a:r>
            <a:r>
              <a:rPr sz="2000" dirty="0">
                <a:latin typeface="Arial"/>
                <a:cs typeface="Arial"/>
              </a:rPr>
              <a:t>,</a:t>
            </a:r>
            <a:r>
              <a:rPr sz="2000" spc="20" dirty="0">
                <a:latin typeface="Times New Roman"/>
                <a:cs typeface="Times New Roman"/>
              </a:rPr>
              <a:t> </a:t>
            </a:r>
            <a:r>
              <a:rPr sz="2000" dirty="0">
                <a:latin typeface="Arial"/>
                <a:cs typeface="Arial"/>
              </a:rPr>
              <a:t>mobile-first</a:t>
            </a:r>
            <a:r>
              <a:rPr sz="2000" spc="10" dirty="0">
                <a:latin typeface="Times New Roman"/>
                <a:cs typeface="Times New Roman"/>
              </a:rPr>
              <a:t> </a:t>
            </a:r>
            <a:r>
              <a:rPr sz="2000" spc="-5" dirty="0">
                <a:latin typeface="Arial"/>
                <a:cs typeface="Arial"/>
              </a:rPr>
              <a:t>p</a:t>
            </a:r>
            <a:r>
              <a:rPr sz="2000" dirty="0">
                <a:latin typeface="Arial"/>
                <a:cs typeface="Arial"/>
              </a:rPr>
              <a:t>r</a:t>
            </a:r>
            <a:r>
              <a:rPr sz="2000" spc="-5" dirty="0">
                <a:latin typeface="Arial"/>
                <a:cs typeface="Arial"/>
              </a:rPr>
              <a:t>oje</a:t>
            </a:r>
            <a:r>
              <a:rPr sz="2000" spc="5" dirty="0">
                <a:latin typeface="Arial"/>
                <a:cs typeface="Arial"/>
              </a:rPr>
              <a:t>c</a:t>
            </a:r>
            <a:r>
              <a:rPr sz="2000" dirty="0">
                <a:latin typeface="Arial"/>
                <a:cs typeface="Arial"/>
              </a:rPr>
              <a:t>ts</a:t>
            </a:r>
            <a:r>
              <a:rPr sz="2000" spc="15" dirty="0">
                <a:latin typeface="Times New Roman"/>
                <a:cs typeface="Times New Roman"/>
              </a:rPr>
              <a:t> </a:t>
            </a:r>
            <a:r>
              <a:rPr sz="2000" spc="-5" dirty="0">
                <a:latin typeface="Arial"/>
                <a:cs typeface="Arial"/>
              </a:rPr>
              <a:t>o</a:t>
            </a:r>
            <a:r>
              <a:rPr sz="2000" dirty="0">
                <a:latin typeface="Arial"/>
                <a:cs typeface="Arial"/>
              </a:rPr>
              <a:t>n</a:t>
            </a:r>
            <a:r>
              <a:rPr sz="2000" spc="40" dirty="0">
                <a:latin typeface="Times New Roman"/>
                <a:cs typeface="Times New Roman"/>
              </a:rPr>
              <a:t> </a:t>
            </a:r>
            <a:r>
              <a:rPr sz="2000" dirty="0">
                <a:latin typeface="Arial"/>
                <a:cs typeface="Arial"/>
              </a:rPr>
              <a:t>the</a:t>
            </a:r>
            <a:r>
              <a:rPr sz="2000" spc="45" dirty="0">
                <a:latin typeface="Times New Roman"/>
                <a:cs typeface="Times New Roman"/>
              </a:rPr>
              <a:t> </a:t>
            </a:r>
            <a:r>
              <a:rPr sz="2000" spc="-5" dirty="0">
                <a:latin typeface="Arial"/>
                <a:cs typeface="Arial"/>
              </a:rPr>
              <a:t>w</a:t>
            </a:r>
            <a:r>
              <a:rPr sz="2000" dirty="0">
                <a:latin typeface="Arial"/>
                <a:cs typeface="Arial"/>
              </a:rPr>
              <a:t>e</a:t>
            </a:r>
            <a:r>
              <a:rPr sz="2000" spc="-5" dirty="0">
                <a:latin typeface="Arial"/>
                <a:cs typeface="Arial"/>
              </a:rPr>
              <a:t>b.&lt;/p&gt;</a:t>
            </a:r>
            <a:endParaRPr sz="2000" dirty="0">
              <a:latin typeface="Arial"/>
              <a:cs typeface="Arial"/>
            </a:endParaRPr>
          </a:p>
          <a:p>
            <a:pPr marL="445770">
              <a:lnSpc>
                <a:spcPct val="100000"/>
              </a:lnSpc>
            </a:pPr>
            <a:r>
              <a:rPr sz="2000" dirty="0">
                <a:latin typeface="Arial"/>
                <a:cs typeface="Arial"/>
              </a:rPr>
              <a:t>&lt;/di</a:t>
            </a:r>
            <a:r>
              <a:rPr sz="2000" spc="-15" dirty="0">
                <a:latin typeface="Arial"/>
                <a:cs typeface="Arial"/>
              </a:rPr>
              <a:t>v</a:t>
            </a:r>
            <a:r>
              <a:rPr sz="2000" dirty="0">
                <a:latin typeface="Arial"/>
                <a:cs typeface="Arial"/>
              </a:rPr>
              <a:t>&gt;</a:t>
            </a:r>
          </a:p>
          <a:p>
            <a:pPr marL="445770">
              <a:lnSpc>
                <a:spcPct val="100000"/>
              </a:lnSpc>
            </a:pPr>
            <a:r>
              <a:rPr sz="2000" dirty="0">
                <a:latin typeface="Arial"/>
                <a:cs typeface="Arial"/>
              </a:rPr>
              <a:t>&lt;</a:t>
            </a:r>
            <a:r>
              <a:rPr sz="2000" spc="5" dirty="0">
                <a:latin typeface="Arial"/>
                <a:cs typeface="Arial"/>
              </a:rPr>
              <a:t>p</a:t>
            </a:r>
            <a:r>
              <a:rPr sz="2000" dirty="0">
                <a:latin typeface="Arial"/>
                <a:cs typeface="Arial"/>
              </a:rPr>
              <a:t>&gt;Th</a:t>
            </a:r>
            <a:r>
              <a:rPr sz="2000" spc="-5" dirty="0">
                <a:latin typeface="Arial"/>
                <a:cs typeface="Arial"/>
              </a:rPr>
              <a:t>i</a:t>
            </a:r>
            <a:r>
              <a:rPr sz="2000" dirty="0">
                <a:latin typeface="Arial"/>
                <a:cs typeface="Arial"/>
              </a:rPr>
              <a:t>s</a:t>
            </a:r>
            <a:r>
              <a:rPr sz="2000" spc="20" dirty="0">
                <a:latin typeface="Times New Roman"/>
                <a:cs typeface="Times New Roman"/>
              </a:rPr>
              <a:t> </a:t>
            </a:r>
            <a:r>
              <a:rPr sz="2000" spc="-5" dirty="0">
                <a:latin typeface="Arial"/>
                <a:cs typeface="Arial"/>
              </a:rPr>
              <a:t>i</a:t>
            </a:r>
            <a:r>
              <a:rPr sz="2000" dirty="0">
                <a:latin typeface="Arial"/>
                <a:cs typeface="Arial"/>
              </a:rPr>
              <a:t>s</a:t>
            </a:r>
            <a:r>
              <a:rPr sz="2000" spc="45" dirty="0">
                <a:latin typeface="Times New Roman"/>
                <a:cs typeface="Times New Roman"/>
              </a:rPr>
              <a:t> </a:t>
            </a:r>
            <a:r>
              <a:rPr sz="2000" dirty="0">
                <a:latin typeface="Arial"/>
                <a:cs typeface="Arial"/>
              </a:rPr>
              <a:t>s</a:t>
            </a:r>
            <a:r>
              <a:rPr sz="2000" spc="5" dirty="0">
                <a:latin typeface="Arial"/>
                <a:cs typeface="Arial"/>
              </a:rPr>
              <a:t>o</a:t>
            </a:r>
            <a:r>
              <a:rPr sz="2000" dirty="0">
                <a:latin typeface="Arial"/>
                <a:cs typeface="Arial"/>
              </a:rPr>
              <a:t>me</a:t>
            </a:r>
            <a:r>
              <a:rPr sz="2000" spc="25" dirty="0">
                <a:latin typeface="Times New Roman"/>
                <a:cs typeface="Times New Roman"/>
              </a:rPr>
              <a:t> </a:t>
            </a:r>
            <a:r>
              <a:rPr sz="2000" dirty="0">
                <a:latin typeface="Arial"/>
                <a:cs typeface="Arial"/>
              </a:rPr>
              <a:t>te</a:t>
            </a:r>
            <a:r>
              <a:rPr sz="2000" spc="-15" dirty="0">
                <a:latin typeface="Arial"/>
                <a:cs typeface="Arial"/>
              </a:rPr>
              <a:t>x</a:t>
            </a:r>
            <a:r>
              <a:rPr sz="2000" dirty="0">
                <a:latin typeface="Arial"/>
                <a:cs typeface="Arial"/>
              </a:rPr>
              <a:t>t</a:t>
            </a:r>
            <a:r>
              <a:rPr sz="2000" spc="-10" dirty="0">
                <a:latin typeface="Arial"/>
                <a:cs typeface="Arial"/>
              </a:rPr>
              <a:t>.</a:t>
            </a:r>
            <a:r>
              <a:rPr sz="2000" dirty="0">
                <a:latin typeface="Arial"/>
                <a:cs typeface="Arial"/>
              </a:rPr>
              <a:t>&lt;/p&gt;</a:t>
            </a:r>
          </a:p>
          <a:p>
            <a:pPr marL="445770">
              <a:lnSpc>
                <a:spcPct val="100000"/>
              </a:lnSpc>
            </a:pPr>
            <a:r>
              <a:rPr sz="2000" dirty="0">
                <a:latin typeface="Arial"/>
                <a:cs typeface="Arial"/>
              </a:rPr>
              <a:t>&lt;</a:t>
            </a:r>
            <a:r>
              <a:rPr sz="2000" spc="5" dirty="0">
                <a:latin typeface="Arial"/>
                <a:cs typeface="Arial"/>
              </a:rPr>
              <a:t>p</a:t>
            </a:r>
            <a:r>
              <a:rPr sz="2000" dirty="0">
                <a:latin typeface="Arial"/>
                <a:cs typeface="Arial"/>
              </a:rPr>
              <a:t>&gt;Th</a:t>
            </a:r>
            <a:r>
              <a:rPr sz="2000" spc="-5" dirty="0">
                <a:latin typeface="Arial"/>
                <a:cs typeface="Arial"/>
              </a:rPr>
              <a:t>i</a:t>
            </a:r>
            <a:r>
              <a:rPr sz="2000" dirty="0">
                <a:latin typeface="Arial"/>
                <a:cs typeface="Arial"/>
              </a:rPr>
              <a:t>s</a:t>
            </a:r>
            <a:r>
              <a:rPr sz="2000" spc="20" dirty="0">
                <a:latin typeface="Times New Roman"/>
                <a:cs typeface="Times New Roman"/>
              </a:rPr>
              <a:t> </a:t>
            </a:r>
            <a:r>
              <a:rPr sz="2000" spc="-5" dirty="0">
                <a:latin typeface="Arial"/>
                <a:cs typeface="Arial"/>
              </a:rPr>
              <a:t>i</a:t>
            </a:r>
            <a:r>
              <a:rPr sz="2000" dirty="0">
                <a:latin typeface="Arial"/>
                <a:cs typeface="Arial"/>
              </a:rPr>
              <a:t>s</a:t>
            </a:r>
            <a:r>
              <a:rPr sz="2000" spc="45" dirty="0">
                <a:latin typeface="Times New Roman"/>
                <a:cs typeface="Times New Roman"/>
              </a:rPr>
              <a:t> </a:t>
            </a:r>
            <a:r>
              <a:rPr sz="2000" spc="-5" dirty="0">
                <a:latin typeface="Arial"/>
                <a:cs typeface="Arial"/>
              </a:rPr>
              <a:t>anothe</a:t>
            </a:r>
            <a:r>
              <a:rPr sz="2000" dirty="0">
                <a:latin typeface="Arial"/>
                <a:cs typeface="Arial"/>
              </a:rPr>
              <a:t>r</a:t>
            </a:r>
            <a:r>
              <a:rPr sz="2000" spc="30" dirty="0">
                <a:latin typeface="Times New Roman"/>
                <a:cs typeface="Times New Roman"/>
              </a:rPr>
              <a:t> </a:t>
            </a:r>
            <a:r>
              <a:rPr sz="2000" dirty="0">
                <a:latin typeface="Arial"/>
                <a:cs typeface="Arial"/>
              </a:rPr>
              <a:t>te</a:t>
            </a:r>
            <a:r>
              <a:rPr sz="2000" spc="-15" dirty="0">
                <a:latin typeface="Arial"/>
                <a:cs typeface="Arial"/>
              </a:rPr>
              <a:t>x</a:t>
            </a:r>
            <a:r>
              <a:rPr sz="2000" dirty="0">
                <a:latin typeface="Arial"/>
                <a:cs typeface="Arial"/>
              </a:rPr>
              <a:t>t</a:t>
            </a:r>
            <a:r>
              <a:rPr sz="2000" spc="-10" dirty="0">
                <a:latin typeface="Arial"/>
                <a:cs typeface="Arial"/>
              </a:rPr>
              <a:t>.</a:t>
            </a:r>
            <a:r>
              <a:rPr sz="2000" dirty="0">
                <a:latin typeface="Arial"/>
                <a:cs typeface="Arial"/>
              </a:rPr>
              <a:t>&lt;/p&gt;</a:t>
            </a:r>
          </a:p>
          <a:p>
            <a:pPr marL="305435">
              <a:lnSpc>
                <a:spcPct val="100000"/>
              </a:lnSpc>
            </a:pPr>
            <a:r>
              <a:rPr sz="2000" dirty="0">
                <a:latin typeface="Arial"/>
                <a:cs typeface="Arial"/>
              </a:rPr>
              <a:t>&lt;/di</a:t>
            </a:r>
            <a:r>
              <a:rPr sz="2000" spc="-10" dirty="0">
                <a:latin typeface="Arial"/>
                <a:cs typeface="Arial"/>
              </a:rPr>
              <a:t>v</a:t>
            </a:r>
            <a:r>
              <a:rPr sz="2000" dirty="0">
                <a:latin typeface="Arial"/>
                <a:cs typeface="Arial"/>
              </a:rPr>
              <a:t>&gt;</a:t>
            </a:r>
          </a:p>
        </p:txBody>
      </p:sp>
      <p:sp>
        <p:nvSpPr>
          <p:cNvPr id="7" name="object 7"/>
          <p:cNvSpPr/>
          <p:nvPr/>
        </p:nvSpPr>
        <p:spPr>
          <a:xfrm>
            <a:off x="539495" y="4767071"/>
            <a:ext cx="6179819" cy="174955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386828" y="6184391"/>
            <a:ext cx="1757172" cy="673608"/>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65181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7908"/>
            <a:ext cx="4075176" cy="59588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29520"/>
            <a:ext cx="8065770" cy="3000821"/>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spc="-5" dirty="0">
                <a:latin typeface="Arial"/>
                <a:cs typeface="Arial"/>
              </a:rPr>
              <a:t>Th</a:t>
            </a:r>
            <a:r>
              <a:rPr sz="2400" dirty="0">
                <a:latin typeface="Arial"/>
                <a:cs typeface="Arial"/>
              </a:rPr>
              <a:t>e</a:t>
            </a:r>
            <a:r>
              <a:rPr sz="2400" spc="65" dirty="0">
                <a:latin typeface="Times New Roman"/>
                <a:cs typeface="Times New Roman"/>
              </a:rPr>
              <a:t> </a:t>
            </a:r>
            <a:r>
              <a:rPr sz="2400" dirty="0">
                <a:latin typeface="Arial"/>
                <a:cs typeface="Arial"/>
              </a:rPr>
              <a:t>.we</a:t>
            </a:r>
            <a:r>
              <a:rPr sz="2400" spc="-15" dirty="0">
                <a:latin typeface="Arial"/>
                <a:cs typeface="Arial"/>
              </a:rPr>
              <a:t>l</a:t>
            </a:r>
            <a:r>
              <a:rPr sz="2400" dirty="0">
                <a:latin typeface="Arial"/>
                <a:cs typeface="Arial"/>
              </a:rPr>
              <a:t>l</a:t>
            </a:r>
            <a:r>
              <a:rPr sz="2400" spc="75" dirty="0">
                <a:latin typeface="Times New Roman"/>
                <a:cs typeface="Times New Roman"/>
              </a:rPr>
              <a:t> </a:t>
            </a:r>
            <a:r>
              <a:rPr sz="2400" dirty="0">
                <a:latin typeface="Arial"/>
                <a:cs typeface="Arial"/>
              </a:rPr>
              <a:t>cl</a:t>
            </a:r>
            <a:r>
              <a:rPr sz="2400" spc="-15" dirty="0">
                <a:latin typeface="Arial"/>
                <a:cs typeface="Arial"/>
              </a:rPr>
              <a:t>a</a:t>
            </a:r>
            <a:r>
              <a:rPr sz="2400" dirty="0">
                <a:latin typeface="Arial"/>
                <a:cs typeface="Arial"/>
              </a:rPr>
              <a:t>ss</a:t>
            </a:r>
            <a:r>
              <a:rPr sz="2400" spc="80" dirty="0">
                <a:latin typeface="Times New Roman"/>
                <a:cs typeface="Times New Roman"/>
              </a:rPr>
              <a:t> </a:t>
            </a:r>
            <a:r>
              <a:rPr sz="2400" spc="-5" dirty="0">
                <a:latin typeface="Arial"/>
                <a:cs typeface="Arial"/>
              </a:rPr>
              <a:t>a</a:t>
            </a:r>
            <a:r>
              <a:rPr sz="2400" spc="-10" dirty="0">
                <a:latin typeface="Arial"/>
                <a:cs typeface="Arial"/>
              </a:rPr>
              <a:t>d</a:t>
            </a:r>
            <a:r>
              <a:rPr sz="2400" spc="-5" dirty="0">
                <a:latin typeface="Arial"/>
                <a:cs typeface="Arial"/>
              </a:rPr>
              <a:t>d</a:t>
            </a:r>
            <a:r>
              <a:rPr sz="2400" dirty="0">
                <a:latin typeface="Arial"/>
                <a:cs typeface="Arial"/>
              </a:rPr>
              <a:t>s</a:t>
            </a:r>
            <a:r>
              <a:rPr sz="2400" spc="65" dirty="0">
                <a:latin typeface="Times New Roman"/>
                <a:cs typeface="Times New Roman"/>
              </a:rPr>
              <a:t> </a:t>
            </a:r>
            <a:r>
              <a:rPr sz="2400" dirty="0">
                <a:latin typeface="Arial"/>
                <a:cs typeface="Arial"/>
              </a:rPr>
              <a:t>a</a:t>
            </a:r>
            <a:r>
              <a:rPr sz="2400" spc="65" dirty="0">
                <a:latin typeface="Times New Roman"/>
                <a:cs typeface="Times New Roman"/>
              </a:rPr>
              <a:t> </a:t>
            </a:r>
            <a:r>
              <a:rPr sz="2400" dirty="0">
                <a:latin typeface="Arial"/>
                <a:cs typeface="Arial"/>
              </a:rPr>
              <a:t>rou</a:t>
            </a:r>
            <a:r>
              <a:rPr sz="2400" spc="-10" dirty="0">
                <a:latin typeface="Arial"/>
                <a:cs typeface="Arial"/>
              </a:rPr>
              <a:t>n</a:t>
            </a:r>
            <a:r>
              <a:rPr sz="2400" spc="-5" dirty="0">
                <a:latin typeface="Arial"/>
                <a:cs typeface="Arial"/>
              </a:rPr>
              <a:t>d</a:t>
            </a:r>
            <a:r>
              <a:rPr sz="2400" spc="-10" dirty="0">
                <a:latin typeface="Arial"/>
                <a:cs typeface="Arial"/>
              </a:rPr>
              <a:t>e</a:t>
            </a:r>
            <a:r>
              <a:rPr sz="2400" dirty="0">
                <a:latin typeface="Arial"/>
                <a:cs typeface="Arial"/>
              </a:rPr>
              <a:t>d</a:t>
            </a:r>
            <a:r>
              <a:rPr sz="2400" spc="85" dirty="0">
                <a:latin typeface="Times New Roman"/>
                <a:cs typeface="Times New Roman"/>
              </a:rPr>
              <a:t> </a:t>
            </a:r>
            <a:r>
              <a:rPr sz="2400" spc="-5" dirty="0">
                <a:latin typeface="Arial"/>
                <a:cs typeface="Arial"/>
              </a:rPr>
              <a:t>b</a:t>
            </a:r>
            <a:r>
              <a:rPr sz="2400" spc="-10" dirty="0">
                <a:latin typeface="Arial"/>
                <a:cs typeface="Arial"/>
              </a:rPr>
              <a:t>o</a:t>
            </a:r>
            <a:r>
              <a:rPr sz="2400" dirty="0">
                <a:latin typeface="Arial"/>
                <a:cs typeface="Arial"/>
              </a:rPr>
              <a:t>rder</a:t>
            </a:r>
            <a:r>
              <a:rPr sz="2400" spc="65" dirty="0">
                <a:latin typeface="Times New Roman"/>
                <a:cs typeface="Times New Roman"/>
              </a:rPr>
              <a:t> </a:t>
            </a:r>
            <a:r>
              <a:rPr sz="2400" spc="-5" dirty="0">
                <a:latin typeface="Arial"/>
                <a:cs typeface="Arial"/>
              </a:rPr>
              <a:t>aroun</a:t>
            </a:r>
            <a:r>
              <a:rPr sz="2400" dirty="0">
                <a:latin typeface="Arial"/>
                <a:cs typeface="Arial"/>
              </a:rPr>
              <a:t>d</a:t>
            </a:r>
            <a:r>
              <a:rPr sz="2400" spc="70" dirty="0">
                <a:latin typeface="Times New Roman"/>
                <a:cs typeface="Times New Roman"/>
              </a:rPr>
              <a:t> </a:t>
            </a:r>
            <a:r>
              <a:rPr sz="2400" spc="-5" dirty="0">
                <a:latin typeface="Arial"/>
                <a:cs typeface="Arial"/>
              </a:rPr>
              <a:t>an</a:t>
            </a:r>
            <a:endParaRPr sz="2400" dirty="0">
              <a:latin typeface="Arial"/>
              <a:cs typeface="Arial"/>
            </a:endParaRPr>
          </a:p>
          <a:p>
            <a:pPr marL="305435">
              <a:lnSpc>
                <a:spcPct val="100000"/>
              </a:lnSpc>
            </a:pPr>
            <a:r>
              <a:rPr sz="2400" spc="-5" dirty="0">
                <a:latin typeface="Arial"/>
                <a:cs typeface="Arial"/>
              </a:rPr>
              <a:t>e</a:t>
            </a:r>
            <a:r>
              <a:rPr sz="2400" spc="-10" dirty="0">
                <a:latin typeface="Arial"/>
                <a:cs typeface="Arial"/>
              </a:rPr>
              <a:t>l</a:t>
            </a:r>
            <a:r>
              <a:rPr sz="2400" spc="-5" dirty="0">
                <a:latin typeface="Arial"/>
                <a:cs typeface="Arial"/>
              </a:rPr>
              <a:t>emen</a:t>
            </a:r>
            <a:r>
              <a:rPr sz="2400" dirty="0">
                <a:latin typeface="Arial"/>
                <a:cs typeface="Arial"/>
              </a:rPr>
              <a:t>t</a:t>
            </a:r>
            <a:r>
              <a:rPr sz="2400" spc="85" dirty="0">
                <a:latin typeface="Times New Roman"/>
                <a:cs typeface="Times New Roman"/>
              </a:rPr>
              <a:t> </a:t>
            </a:r>
            <a:r>
              <a:rPr sz="2400" spc="-5" dirty="0">
                <a:latin typeface="Arial"/>
                <a:cs typeface="Arial"/>
              </a:rPr>
              <a:t>w</a:t>
            </a:r>
            <a:r>
              <a:rPr sz="2400" spc="-10" dirty="0">
                <a:latin typeface="Arial"/>
                <a:cs typeface="Arial"/>
              </a:rPr>
              <a:t>ith</a:t>
            </a:r>
            <a:r>
              <a:rPr sz="2400" spc="70"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gra</a:t>
            </a:r>
            <a:r>
              <a:rPr sz="2400" dirty="0">
                <a:latin typeface="Arial"/>
                <a:cs typeface="Arial"/>
              </a:rPr>
              <a:t>y</a:t>
            </a:r>
            <a:r>
              <a:rPr sz="2400" spc="70" dirty="0">
                <a:latin typeface="Times New Roman"/>
                <a:cs typeface="Times New Roman"/>
              </a:rPr>
              <a:t> </a:t>
            </a:r>
            <a:r>
              <a:rPr sz="2400" spc="-5" dirty="0">
                <a:latin typeface="Arial"/>
                <a:cs typeface="Arial"/>
              </a:rPr>
              <a:t>backgrou</a:t>
            </a:r>
            <a:r>
              <a:rPr sz="2400" spc="-10" dirty="0">
                <a:latin typeface="Arial"/>
                <a:cs typeface="Arial"/>
              </a:rPr>
              <a:t>n</a:t>
            </a:r>
            <a:r>
              <a:rPr sz="2400" dirty="0">
                <a:latin typeface="Arial"/>
                <a:cs typeface="Arial"/>
              </a:rPr>
              <a:t>d</a:t>
            </a:r>
            <a:r>
              <a:rPr sz="2400" spc="90" dirty="0">
                <a:latin typeface="Times New Roman"/>
                <a:cs typeface="Times New Roman"/>
              </a:rPr>
              <a:t> </a:t>
            </a:r>
            <a:r>
              <a:rPr sz="2400" dirty="0">
                <a:latin typeface="Arial"/>
                <a:cs typeface="Arial"/>
              </a:rPr>
              <a:t>col</a:t>
            </a:r>
            <a:r>
              <a:rPr sz="2400" spc="-15" dirty="0">
                <a:latin typeface="Arial"/>
                <a:cs typeface="Arial"/>
              </a:rPr>
              <a:t>o</a:t>
            </a:r>
            <a:r>
              <a:rPr sz="2400" dirty="0">
                <a:latin typeface="Arial"/>
                <a:cs typeface="Arial"/>
              </a:rPr>
              <a:t>r</a:t>
            </a:r>
            <a:r>
              <a:rPr sz="2400" spc="70" dirty="0">
                <a:latin typeface="Times New Roman"/>
                <a:cs typeface="Times New Roman"/>
              </a:rPr>
              <a:t> </a:t>
            </a:r>
            <a:r>
              <a:rPr sz="2400" spc="-5" dirty="0">
                <a:latin typeface="Arial"/>
                <a:cs typeface="Arial"/>
              </a:rPr>
              <a:t>an</a:t>
            </a:r>
            <a:r>
              <a:rPr sz="2400" dirty="0">
                <a:latin typeface="Arial"/>
                <a:cs typeface="Arial"/>
              </a:rPr>
              <a:t>d</a:t>
            </a:r>
            <a:r>
              <a:rPr sz="2400" spc="70" dirty="0">
                <a:latin typeface="Times New Roman"/>
                <a:cs typeface="Times New Roman"/>
              </a:rPr>
              <a:t> </a:t>
            </a:r>
            <a:r>
              <a:rPr sz="2400" dirty="0">
                <a:latin typeface="Arial"/>
                <a:cs typeface="Arial"/>
              </a:rPr>
              <a:t>some</a:t>
            </a:r>
            <a:r>
              <a:rPr sz="2400" spc="65" dirty="0">
                <a:latin typeface="Times New Roman"/>
                <a:cs typeface="Times New Roman"/>
              </a:rPr>
              <a:t> </a:t>
            </a:r>
            <a:r>
              <a:rPr sz="2400" spc="-5" dirty="0">
                <a:latin typeface="Arial"/>
                <a:cs typeface="Arial"/>
              </a:rPr>
              <a:t>padd</a:t>
            </a:r>
            <a:r>
              <a:rPr sz="2400" spc="-10" dirty="0">
                <a:latin typeface="Arial"/>
                <a:cs typeface="Arial"/>
              </a:rPr>
              <a:t>i</a:t>
            </a:r>
            <a:r>
              <a:rPr sz="2400" spc="-5" dirty="0">
                <a:latin typeface="Arial"/>
                <a:cs typeface="Arial"/>
              </a:rPr>
              <a:t>n</a:t>
            </a:r>
            <a:r>
              <a:rPr sz="2400" spc="15" dirty="0">
                <a:latin typeface="Arial"/>
                <a:cs typeface="Arial"/>
              </a:rPr>
              <a:t>g</a:t>
            </a:r>
            <a:r>
              <a:rPr sz="2400" spc="-10" dirty="0">
                <a:latin typeface="Arial"/>
                <a:cs typeface="Arial"/>
              </a:rPr>
              <a:t>:</a:t>
            </a:r>
            <a:endParaRPr sz="2400" dirty="0">
              <a:latin typeface="Arial"/>
              <a:cs typeface="Arial"/>
            </a:endParaRPr>
          </a:p>
          <a:p>
            <a:pPr>
              <a:lnSpc>
                <a:spcPct val="100000"/>
              </a:lnSpc>
              <a:spcBef>
                <a:spcPts val="5"/>
              </a:spcBef>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&lt;div</a:t>
            </a:r>
            <a:r>
              <a:rPr sz="2400" spc="6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ss="we</a:t>
            </a:r>
            <a:r>
              <a:rPr sz="2400" spc="-15" dirty="0">
                <a:latin typeface="Arial"/>
                <a:cs typeface="Arial"/>
              </a:rPr>
              <a:t>l</a:t>
            </a:r>
            <a:r>
              <a:rPr sz="2400" spc="-5" dirty="0">
                <a:latin typeface="Arial"/>
                <a:cs typeface="Arial"/>
              </a:rPr>
              <a:t>l"&gt;</a:t>
            </a:r>
            <a:r>
              <a:rPr sz="2400" spc="-10" dirty="0">
                <a:latin typeface="Arial"/>
                <a:cs typeface="Arial"/>
              </a:rPr>
              <a:t>B</a:t>
            </a:r>
            <a:r>
              <a:rPr sz="2400" spc="-5" dirty="0">
                <a:latin typeface="Arial"/>
                <a:cs typeface="Arial"/>
              </a:rPr>
              <a:t>asi</a:t>
            </a:r>
            <a:r>
              <a:rPr sz="2400" dirty="0">
                <a:latin typeface="Arial"/>
                <a:cs typeface="Arial"/>
              </a:rPr>
              <a:t>c</a:t>
            </a:r>
            <a:r>
              <a:rPr sz="2400" spc="110" dirty="0">
                <a:latin typeface="Times New Roman"/>
                <a:cs typeface="Times New Roman"/>
              </a:rPr>
              <a:t> </a:t>
            </a:r>
            <a:r>
              <a:rPr sz="2400" spc="-75" dirty="0">
                <a:latin typeface="Arial"/>
                <a:cs typeface="Arial"/>
              </a:rPr>
              <a:t>W</a:t>
            </a:r>
            <a:r>
              <a:rPr sz="2400" spc="-5" dirty="0">
                <a:latin typeface="Arial"/>
                <a:cs typeface="Arial"/>
              </a:rPr>
              <a:t>e</a:t>
            </a:r>
            <a:r>
              <a:rPr sz="2400" spc="-10" dirty="0">
                <a:latin typeface="Arial"/>
                <a:cs typeface="Arial"/>
              </a:rPr>
              <a:t>l</a:t>
            </a:r>
            <a:r>
              <a:rPr sz="2400" spc="-5" dirty="0">
                <a:latin typeface="Arial"/>
                <a:cs typeface="Arial"/>
              </a:rPr>
              <a:t>l&lt;/di</a:t>
            </a:r>
            <a:r>
              <a:rPr sz="2400" dirty="0">
                <a:latin typeface="Arial"/>
                <a:cs typeface="Arial"/>
              </a:rPr>
              <a:t>v</a:t>
            </a:r>
            <a:r>
              <a:rPr sz="2400" spc="-15" dirty="0">
                <a:latin typeface="Arial"/>
                <a:cs typeface="Arial"/>
              </a:rPr>
              <a:t>&gt;</a:t>
            </a:r>
            <a:endParaRPr sz="2400" dirty="0">
              <a:latin typeface="Arial"/>
              <a:cs typeface="Arial"/>
            </a:endParaRPr>
          </a:p>
          <a:p>
            <a:pPr>
              <a:lnSpc>
                <a:spcPct val="100000"/>
              </a:lnSpc>
              <a:spcBef>
                <a:spcPts val="8"/>
              </a:spcBef>
              <a:buClr>
                <a:srgbClr val="71A276"/>
              </a:buClr>
              <a:buFont typeface="Wingdings 2"/>
              <a:buChar char=""/>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&lt;div</a:t>
            </a:r>
            <a:r>
              <a:rPr sz="2400" spc="6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ss="we</a:t>
            </a:r>
            <a:r>
              <a:rPr sz="2400" spc="-15" dirty="0">
                <a:latin typeface="Arial"/>
                <a:cs typeface="Arial"/>
              </a:rPr>
              <a:t>l</a:t>
            </a:r>
            <a:r>
              <a:rPr sz="2400" dirty="0">
                <a:latin typeface="Arial"/>
                <a:cs typeface="Arial"/>
              </a:rPr>
              <a:t>l</a:t>
            </a:r>
            <a:r>
              <a:rPr sz="2400" spc="100" dirty="0">
                <a:latin typeface="Times New Roman"/>
                <a:cs typeface="Times New Roman"/>
              </a:rPr>
              <a:t> </a:t>
            </a:r>
            <a:r>
              <a:rPr sz="2400" spc="-5" dirty="0">
                <a:latin typeface="Arial"/>
                <a:cs typeface="Arial"/>
              </a:rPr>
              <a:t>w</a:t>
            </a:r>
            <a:r>
              <a:rPr sz="2400" spc="-10" dirty="0">
                <a:latin typeface="Arial"/>
                <a:cs typeface="Arial"/>
              </a:rPr>
              <a:t>e</a:t>
            </a:r>
            <a:r>
              <a:rPr sz="2400" spc="-5" dirty="0">
                <a:latin typeface="Arial"/>
                <a:cs typeface="Arial"/>
              </a:rPr>
              <a:t>ll</a:t>
            </a:r>
            <a:r>
              <a:rPr sz="2400" dirty="0">
                <a:latin typeface="Arial"/>
                <a:cs typeface="Arial"/>
              </a:rPr>
              <a:t>-sm</a:t>
            </a:r>
            <a:r>
              <a:rPr sz="2400" spc="-15" dirty="0">
                <a:latin typeface="Arial"/>
                <a:cs typeface="Arial"/>
              </a:rPr>
              <a:t>"&gt;Sm</a:t>
            </a:r>
            <a:r>
              <a:rPr sz="2400" spc="-5" dirty="0">
                <a:latin typeface="Arial"/>
                <a:cs typeface="Arial"/>
              </a:rPr>
              <a:t>al</a:t>
            </a:r>
            <a:r>
              <a:rPr sz="2400" dirty="0">
                <a:latin typeface="Arial"/>
                <a:cs typeface="Arial"/>
              </a:rPr>
              <a:t>l</a:t>
            </a:r>
            <a:r>
              <a:rPr sz="2400" spc="95" dirty="0">
                <a:latin typeface="Times New Roman"/>
                <a:cs typeface="Times New Roman"/>
              </a:rPr>
              <a:t> </a:t>
            </a:r>
            <a:r>
              <a:rPr sz="2400" spc="-70" dirty="0">
                <a:latin typeface="Arial"/>
                <a:cs typeface="Arial"/>
              </a:rPr>
              <a:t>W</a:t>
            </a:r>
            <a:r>
              <a:rPr sz="2400" spc="-5" dirty="0">
                <a:latin typeface="Arial"/>
                <a:cs typeface="Arial"/>
              </a:rPr>
              <a:t>el</a:t>
            </a:r>
            <a:r>
              <a:rPr sz="2400" spc="-10" dirty="0">
                <a:latin typeface="Arial"/>
                <a:cs typeface="Arial"/>
              </a:rPr>
              <a:t>l</a:t>
            </a:r>
            <a:r>
              <a:rPr sz="2400" spc="-15" dirty="0">
                <a:latin typeface="Arial"/>
                <a:cs typeface="Arial"/>
              </a:rPr>
              <a:t>&lt;</a:t>
            </a:r>
            <a:r>
              <a:rPr sz="2400" spc="-5" dirty="0">
                <a:latin typeface="Arial"/>
                <a:cs typeface="Arial"/>
              </a:rPr>
              <a:t>/di</a:t>
            </a:r>
            <a:r>
              <a:rPr sz="2400" spc="-15" dirty="0">
                <a:latin typeface="Arial"/>
                <a:cs typeface="Arial"/>
              </a:rPr>
              <a:t>v&gt;</a:t>
            </a:r>
            <a:endParaRPr sz="2400" dirty="0">
              <a:latin typeface="Arial"/>
              <a:cs typeface="Arial"/>
            </a:endParaRPr>
          </a:p>
          <a:p>
            <a:pPr>
              <a:lnSpc>
                <a:spcPct val="100000"/>
              </a:lnSpc>
              <a:spcBef>
                <a:spcPts val="5"/>
              </a:spcBef>
              <a:buClr>
                <a:srgbClr val="71A276"/>
              </a:buClr>
              <a:buFont typeface="Wingdings 2"/>
              <a:buChar char=""/>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spc="-15" dirty="0">
                <a:latin typeface="Arial"/>
                <a:cs typeface="Arial"/>
              </a:rPr>
              <a:t>&lt;</a:t>
            </a:r>
            <a:r>
              <a:rPr sz="2400" spc="-5" dirty="0">
                <a:latin typeface="Arial"/>
                <a:cs typeface="Arial"/>
              </a:rPr>
              <a:t>d</a:t>
            </a:r>
            <a:r>
              <a:rPr sz="2400" spc="-10" dirty="0">
                <a:latin typeface="Arial"/>
                <a:cs typeface="Arial"/>
              </a:rPr>
              <a:t>i</a:t>
            </a:r>
            <a:r>
              <a:rPr sz="2400" dirty="0">
                <a:latin typeface="Arial"/>
                <a:cs typeface="Arial"/>
              </a:rPr>
              <a:t>v</a:t>
            </a:r>
            <a:r>
              <a:rPr sz="2400" spc="70"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ss="we</a:t>
            </a:r>
            <a:r>
              <a:rPr sz="2400" spc="-15" dirty="0">
                <a:latin typeface="Arial"/>
                <a:cs typeface="Arial"/>
              </a:rPr>
              <a:t>l</a:t>
            </a:r>
            <a:r>
              <a:rPr sz="2400" dirty="0">
                <a:latin typeface="Arial"/>
                <a:cs typeface="Arial"/>
              </a:rPr>
              <a:t>l</a:t>
            </a:r>
            <a:r>
              <a:rPr sz="2400" spc="100" dirty="0">
                <a:latin typeface="Times New Roman"/>
                <a:cs typeface="Times New Roman"/>
              </a:rPr>
              <a:t> </a:t>
            </a:r>
            <a:r>
              <a:rPr sz="2400" spc="-5" dirty="0">
                <a:latin typeface="Arial"/>
                <a:cs typeface="Arial"/>
              </a:rPr>
              <a:t>w</a:t>
            </a:r>
            <a:r>
              <a:rPr sz="2400" spc="-10" dirty="0">
                <a:latin typeface="Arial"/>
                <a:cs typeface="Arial"/>
              </a:rPr>
              <a:t>e</a:t>
            </a:r>
            <a:r>
              <a:rPr sz="2400" spc="-5" dirty="0">
                <a:latin typeface="Arial"/>
                <a:cs typeface="Arial"/>
              </a:rPr>
              <a:t>ll</a:t>
            </a:r>
            <a:r>
              <a:rPr sz="2400" dirty="0">
                <a:latin typeface="Arial"/>
                <a:cs typeface="Arial"/>
              </a:rPr>
              <a:t>-</a:t>
            </a:r>
            <a:r>
              <a:rPr sz="2400" spc="-10" dirty="0">
                <a:latin typeface="Arial"/>
                <a:cs typeface="Arial"/>
              </a:rPr>
              <a:t>l</a:t>
            </a:r>
            <a:r>
              <a:rPr sz="2400" spc="-5" dirty="0">
                <a:latin typeface="Arial"/>
                <a:cs typeface="Arial"/>
              </a:rPr>
              <a:t>g</a:t>
            </a:r>
            <a:r>
              <a:rPr sz="2400" dirty="0">
                <a:latin typeface="Arial"/>
                <a:cs typeface="Arial"/>
              </a:rPr>
              <a:t>"&gt;Large</a:t>
            </a:r>
            <a:r>
              <a:rPr sz="2400" spc="110" dirty="0">
                <a:latin typeface="Times New Roman"/>
                <a:cs typeface="Times New Roman"/>
              </a:rPr>
              <a:t> </a:t>
            </a:r>
            <a:r>
              <a:rPr sz="2400" spc="-70" dirty="0">
                <a:latin typeface="Arial"/>
                <a:cs typeface="Arial"/>
              </a:rPr>
              <a:t>W</a:t>
            </a:r>
            <a:r>
              <a:rPr sz="2400" spc="-5" dirty="0">
                <a:latin typeface="Arial"/>
                <a:cs typeface="Arial"/>
              </a:rPr>
              <a:t>e</a:t>
            </a:r>
            <a:r>
              <a:rPr sz="2400" spc="-10" dirty="0">
                <a:latin typeface="Arial"/>
                <a:cs typeface="Arial"/>
              </a:rPr>
              <a:t>l</a:t>
            </a:r>
            <a:r>
              <a:rPr sz="2400" spc="-5" dirty="0">
                <a:latin typeface="Arial"/>
                <a:cs typeface="Arial"/>
              </a:rPr>
              <a:t>l&lt;/div&gt;</a:t>
            </a:r>
            <a:endParaRPr sz="2400" dirty="0">
              <a:latin typeface="Arial"/>
              <a:cs typeface="Arial"/>
            </a:endParaRPr>
          </a:p>
        </p:txBody>
      </p:sp>
      <p:sp>
        <p:nvSpPr>
          <p:cNvPr id="7" name="object 7"/>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60153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 After iPhone</a:t>
            </a:r>
          </a:p>
        </p:txBody>
      </p:sp>
      <p:sp>
        <p:nvSpPr>
          <p:cNvPr id="4" name="object 4">
            <a:extLst>
              <a:ext uri="{FF2B5EF4-FFF2-40B4-BE49-F238E27FC236}">
                <a16:creationId xmlns:a16="http://schemas.microsoft.com/office/drawing/2014/main" id="{917DC941-CDBA-477B-A0EA-3A10098B8EE5}"/>
              </a:ext>
            </a:extLst>
          </p:cNvPr>
          <p:cNvSpPr txBox="1"/>
          <p:nvPr/>
        </p:nvSpPr>
        <p:spPr>
          <a:xfrm>
            <a:off x="457200" y="1295400"/>
            <a:ext cx="8458200" cy="369332"/>
          </a:xfrm>
          <a:prstGeom prst="rect">
            <a:avLst/>
          </a:prstGeom>
        </p:spPr>
        <p:txBody>
          <a:bodyPr vert="horz" wrap="square" lIns="0" tIns="0" rIns="0" bIns="0" rtlCol="0">
            <a:spAutoFit/>
          </a:bodyPr>
          <a:lstStyle/>
          <a:p>
            <a:pPr marL="12700" marR="223520" indent="-285750">
              <a:buFont typeface="Arial"/>
              <a:buChar char="•"/>
              <a:tabLst>
                <a:tab pos="187325" algn="l"/>
              </a:tabLst>
            </a:pPr>
            <a:r>
              <a:rPr lang="en-US" sz="2400" spc="-20" dirty="0">
                <a:latin typeface="Calibri"/>
                <a:cs typeface="Calibri"/>
              </a:rPr>
              <a:t> </a:t>
            </a:r>
            <a:endParaRPr sz="2400" spc="-20" dirty="0">
              <a:latin typeface="Calibri"/>
              <a:cs typeface="Calibri"/>
            </a:endParaRPr>
          </a:p>
        </p:txBody>
      </p:sp>
      <p:sp>
        <p:nvSpPr>
          <p:cNvPr id="11" name="object 20">
            <a:extLst>
              <a:ext uri="{FF2B5EF4-FFF2-40B4-BE49-F238E27FC236}">
                <a16:creationId xmlns:a16="http://schemas.microsoft.com/office/drawing/2014/main" id="{C6F295CA-50FD-470D-8168-3B46F4C36F6E}"/>
              </a:ext>
            </a:extLst>
          </p:cNvPr>
          <p:cNvSpPr txBox="1"/>
          <p:nvPr/>
        </p:nvSpPr>
        <p:spPr>
          <a:xfrm>
            <a:off x="457200" y="1685052"/>
            <a:ext cx="4664333" cy="1877950"/>
          </a:xfrm>
          <a:prstGeom prst="rect">
            <a:avLst/>
          </a:prstGeom>
        </p:spPr>
        <p:txBody>
          <a:bodyPr vert="horz" wrap="square" lIns="0" tIns="0" rIns="0" bIns="0" rtlCol="0">
            <a:spAutoFit/>
          </a:bodyPr>
          <a:lstStyle/>
          <a:p>
            <a:pPr marL="12700">
              <a:lnSpc>
                <a:spcPct val="100000"/>
              </a:lnSpc>
            </a:pPr>
            <a:r>
              <a:rPr sz="2000" spc="110" dirty="0">
                <a:latin typeface="Arial"/>
                <a:cs typeface="Arial"/>
              </a:rPr>
              <a:t>Int</a:t>
            </a:r>
            <a:r>
              <a:rPr sz="2000" spc="5" dirty="0">
                <a:latin typeface="Arial"/>
                <a:cs typeface="Arial"/>
              </a:rPr>
              <a:t>r</a:t>
            </a:r>
            <a:r>
              <a:rPr sz="2000" spc="150" dirty="0">
                <a:latin typeface="Arial"/>
                <a:cs typeface="Arial"/>
              </a:rPr>
              <a:t>oduced:</a:t>
            </a:r>
            <a:endParaRPr sz="2000" dirty="0">
              <a:latin typeface="Arial"/>
              <a:cs typeface="Arial"/>
            </a:endParaRPr>
          </a:p>
          <a:p>
            <a:pPr>
              <a:lnSpc>
                <a:spcPct val="100000"/>
              </a:lnSpc>
              <a:spcBef>
                <a:spcPts val="7"/>
              </a:spcBef>
            </a:pPr>
            <a:endParaRPr sz="2000" dirty="0">
              <a:latin typeface="Times New Roman"/>
              <a:cs typeface="Times New Roman"/>
            </a:endParaRPr>
          </a:p>
          <a:p>
            <a:pPr marL="536575" marR="5080" indent="-523875">
              <a:lnSpc>
                <a:spcPct val="102699"/>
              </a:lnSpc>
              <a:buClr>
                <a:srgbClr val="EBEBEB"/>
              </a:buClr>
              <a:buFont typeface="Arial"/>
              <a:buChar char="•"/>
              <a:tabLst>
                <a:tab pos="501650" algn="l"/>
              </a:tabLst>
            </a:pPr>
            <a:r>
              <a:rPr sz="2000" spc="145" dirty="0">
                <a:latin typeface="Arial"/>
                <a:cs typeface="Arial"/>
              </a:rPr>
              <a:t>Mobile</a:t>
            </a:r>
            <a:r>
              <a:rPr sz="2000" spc="135" dirty="0">
                <a:latin typeface="Times New Roman"/>
                <a:cs typeface="Times New Roman"/>
              </a:rPr>
              <a:t> </a:t>
            </a:r>
            <a:r>
              <a:rPr sz="2000" spc="220" dirty="0">
                <a:latin typeface="Arial"/>
                <a:cs typeface="Arial"/>
              </a:rPr>
              <a:t>b</a:t>
            </a:r>
            <a:r>
              <a:rPr sz="2000" spc="40" dirty="0">
                <a:latin typeface="Arial"/>
                <a:cs typeface="Arial"/>
              </a:rPr>
              <a:t>r</a:t>
            </a:r>
            <a:r>
              <a:rPr sz="2000" spc="105" dirty="0">
                <a:latin typeface="Arial"/>
                <a:cs typeface="Arial"/>
              </a:rPr>
              <a:t>owser</a:t>
            </a:r>
            <a:r>
              <a:rPr sz="2000" spc="135" dirty="0">
                <a:latin typeface="Times New Roman"/>
                <a:cs typeface="Times New Roman"/>
              </a:rPr>
              <a:t> </a:t>
            </a:r>
            <a:r>
              <a:rPr sz="2000" spc="-85" dirty="0">
                <a:latin typeface="Arial"/>
                <a:cs typeface="Arial"/>
              </a:rPr>
              <a:t>(</a:t>
            </a:r>
            <a:r>
              <a:rPr sz="2000" spc="-325" dirty="0">
                <a:latin typeface="Arial"/>
                <a:cs typeface="Arial"/>
              </a:rPr>
              <a:t>W</a:t>
            </a:r>
            <a:r>
              <a:rPr sz="2000" spc="60" dirty="0">
                <a:latin typeface="Arial"/>
                <a:cs typeface="Arial"/>
              </a:rPr>
              <a:t>ebKit)</a:t>
            </a:r>
            <a:r>
              <a:rPr sz="2000" spc="35" dirty="0">
                <a:latin typeface="Times New Roman"/>
                <a:cs typeface="Times New Roman"/>
              </a:rPr>
              <a:t> </a:t>
            </a:r>
            <a:r>
              <a:rPr sz="2000" spc="175" dirty="0">
                <a:latin typeface="Arial"/>
                <a:cs typeface="Arial"/>
              </a:rPr>
              <a:t>with</a:t>
            </a:r>
            <a:r>
              <a:rPr sz="2000" spc="135" dirty="0">
                <a:latin typeface="Times New Roman"/>
                <a:cs typeface="Times New Roman"/>
              </a:rPr>
              <a:t> </a:t>
            </a:r>
            <a:r>
              <a:rPr sz="2000" spc="-30" dirty="0">
                <a:latin typeface="Arial"/>
                <a:cs typeface="Arial"/>
              </a:rPr>
              <a:t>a</a:t>
            </a:r>
            <a:r>
              <a:rPr sz="2000" spc="135" dirty="0">
                <a:latin typeface="Times New Roman"/>
                <a:cs typeface="Times New Roman"/>
              </a:rPr>
              <a:t> </a:t>
            </a:r>
            <a:r>
              <a:rPr sz="2000" spc="110" dirty="0">
                <a:latin typeface="Arial"/>
                <a:cs typeface="Arial"/>
              </a:rPr>
              <a:t>full</a:t>
            </a:r>
            <a:r>
              <a:rPr sz="2000" spc="135" dirty="0">
                <a:latin typeface="Times New Roman"/>
                <a:cs typeface="Times New Roman"/>
              </a:rPr>
              <a:t> </a:t>
            </a:r>
            <a:r>
              <a:rPr sz="2000" spc="150" dirty="0">
                <a:latin typeface="Arial"/>
                <a:cs typeface="Arial"/>
              </a:rPr>
              <a:t>web</a:t>
            </a:r>
            <a:r>
              <a:rPr sz="2000" spc="135" dirty="0">
                <a:latin typeface="Times New Roman"/>
                <a:cs typeface="Times New Roman"/>
              </a:rPr>
              <a:t> </a:t>
            </a:r>
            <a:r>
              <a:rPr sz="2000" spc="95" dirty="0">
                <a:latin typeface="Arial"/>
                <a:cs typeface="Arial"/>
              </a:rPr>
              <a:t>experience</a:t>
            </a:r>
            <a:endParaRPr sz="2000" dirty="0">
              <a:latin typeface="Arial"/>
              <a:cs typeface="Arial"/>
            </a:endParaRPr>
          </a:p>
          <a:p>
            <a:pPr>
              <a:lnSpc>
                <a:spcPct val="100000"/>
              </a:lnSpc>
              <a:spcBef>
                <a:spcPts val="52"/>
              </a:spcBef>
              <a:buClr>
                <a:srgbClr val="EBEBEB"/>
              </a:buClr>
              <a:buFont typeface="Arial"/>
              <a:buChar char="•"/>
            </a:pPr>
            <a:endParaRPr sz="2000" dirty="0">
              <a:latin typeface="Times New Roman"/>
              <a:cs typeface="Times New Roman"/>
            </a:endParaRPr>
          </a:p>
          <a:p>
            <a:pPr marL="501015" indent="-488315">
              <a:lnSpc>
                <a:spcPct val="100000"/>
              </a:lnSpc>
              <a:buClr>
                <a:srgbClr val="EBEBEB"/>
              </a:buClr>
              <a:buFont typeface="Arial"/>
              <a:buChar char="•"/>
              <a:tabLst>
                <a:tab pos="501650" algn="l"/>
              </a:tabLst>
            </a:pPr>
            <a:r>
              <a:rPr sz="2000" spc="-675" dirty="0">
                <a:latin typeface="Arial"/>
                <a:cs typeface="Arial"/>
              </a:rPr>
              <a:t>T</a:t>
            </a:r>
            <a:r>
              <a:rPr sz="2000" spc="130" dirty="0">
                <a:latin typeface="Arial"/>
                <a:cs typeface="Arial"/>
              </a:rPr>
              <a:t>ouch</a:t>
            </a:r>
            <a:r>
              <a:rPr sz="2000" spc="135" dirty="0">
                <a:latin typeface="Times New Roman"/>
                <a:cs typeface="Times New Roman"/>
              </a:rPr>
              <a:t> </a:t>
            </a:r>
            <a:r>
              <a:rPr sz="2000" spc="120" dirty="0">
                <a:latin typeface="Arial"/>
                <a:cs typeface="Arial"/>
              </a:rPr>
              <a:t>gestu</a:t>
            </a:r>
            <a:r>
              <a:rPr sz="2000" spc="-10" dirty="0">
                <a:latin typeface="Arial"/>
                <a:cs typeface="Arial"/>
              </a:rPr>
              <a:t>r</a:t>
            </a:r>
            <a:r>
              <a:rPr sz="2000" spc="25" dirty="0">
                <a:latin typeface="Arial"/>
                <a:cs typeface="Arial"/>
              </a:rPr>
              <a:t>es</a:t>
            </a:r>
            <a:endParaRPr sz="2000" dirty="0">
              <a:latin typeface="Arial"/>
              <a:cs typeface="Arial"/>
            </a:endParaRPr>
          </a:p>
        </p:txBody>
      </p:sp>
      <p:sp>
        <p:nvSpPr>
          <p:cNvPr id="12" name="object 12">
            <a:extLst>
              <a:ext uri="{FF2B5EF4-FFF2-40B4-BE49-F238E27FC236}">
                <a16:creationId xmlns:a16="http://schemas.microsoft.com/office/drawing/2014/main" id="{3DCE2A3A-EFD0-44B0-B683-DAE50D5B411B}"/>
              </a:ext>
            </a:extLst>
          </p:cNvPr>
          <p:cNvSpPr/>
          <p:nvPr/>
        </p:nvSpPr>
        <p:spPr>
          <a:xfrm>
            <a:off x="5257800" y="1524000"/>
            <a:ext cx="3200400" cy="2362200"/>
          </a:xfrm>
          <a:prstGeom prst="rect">
            <a:avLst/>
          </a:prstGeom>
          <a:blipFill>
            <a:blip r:embed="rId2" cstate="print"/>
            <a:stretch>
              <a:fillRect/>
            </a:stretch>
          </a:blipFill>
        </p:spPr>
        <p:txBody>
          <a:bodyPr wrap="square" lIns="0" tIns="0" rIns="0" bIns="0" rtlCol="0"/>
          <a:lstStyle/>
          <a:p>
            <a:endParaRPr/>
          </a:p>
        </p:txBody>
      </p:sp>
      <p:sp>
        <p:nvSpPr>
          <p:cNvPr id="17" name="object 13">
            <a:extLst>
              <a:ext uri="{FF2B5EF4-FFF2-40B4-BE49-F238E27FC236}">
                <a16:creationId xmlns:a16="http://schemas.microsoft.com/office/drawing/2014/main" id="{5385FEAB-7516-4CED-B599-52610EB9E9BD}"/>
              </a:ext>
            </a:extLst>
          </p:cNvPr>
          <p:cNvSpPr/>
          <p:nvPr/>
        </p:nvSpPr>
        <p:spPr>
          <a:xfrm>
            <a:off x="2133600" y="3921760"/>
            <a:ext cx="6583680" cy="179324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6211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a:t>
            </a:r>
          </a:p>
        </p:txBody>
      </p:sp>
      <p:sp>
        <p:nvSpPr>
          <p:cNvPr id="4" name="object 4">
            <a:extLst>
              <a:ext uri="{FF2B5EF4-FFF2-40B4-BE49-F238E27FC236}">
                <a16:creationId xmlns:a16="http://schemas.microsoft.com/office/drawing/2014/main" id="{917DC941-CDBA-477B-A0EA-3A10098B8EE5}"/>
              </a:ext>
            </a:extLst>
          </p:cNvPr>
          <p:cNvSpPr txBox="1"/>
          <p:nvPr/>
        </p:nvSpPr>
        <p:spPr>
          <a:xfrm>
            <a:off x="457200" y="1295400"/>
            <a:ext cx="8458200" cy="369332"/>
          </a:xfrm>
          <a:prstGeom prst="rect">
            <a:avLst/>
          </a:prstGeom>
        </p:spPr>
        <p:txBody>
          <a:bodyPr vert="horz" wrap="square" lIns="0" tIns="0" rIns="0" bIns="0" rtlCol="0">
            <a:spAutoFit/>
          </a:bodyPr>
          <a:lstStyle/>
          <a:p>
            <a:pPr marL="12700" marR="223520" indent="-285750">
              <a:buFont typeface="Arial"/>
              <a:buChar char="•"/>
              <a:tabLst>
                <a:tab pos="187325" algn="l"/>
              </a:tabLst>
            </a:pPr>
            <a:r>
              <a:rPr lang="en-US" sz="2400" spc="-20" dirty="0">
                <a:latin typeface="Calibri"/>
                <a:cs typeface="Calibri"/>
              </a:rPr>
              <a:t> </a:t>
            </a:r>
            <a:endParaRPr sz="2400" spc="-20" dirty="0">
              <a:latin typeface="Calibri"/>
              <a:cs typeface="Calibri"/>
            </a:endParaRPr>
          </a:p>
        </p:txBody>
      </p:sp>
      <p:sp>
        <p:nvSpPr>
          <p:cNvPr id="5" name="object 13">
            <a:extLst>
              <a:ext uri="{FF2B5EF4-FFF2-40B4-BE49-F238E27FC236}">
                <a16:creationId xmlns:a16="http://schemas.microsoft.com/office/drawing/2014/main" id="{1908D445-A710-4D11-9576-73684A5424A3}"/>
              </a:ext>
            </a:extLst>
          </p:cNvPr>
          <p:cNvSpPr/>
          <p:nvPr/>
        </p:nvSpPr>
        <p:spPr>
          <a:xfrm>
            <a:off x="467360" y="1295400"/>
            <a:ext cx="2170206" cy="4648200"/>
          </a:xfrm>
          <a:prstGeom prst="rect">
            <a:avLst/>
          </a:prstGeom>
          <a:blipFill>
            <a:blip r:embed="rId2" cstate="print"/>
            <a:stretch>
              <a:fillRect/>
            </a:stretch>
          </a:blipFill>
        </p:spPr>
        <p:txBody>
          <a:bodyPr wrap="square" lIns="0" tIns="0" rIns="0" bIns="0" rtlCol="0"/>
          <a:lstStyle/>
          <a:p>
            <a:endParaRPr/>
          </a:p>
        </p:txBody>
      </p:sp>
      <p:sp>
        <p:nvSpPr>
          <p:cNvPr id="6" name="object 15">
            <a:extLst>
              <a:ext uri="{FF2B5EF4-FFF2-40B4-BE49-F238E27FC236}">
                <a16:creationId xmlns:a16="http://schemas.microsoft.com/office/drawing/2014/main" id="{DE3B1E62-5E07-4B78-B809-368417017C4A}"/>
              </a:ext>
            </a:extLst>
          </p:cNvPr>
          <p:cNvSpPr txBox="1"/>
          <p:nvPr/>
        </p:nvSpPr>
        <p:spPr>
          <a:xfrm>
            <a:off x="877329" y="307320"/>
            <a:ext cx="3099435" cy="863600"/>
          </a:xfrm>
          <a:prstGeom prst="rect">
            <a:avLst/>
          </a:prstGeom>
        </p:spPr>
        <p:txBody>
          <a:bodyPr vert="horz" wrap="square" lIns="0" tIns="0" rIns="0" bIns="0" rtlCol="0">
            <a:spAutoFit/>
          </a:bodyPr>
          <a:lstStyle/>
          <a:p>
            <a:pPr marL="12700">
              <a:lnSpc>
                <a:spcPts val="7900"/>
              </a:lnSpc>
            </a:pPr>
            <a:r>
              <a:rPr sz="6600" spc="100" dirty="0">
                <a:solidFill>
                  <a:srgbClr val="EBEBEB"/>
                </a:solidFill>
                <a:latin typeface="Arial"/>
                <a:cs typeface="Arial"/>
              </a:rPr>
              <a:t>Devices</a:t>
            </a:r>
            <a:endParaRPr sz="6600" dirty="0">
              <a:latin typeface="Arial"/>
              <a:cs typeface="Arial"/>
            </a:endParaRPr>
          </a:p>
        </p:txBody>
      </p:sp>
      <p:sp>
        <p:nvSpPr>
          <p:cNvPr id="7" name="object 22">
            <a:extLst>
              <a:ext uri="{FF2B5EF4-FFF2-40B4-BE49-F238E27FC236}">
                <a16:creationId xmlns:a16="http://schemas.microsoft.com/office/drawing/2014/main" id="{37AB80BB-3BC2-4FC2-BAFA-23A5BFA37CE4}"/>
              </a:ext>
            </a:extLst>
          </p:cNvPr>
          <p:cNvSpPr txBox="1"/>
          <p:nvPr/>
        </p:nvSpPr>
        <p:spPr>
          <a:xfrm>
            <a:off x="2743200" y="2641401"/>
            <a:ext cx="533400" cy="1513235"/>
          </a:xfrm>
          <a:prstGeom prst="rect">
            <a:avLst/>
          </a:prstGeom>
        </p:spPr>
        <p:txBody>
          <a:bodyPr vert="horz" wrap="square" lIns="0" tIns="0" rIns="0" bIns="0" rtlCol="0">
            <a:spAutoFit/>
          </a:bodyPr>
          <a:lstStyle/>
          <a:p>
            <a:pPr marL="12700">
              <a:lnSpc>
                <a:spcPts val="11800"/>
              </a:lnSpc>
            </a:pPr>
            <a:r>
              <a:rPr sz="2800" spc="-200" dirty="0">
                <a:solidFill>
                  <a:srgbClr val="76D6FF"/>
                </a:solidFill>
                <a:latin typeface="Arial"/>
                <a:cs typeface="Arial"/>
              </a:rPr>
              <a:t>X</a:t>
            </a:r>
            <a:endParaRPr sz="2800" dirty="0">
              <a:latin typeface="Arial"/>
              <a:cs typeface="Arial"/>
            </a:endParaRPr>
          </a:p>
        </p:txBody>
      </p:sp>
      <p:sp>
        <p:nvSpPr>
          <p:cNvPr id="8" name="object 11">
            <a:extLst>
              <a:ext uri="{FF2B5EF4-FFF2-40B4-BE49-F238E27FC236}">
                <a16:creationId xmlns:a16="http://schemas.microsoft.com/office/drawing/2014/main" id="{D67F839D-92C1-41FD-AB28-B71E6FEA761E}"/>
              </a:ext>
            </a:extLst>
          </p:cNvPr>
          <p:cNvSpPr/>
          <p:nvPr/>
        </p:nvSpPr>
        <p:spPr>
          <a:xfrm>
            <a:off x="3204550" y="1295400"/>
            <a:ext cx="3581400" cy="2595920"/>
          </a:xfrm>
          <a:prstGeom prst="rect">
            <a:avLst/>
          </a:prstGeom>
          <a:blipFill>
            <a:blip r:embed="rId3" cstate="print"/>
            <a:stretch>
              <a:fillRect/>
            </a:stretch>
          </a:blipFill>
        </p:spPr>
        <p:txBody>
          <a:bodyPr wrap="square" lIns="0" tIns="0" rIns="0" bIns="0" rtlCol="0"/>
          <a:lstStyle/>
          <a:p>
            <a:endParaRPr dirty="0"/>
          </a:p>
        </p:txBody>
      </p:sp>
      <p:sp>
        <p:nvSpPr>
          <p:cNvPr id="9" name="object 20">
            <a:extLst>
              <a:ext uri="{FF2B5EF4-FFF2-40B4-BE49-F238E27FC236}">
                <a16:creationId xmlns:a16="http://schemas.microsoft.com/office/drawing/2014/main" id="{CF89A776-373F-4F83-906D-FDFE1DCDFDF0}"/>
              </a:ext>
            </a:extLst>
          </p:cNvPr>
          <p:cNvSpPr/>
          <p:nvPr/>
        </p:nvSpPr>
        <p:spPr>
          <a:xfrm>
            <a:off x="2895600" y="4953000"/>
            <a:ext cx="4199301" cy="896143"/>
          </a:xfrm>
          <a:prstGeom prst="rect">
            <a:avLst/>
          </a:prstGeom>
          <a:blipFill>
            <a:blip r:embed="rId4" cstate="print"/>
            <a:stretch>
              <a:fillRect/>
            </a:stretch>
          </a:blipFill>
        </p:spPr>
        <p:txBody>
          <a:bodyPr wrap="square" lIns="0" tIns="0" rIns="0" bIns="0" rtlCol="0"/>
          <a:lstStyle/>
          <a:p>
            <a:endParaRPr/>
          </a:p>
        </p:txBody>
      </p:sp>
      <p:sp>
        <p:nvSpPr>
          <p:cNvPr id="10" name="object 12">
            <a:extLst>
              <a:ext uri="{FF2B5EF4-FFF2-40B4-BE49-F238E27FC236}">
                <a16:creationId xmlns:a16="http://schemas.microsoft.com/office/drawing/2014/main" id="{2E57848D-E2E5-4ED3-830E-EA91E8D5E10C}"/>
              </a:ext>
            </a:extLst>
          </p:cNvPr>
          <p:cNvSpPr/>
          <p:nvPr/>
        </p:nvSpPr>
        <p:spPr>
          <a:xfrm>
            <a:off x="6662735" y="1252947"/>
            <a:ext cx="2633665" cy="1340413"/>
          </a:xfrm>
          <a:prstGeom prst="rect">
            <a:avLst/>
          </a:prstGeom>
          <a:blipFill>
            <a:blip r:embed="rId5" cstate="print"/>
            <a:stretch>
              <a:fillRect/>
            </a:stretch>
          </a:blipFill>
        </p:spPr>
        <p:txBody>
          <a:bodyPr wrap="square" lIns="0" tIns="0" rIns="0" bIns="0" rtlCol="0"/>
          <a:lstStyle/>
          <a:p>
            <a:endParaRPr sz="1600"/>
          </a:p>
        </p:txBody>
      </p:sp>
      <p:sp>
        <p:nvSpPr>
          <p:cNvPr id="11" name="object 30">
            <a:extLst>
              <a:ext uri="{FF2B5EF4-FFF2-40B4-BE49-F238E27FC236}">
                <a16:creationId xmlns:a16="http://schemas.microsoft.com/office/drawing/2014/main" id="{6373E6BE-B87C-43EB-9D68-F265A6B93973}"/>
              </a:ext>
            </a:extLst>
          </p:cNvPr>
          <p:cNvSpPr txBox="1"/>
          <p:nvPr/>
        </p:nvSpPr>
        <p:spPr>
          <a:xfrm>
            <a:off x="5638800" y="4154636"/>
            <a:ext cx="3810000" cy="760786"/>
          </a:xfrm>
          <a:prstGeom prst="rect">
            <a:avLst/>
          </a:prstGeom>
        </p:spPr>
        <p:txBody>
          <a:bodyPr vert="horz" wrap="square" lIns="0" tIns="0" rIns="0" bIns="0" rtlCol="0">
            <a:spAutoFit/>
          </a:bodyPr>
          <a:lstStyle/>
          <a:p>
            <a:pPr marL="12065" marR="5080" algn="ctr">
              <a:lnSpc>
                <a:spcPct val="102699"/>
              </a:lnSpc>
            </a:pPr>
            <a:r>
              <a:rPr sz="1600" spc="-65" dirty="0">
                <a:latin typeface="Arial"/>
                <a:cs typeface="Arial"/>
              </a:rPr>
              <a:t>CSS3</a:t>
            </a:r>
            <a:r>
              <a:rPr sz="1600" spc="135" dirty="0">
                <a:latin typeface="Times New Roman"/>
                <a:cs typeface="Times New Roman"/>
              </a:rPr>
              <a:t> </a:t>
            </a:r>
            <a:r>
              <a:rPr sz="1600" spc="165" dirty="0">
                <a:latin typeface="Arial"/>
                <a:cs typeface="Arial"/>
              </a:rPr>
              <a:t>support</a:t>
            </a:r>
            <a:r>
              <a:rPr sz="1600" spc="85" dirty="0">
                <a:latin typeface="Times New Roman"/>
                <a:cs typeface="Times New Roman"/>
              </a:rPr>
              <a:t> </a:t>
            </a:r>
            <a:r>
              <a:rPr sz="1600" spc="85" dirty="0">
                <a:latin typeface="Arial"/>
                <a:cs typeface="Arial"/>
              </a:rPr>
              <a:t>is</a:t>
            </a:r>
            <a:r>
              <a:rPr sz="1600" spc="135" dirty="0">
                <a:latin typeface="Times New Roman"/>
                <a:cs typeface="Times New Roman"/>
              </a:rPr>
              <a:t> </a:t>
            </a:r>
            <a:r>
              <a:rPr sz="1600" spc="190" dirty="0">
                <a:latin typeface="Arial"/>
                <a:cs typeface="Arial"/>
              </a:rPr>
              <a:t>di</a:t>
            </a:r>
            <a:r>
              <a:rPr sz="1600" spc="45" dirty="0">
                <a:latin typeface="Arial"/>
                <a:cs typeface="Arial"/>
              </a:rPr>
              <a:t>f</a:t>
            </a:r>
            <a:r>
              <a:rPr sz="1600" spc="80" dirty="0">
                <a:latin typeface="Arial"/>
                <a:cs typeface="Arial"/>
              </a:rPr>
              <a:t>fe</a:t>
            </a:r>
            <a:r>
              <a:rPr sz="1600" spc="-25" dirty="0">
                <a:latin typeface="Arial"/>
                <a:cs typeface="Arial"/>
              </a:rPr>
              <a:t>r</a:t>
            </a:r>
            <a:r>
              <a:rPr sz="1600" spc="110" dirty="0">
                <a:latin typeface="Arial"/>
                <a:cs typeface="Arial"/>
              </a:rPr>
              <a:t>ent</a:t>
            </a:r>
            <a:endParaRPr sz="1600" dirty="0">
              <a:latin typeface="Arial"/>
              <a:cs typeface="Arial"/>
            </a:endParaRPr>
          </a:p>
          <a:p>
            <a:pPr marL="755650" marR="737870" indent="-9525" algn="ctr">
              <a:lnSpc>
                <a:spcPct val="102699"/>
              </a:lnSpc>
            </a:pPr>
            <a:r>
              <a:rPr sz="1600" spc="130" dirty="0">
                <a:latin typeface="Arial"/>
                <a:cs typeface="Arial"/>
              </a:rPr>
              <a:t>for</a:t>
            </a:r>
            <a:r>
              <a:rPr sz="1600" spc="135" dirty="0">
                <a:latin typeface="Times New Roman"/>
                <a:cs typeface="Times New Roman"/>
              </a:rPr>
              <a:t> </a:t>
            </a:r>
            <a:r>
              <a:rPr sz="1600" spc="80" dirty="0">
                <a:latin typeface="Arial"/>
                <a:cs typeface="Arial"/>
              </a:rPr>
              <a:t>each</a:t>
            </a:r>
            <a:r>
              <a:rPr sz="1600" spc="35" dirty="0">
                <a:latin typeface="Times New Roman"/>
                <a:cs typeface="Times New Roman"/>
              </a:rPr>
              <a:t> </a:t>
            </a:r>
            <a:r>
              <a:rPr sz="1600" spc="220" dirty="0">
                <a:latin typeface="Arial"/>
                <a:cs typeface="Arial"/>
              </a:rPr>
              <a:t>b</a:t>
            </a:r>
            <a:r>
              <a:rPr sz="1600" spc="40" dirty="0">
                <a:latin typeface="Arial"/>
                <a:cs typeface="Arial"/>
              </a:rPr>
              <a:t>r</a:t>
            </a:r>
            <a:r>
              <a:rPr sz="1600" spc="145" dirty="0">
                <a:latin typeface="Arial"/>
                <a:cs typeface="Arial"/>
              </a:rPr>
              <a:t>owser/</a:t>
            </a:r>
            <a:r>
              <a:rPr sz="1600" spc="70" dirty="0">
                <a:latin typeface="Times New Roman"/>
                <a:cs typeface="Times New Roman"/>
              </a:rPr>
              <a:t> </a:t>
            </a:r>
            <a:r>
              <a:rPr sz="1600" spc="65" dirty="0">
                <a:latin typeface="Arial"/>
                <a:cs typeface="Arial"/>
              </a:rPr>
              <a:t>version</a:t>
            </a:r>
            <a:endParaRPr sz="1600" dirty="0">
              <a:latin typeface="Arial"/>
              <a:cs typeface="Arial"/>
            </a:endParaRPr>
          </a:p>
        </p:txBody>
      </p:sp>
    </p:spTree>
    <p:extLst>
      <p:ext uri="{BB962C8B-B14F-4D97-AF65-F5344CB8AC3E}">
        <p14:creationId xmlns:p14="http://schemas.microsoft.com/office/powerpoint/2010/main" val="3427679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Responsive Web Design</a:t>
            </a:r>
          </a:p>
        </p:txBody>
      </p:sp>
      <p:sp>
        <p:nvSpPr>
          <p:cNvPr id="6" name="object 31">
            <a:extLst>
              <a:ext uri="{FF2B5EF4-FFF2-40B4-BE49-F238E27FC236}">
                <a16:creationId xmlns:a16="http://schemas.microsoft.com/office/drawing/2014/main" id="{58CCC3C1-53B1-4B07-BFF7-393F2C2CA5BC}"/>
              </a:ext>
            </a:extLst>
          </p:cNvPr>
          <p:cNvSpPr txBox="1"/>
          <p:nvPr/>
        </p:nvSpPr>
        <p:spPr>
          <a:xfrm>
            <a:off x="228600" y="1371600"/>
            <a:ext cx="9220200" cy="3551229"/>
          </a:xfrm>
          <a:prstGeom prst="rect">
            <a:avLst/>
          </a:prstGeom>
        </p:spPr>
        <p:txBody>
          <a:bodyPr vert="horz" wrap="square" lIns="0" tIns="0" rIns="0" bIns="0" rtlCol="0">
            <a:spAutoFit/>
          </a:bodyPr>
          <a:lstStyle/>
          <a:p>
            <a:pPr marL="1080135" marR="5080" indent="-1067435">
              <a:lnSpc>
                <a:spcPct val="102499"/>
              </a:lnSpc>
              <a:buClr>
                <a:srgbClr val="FFD479"/>
              </a:buClr>
              <a:buFont typeface="Arial"/>
              <a:buAutoNum type="arabicPeriod"/>
              <a:tabLst>
                <a:tab pos="1080770" algn="l"/>
              </a:tabLst>
            </a:pPr>
            <a:r>
              <a:rPr sz="2000" spc="125" dirty="0">
                <a:latin typeface="Arial"/>
                <a:cs typeface="Arial"/>
              </a:rPr>
              <a:t>&lt;meta</a:t>
            </a:r>
            <a:r>
              <a:rPr sz="2000" spc="170" dirty="0">
                <a:latin typeface="Times New Roman"/>
                <a:cs typeface="Times New Roman"/>
              </a:rPr>
              <a:t> </a:t>
            </a:r>
            <a:r>
              <a:rPr sz="2000" spc="70" dirty="0">
                <a:latin typeface="Arial"/>
                <a:cs typeface="Arial"/>
              </a:rPr>
              <a:t>name=</a:t>
            </a:r>
            <a:r>
              <a:rPr sz="2000" spc="250" dirty="0">
                <a:latin typeface="Arial"/>
                <a:cs typeface="Arial"/>
              </a:rPr>
              <a:t>"viewport"</a:t>
            </a:r>
            <a:r>
              <a:rPr sz="2000" spc="170" dirty="0">
                <a:latin typeface="Times New Roman"/>
                <a:cs typeface="Times New Roman"/>
              </a:rPr>
              <a:t> </a:t>
            </a:r>
            <a:r>
              <a:rPr sz="2000" spc="185" dirty="0">
                <a:latin typeface="Arial"/>
                <a:cs typeface="Arial"/>
              </a:rPr>
              <a:t>content</a:t>
            </a:r>
            <a:r>
              <a:rPr sz="2000" spc="225" dirty="0">
                <a:latin typeface="Arial"/>
                <a:cs typeface="Arial"/>
              </a:rPr>
              <a:t>=</a:t>
            </a:r>
            <a:r>
              <a:rPr sz="2000" spc="210" dirty="0">
                <a:latin typeface="Arial"/>
                <a:cs typeface="Arial"/>
              </a:rPr>
              <a:t>"width=device-</a:t>
            </a:r>
            <a:r>
              <a:rPr sz="2000" spc="110" dirty="0">
                <a:latin typeface="Times New Roman"/>
                <a:cs typeface="Times New Roman"/>
              </a:rPr>
              <a:t> </a:t>
            </a:r>
            <a:r>
              <a:rPr sz="2000" spc="195" dirty="0">
                <a:latin typeface="Arial"/>
                <a:cs typeface="Arial"/>
              </a:rPr>
              <a:t>width,</a:t>
            </a:r>
            <a:r>
              <a:rPr sz="2000" spc="170" dirty="0">
                <a:latin typeface="Times New Roman"/>
                <a:cs typeface="Times New Roman"/>
              </a:rPr>
              <a:t> </a:t>
            </a:r>
            <a:r>
              <a:rPr sz="2000" spc="110" dirty="0">
                <a:latin typeface="Arial"/>
                <a:cs typeface="Arial"/>
              </a:rPr>
              <a:t>initial-scale=1,</a:t>
            </a:r>
            <a:r>
              <a:rPr sz="2000" spc="170" dirty="0">
                <a:latin typeface="Times New Roman"/>
                <a:cs typeface="Times New Roman"/>
              </a:rPr>
              <a:t> </a:t>
            </a:r>
            <a:r>
              <a:rPr sz="2000" spc="220" dirty="0">
                <a:latin typeface="Arial"/>
                <a:cs typeface="Arial"/>
              </a:rPr>
              <a:t>shrink-to-ﬁt=no”</a:t>
            </a:r>
            <a:r>
              <a:rPr sz="2000" spc="95" dirty="0">
                <a:latin typeface="Arial"/>
                <a:cs typeface="Arial"/>
              </a:rPr>
              <a:t>&gt;</a:t>
            </a:r>
            <a:endParaRPr sz="2000" dirty="0">
              <a:latin typeface="Arial"/>
              <a:cs typeface="Arial"/>
            </a:endParaRPr>
          </a:p>
          <a:p>
            <a:pPr marL="1080135" indent="-1067435">
              <a:lnSpc>
                <a:spcPct val="100000"/>
              </a:lnSpc>
              <a:spcBef>
                <a:spcPts val="4370"/>
              </a:spcBef>
              <a:buClr>
                <a:srgbClr val="FFD479"/>
              </a:buClr>
              <a:buFont typeface="Arial"/>
              <a:buAutoNum type="arabicPeriod"/>
              <a:tabLst>
                <a:tab pos="1080770" algn="l"/>
              </a:tabLst>
            </a:pPr>
            <a:r>
              <a:rPr sz="2000" spc="-110" dirty="0">
                <a:latin typeface="Arial"/>
                <a:cs typeface="Arial"/>
              </a:rPr>
              <a:t>@media</a:t>
            </a:r>
            <a:r>
              <a:rPr sz="2000" spc="170" dirty="0">
                <a:latin typeface="Times New Roman"/>
                <a:cs typeface="Times New Roman"/>
              </a:rPr>
              <a:t> </a:t>
            </a:r>
            <a:r>
              <a:rPr sz="2000" spc="225" dirty="0">
                <a:latin typeface="Arial"/>
                <a:cs typeface="Arial"/>
              </a:rPr>
              <a:t>sc</a:t>
            </a:r>
            <a:r>
              <a:rPr sz="2000" spc="5" dirty="0">
                <a:latin typeface="Arial"/>
                <a:cs typeface="Arial"/>
              </a:rPr>
              <a:t>r</a:t>
            </a:r>
            <a:r>
              <a:rPr sz="2000" spc="30" dirty="0">
                <a:latin typeface="Arial"/>
                <a:cs typeface="Arial"/>
              </a:rPr>
              <a:t>een</a:t>
            </a:r>
            <a:r>
              <a:rPr sz="2000" spc="170" dirty="0">
                <a:latin typeface="Times New Roman"/>
                <a:cs typeface="Times New Roman"/>
              </a:rPr>
              <a:t> </a:t>
            </a:r>
            <a:r>
              <a:rPr sz="2000" spc="155" dirty="0">
                <a:latin typeface="Arial"/>
                <a:cs typeface="Arial"/>
              </a:rPr>
              <a:t>and</a:t>
            </a:r>
            <a:r>
              <a:rPr sz="2000" spc="170" dirty="0">
                <a:latin typeface="Times New Roman"/>
                <a:cs typeface="Times New Roman"/>
              </a:rPr>
              <a:t> </a:t>
            </a:r>
            <a:r>
              <a:rPr sz="2000" spc="-305" dirty="0">
                <a:latin typeface="Arial"/>
                <a:cs typeface="Arial"/>
              </a:rPr>
              <a:t>(</a:t>
            </a:r>
            <a:r>
              <a:rPr sz="2000" spc="165" dirty="0">
                <a:latin typeface="Arial"/>
                <a:cs typeface="Arial"/>
              </a:rPr>
              <a:t>min-width:500px</a:t>
            </a:r>
            <a:r>
              <a:rPr sz="2000" spc="-305" dirty="0">
                <a:latin typeface="Arial"/>
                <a:cs typeface="Arial"/>
              </a:rPr>
              <a:t>)</a:t>
            </a:r>
            <a:r>
              <a:rPr sz="2000" spc="170" dirty="0">
                <a:latin typeface="Times New Roman"/>
                <a:cs typeface="Times New Roman"/>
              </a:rPr>
              <a:t> </a:t>
            </a:r>
            <a:r>
              <a:rPr sz="2000" spc="-210" dirty="0">
                <a:latin typeface="Arial"/>
                <a:cs typeface="Arial"/>
              </a:rPr>
              <a:t>{</a:t>
            </a:r>
            <a:r>
              <a:rPr sz="2000" spc="170" dirty="0">
                <a:latin typeface="Times New Roman"/>
                <a:cs typeface="Times New Roman"/>
              </a:rPr>
              <a:t> </a:t>
            </a:r>
            <a:r>
              <a:rPr sz="2000" dirty="0">
                <a:latin typeface="Arial"/>
                <a:cs typeface="Arial"/>
              </a:rPr>
              <a:t>...</a:t>
            </a:r>
            <a:r>
              <a:rPr sz="2000" spc="170" dirty="0">
                <a:latin typeface="Times New Roman"/>
                <a:cs typeface="Times New Roman"/>
              </a:rPr>
              <a:t> </a:t>
            </a:r>
            <a:r>
              <a:rPr sz="2000" spc="-210" dirty="0">
                <a:latin typeface="Arial"/>
                <a:cs typeface="Arial"/>
              </a:rPr>
              <a:t>}</a:t>
            </a:r>
            <a:endParaRPr sz="2000" dirty="0">
              <a:latin typeface="Arial"/>
              <a:cs typeface="Arial"/>
            </a:endParaRPr>
          </a:p>
          <a:p>
            <a:pPr marL="1080135" marR="1197610" indent="-1067435">
              <a:lnSpc>
                <a:spcPct val="102499"/>
              </a:lnSpc>
              <a:spcBef>
                <a:spcPts val="4284"/>
              </a:spcBef>
              <a:buClr>
                <a:srgbClr val="FFD479"/>
              </a:buClr>
              <a:buFont typeface="Arial"/>
              <a:buAutoNum type="arabicPeriod"/>
              <a:tabLst>
                <a:tab pos="1080770" algn="l"/>
              </a:tabLst>
            </a:pPr>
            <a:r>
              <a:rPr sz="2000" spc="95" dirty="0">
                <a:latin typeface="Arial"/>
                <a:cs typeface="Arial"/>
              </a:rPr>
              <a:t>Fluid</a:t>
            </a:r>
            <a:r>
              <a:rPr sz="2000" spc="170" dirty="0">
                <a:latin typeface="Times New Roman"/>
                <a:cs typeface="Times New Roman"/>
              </a:rPr>
              <a:t> </a:t>
            </a:r>
            <a:r>
              <a:rPr sz="2000" spc="215" dirty="0">
                <a:latin typeface="Arial"/>
                <a:cs typeface="Arial"/>
              </a:rPr>
              <a:t>widths</a:t>
            </a:r>
            <a:r>
              <a:rPr sz="2000" spc="170" dirty="0">
                <a:latin typeface="Times New Roman"/>
                <a:cs typeface="Times New Roman"/>
              </a:rPr>
              <a:t> </a:t>
            </a:r>
            <a:r>
              <a:rPr sz="2000" spc="130" dirty="0">
                <a:latin typeface="Arial"/>
                <a:cs typeface="Arial"/>
              </a:rPr>
              <a:t>instead</a:t>
            </a:r>
            <a:r>
              <a:rPr sz="2000" spc="170" dirty="0">
                <a:latin typeface="Times New Roman"/>
                <a:cs typeface="Times New Roman"/>
              </a:rPr>
              <a:t> </a:t>
            </a:r>
            <a:r>
              <a:rPr sz="2000" spc="210" dirty="0">
                <a:latin typeface="Arial"/>
                <a:cs typeface="Arial"/>
              </a:rPr>
              <a:t>of</a:t>
            </a:r>
            <a:r>
              <a:rPr sz="2000" spc="170" dirty="0">
                <a:latin typeface="Times New Roman"/>
                <a:cs typeface="Times New Roman"/>
              </a:rPr>
              <a:t> </a:t>
            </a:r>
            <a:r>
              <a:rPr sz="2000" spc="210" dirty="0">
                <a:latin typeface="Arial"/>
                <a:cs typeface="Arial"/>
              </a:rPr>
              <a:t>ﬁxed</a:t>
            </a:r>
            <a:r>
              <a:rPr sz="2000" spc="170" dirty="0">
                <a:latin typeface="Times New Roman"/>
                <a:cs typeface="Times New Roman"/>
              </a:rPr>
              <a:t> </a:t>
            </a:r>
            <a:r>
              <a:rPr sz="2000" spc="215" dirty="0">
                <a:latin typeface="Arial"/>
                <a:cs typeface="Arial"/>
              </a:rPr>
              <a:t>widths</a:t>
            </a:r>
            <a:r>
              <a:rPr sz="2000" spc="170" dirty="0">
                <a:latin typeface="Times New Roman"/>
                <a:cs typeface="Times New Roman"/>
              </a:rPr>
              <a:t> </a:t>
            </a:r>
            <a:r>
              <a:rPr sz="2000" spc="110" dirty="0">
                <a:latin typeface="Arial"/>
                <a:cs typeface="Arial"/>
              </a:rPr>
              <a:t>(%,</a:t>
            </a:r>
            <a:r>
              <a:rPr sz="2000" spc="170" dirty="0">
                <a:latin typeface="Times New Roman"/>
                <a:cs typeface="Times New Roman"/>
              </a:rPr>
              <a:t> </a:t>
            </a:r>
            <a:r>
              <a:rPr sz="2000" spc="5" dirty="0">
                <a:latin typeface="Arial"/>
                <a:cs typeface="Arial"/>
              </a:rPr>
              <a:t>r</a:t>
            </a:r>
            <a:r>
              <a:rPr sz="2000" spc="90" dirty="0">
                <a:latin typeface="Arial"/>
                <a:cs typeface="Arial"/>
              </a:rPr>
              <a:t>ems,</a:t>
            </a:r>
            <a:r>
              <a:rPr sz="2000" spc="40" dirty="0">
                <a:latin typeface="Times New Roman"/>
                <a:cs typeface="Times New Roman"/>
              </a:rPr>
              <a:t> </a:t>
            </a:r>
            <a:r>
              <a:rPr sz="2000" spc="90" dirty="0">
                <a:latin typeface="Arial"/>
                <a:cs typeface="Arial"/>
              </a:rPr>
              <a:t>ems,</a:t>
            </a:r>
            <a:r>
              <a:rPr sz="2000" spc="170" dirty="0">
                <a:latin typeface="Times New Roman"/>
                <a:cs typeface="Times New Roman"/>
              </a:rPr>
              <a:t> </a:t>
            </a:r>
            <a:r>
              <a:rPr sz="2000" spc="165" dirty="0">
                <a:latin typeface="Arial"/>
                <a:cs typeface="Arial"/>
              </a:rPr>
              <a:t>auto</a:t>
            </a:r>
            <a:r>
              <a:rPr sz="2000" spc="170" dirty="0">
                <a:latin typeface="Times New Roman"/>
                <a:cs typeface="Times New Roman"/>
              </a:rPr>
              <a:t> </a:t>
            </a:r>
            <a:r>
              <a:rPr sz="2000" spc="130" dirty="0">
                <a:latin typeface="Arial"/>
                <a:cs typeface="Arial"/>
              </a:rPr>
              <a:t>instead</a:t>
            </a:r>
            <a:r>
              <a:rPr sz="2000" spc="170" dirty="0">
                <a:latin typeface="Times New Roman"/>
                <a:cs typeface="Times New Roman"/>
              </a:rPr>
              <a:t> </a:t>
            </a:r>
            <a:r>
              <a:rPr sz="2000" spc="210" dirty="0">
                <a:latin typeface="Arial"/>
                <a:cs typeface="Arial"/>
              </a:rPr>
              <a:t>of</a:t>
            </a:r>
            <a:r>
              <a:rPr sz="2000" spc="170" dirty="0">
                <a:latin typeface="Times New Roman"/>
                <a:cs typeface="Times New Roman"/>
              </a:rPr>
              <a:t> </a:t>
            </a:r>
            <a:r>
              <a:rPr sz="2000" spc="175" dirty="0">
                <a:latin typeface="Arial"/>
                <a:cs typeface="Arial"/>
              </a:rPr>
              <a:t>px,</a:t>
            </a:r>
            <a:r>
              <a:rPr sz="2000" spc="170" dirty="0">
                <a:latin typeface="Times New Roman"/>
                <a:cs typeface="Times New Roman"/>
              </a:rPr>
              <a:t> </a:t>
            </a:r>
            <a:r>
              <a:rPr sz="2000" spc="110" dirty="0">
                <a:latin typeface="Arial"/>
                <a:cs typeface="Arial"/>
              </a:rPr>
              <a:t>pt)</a:t>
            </a:r>
            <a:endParaRPr sz="2000" dirty="0">
              <a:latin typeface="Arial"/>
              <a:cs typeface="Arial"/>
            </a:endParaRPr>
          </a:p>
          <a:p>
            <a:pPr marL="1080135" indent="-1067435">
              <a:lnSpc>
                <a:spcPct val="100000"/>
              </a:lnSpc>
              <a:spcBef>
                <a:spcPts val="4370"/>
              </a:spcBef>
              <a:buClr>
                <a:srgbClr val="FFD479"/>
              </a:buClr>
              <a:buFont typeface="Arial"/>
              <a:buAutoNum type="arabicPeriod"/>
              <a:tabLst>
                <a:tab pos="1080770" algn="l"/>
              </a:tabLst>
            </a:pPr>
            <a:r>
              <a:rPr sz="2000" spc="-80" dirty="0">
                <a:latin typeface="Arial"/>
                <a:cs typeface="Arial"/>
              </a:rPr>
              <a:t>CSS</a:t>
            </a:r>
            <a:r>
              <a:rPr sz="2000" spc="170" dirty="0">
                <a:latin typeface="Times New Roman"/>
                <a:cs typeface="Times New Roman"/>
              </a:rPr>
              <a:t> </a:t>
            </a:r>
            <a:r>
              <a:rPr sz="2000" spc="5" dirty="0">
                <a:latin typeface="Arial"/>
                <a:cs typeface="Arial"/>
              </a:rPr>
              <a:t>r</a:t>
            </a:r>
            <a:r>
              <a:rPr sz="2000" spc="105" dirty="0">
                <a:latin typeface="Arial"/>
                <a:cs typeface="Arial"/>
              </a:rPr>
              <a:t>eset</a:t>
            </a:r>
            <a:endParaRPr sz="2000" dirty="0">
              <a:latin typeface="Arial"/>
              <a:cs typeface="Arial"/>
            </a:endParaRPr>
          </a:p>
        </p:txBody>
      </p:sp>
    </p:spTree>
    <p:extLst>
      <p:ext uri="{BB962C8B-B14F-4D97-AF65-F5344CB8AC3E}">
        <p14:creationId xmlns:p14="http://schemas.microsoft.com/office/powerpoint/2010/main" val="413613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Bootstrap?</a:t>
            </a:r>
          </a:p>
        </p:txBody>
      </p:sp>
      <p:sp>
        <p:nvSpPr>
          <p:cNvPr id="4" name="object 6">
            <a:extLst>
              <a:ext uri="{FF2B5EF4-FFF2-40B4-BE49-F238E27FC236}">
                <a16:creationId xmlns:a16="http://schemas.microsoft.com/office/drawing/2014/main" id="{F2BDA8FF-A71B-456C-9F9B-F0C82B2DA447}"/>
              </a:ext>
            </a:extLst>
          </p:cNvPr>
          <p:cNvSpPr txBox="1"/>
          <p:nvPr/>
        </p:nvSpPr>
        <p:spPr>
          <a:xfrm>
            <a:off x="535940" y="1732910"/>
            <a:ext cx="8379460" cy="2769989"/>
          </a:xfrm>
          <a:prstGeom prst="rect">
            <a:avLst/>
          </a:prstGeom>
        </p:spPr>
        <p:txBody>
          <a:bodyPr vert="horz" wrap="square" lIns="0" tIns="0" rIns="0" bIns="0" rtlCol="0">
            <a:spAutoFit/>
          </a:bodyPr>
          <a:lstStyle/>
          <a:p>
            <a:pPr marL="305435" indent="-292735">
              <a:lnSpc>
                <a:spcPct val="100000"/>
              </a:lnSpc>
              <a:buClr>
                <a:srgbClr val="71A276"/>
              </a:buClr>
              <a:buSzPct val="69230"/>
              <a:buFont typeface="Wingdings 2"/>
              <a:buChar char=""/>
              <a:tabLst>
                <a:tab pos="306070" algn="l"/>
              </a:tabLst>
            </a:pPr>
            <a:r>
              <a:rPr b="1" dirty="0">
                <a:latin typeface="Arial"/>
                <a:cs typeface="Arial"/>
              </a:rPr>
              <a:t>Easy</a:t>
            </a:r>
            <a:r>
              <a:rPr b="1" spc="75" dirty="0">
                <a:latin typeface="Times New Roman"/>
                <a:cs typeface="Times New Roman"/>
              </a:rPr>
              <a:t> </a:t>
            </a:r>
            <a:r>
              <a:rPr b="1" dirty="0">
                <a:latin typeface="Arial"/>
                <a:cs typeface="Arial"/>
              </a:rPr>
              <a:t>to</a:t>
            </a:r>
            <a:r>
              <a:rPr b="1" spc="55" dirty="0">
                <a:latin typeface="Times New Roman"/>
                <a:cs typeface="Times New Roman"/>
              </a:rPr>
              <a:t> </a:t>
            </a:r>
            <a:r>
              <a:rPr b="1" dirty="0">
                <a:latin typeface="Arial"/>
                <a:cs typeface="Arial"/>
              </a:rPr>
              <a:t>us</a:t>
            </a:r>
            <a:r>
              <a:rPr b="1" spc="5" dirty="0">
                <a:latin typeface="Arial"/>
                <a:cs typeface="Arial"/>
              </a:rPr>
              <a:t>e</a:t>
            </a:r>
            <a:r>
              <a:rPr b="1" dirty="0">
                <a:latin typeface="Arial"/>
                <a:cs typeface="Arial"/>
              </a:rPr>
              <a:t>:</a:t>
            </a:r>
            <a:r>
              <a:rPr b="1" spc="-75" dirty="0">
                <a:latin typeface="Times New Roman"/>
                <a:cs typeface="Times New Roman"/>
              </a:rPr>
              <a:t> </a:t>
            </a:r>
            <a:r>
              <a:rPr dirty="0">
                <a:latin typeface="Arial"/>
                <a:cs typeface="Arial"/>
              </a:rPr>
              <a:t>An</a:t>
            </a:r>
            <a:r>
              <a:rPr spc="5" dirty="0">
                <a:latin typeface="Arial"/>
                <a:cs typeface="Arial"/>
              </a:rPr>
              <a:t>y</a:t>
            </a:r>
            <a:r>
              <a:rPr spc="-5" dirty="0">
                <a:latin typeface="Arial"/>
                <a:cs typeface="Arial"/>
              </a:rPr>
              <a:t>bo</a:t>
            </a:r>
            <a:r>
              <a:rPr dirty="0">
                <a:latin typeface="Arial"/>
                <a:cs typeface="Arial"/>
              </a:rPr>
              <a:t>dy</a:t>
            </a:r>
            <a:r>
              <a:rPr spc="50" dirty="0">
                <a:latin typeface="Times New Roman"/>
                <a:cs typeface="Times New Roman"/>
              </a:rPr>
              <a:t> </a:t>
            </a:r>
            <a:r>
              <a:rPr spc="-5" dirty="0">
                <a:latin typeface="Arial"/>
                <a:cs typeface="Arial"/>
              </a:rPr>
              <a:t>wit</a:t>
            </a:r>
            <a:r>
              <a:rPr dirty="0">
                <a:latin typeface="Arial"/>
                <a:cs typeface="Arial"/>
              </a:rPr>
              <a:t>h</a:t>
            </a:r>
            <a:r>
              <a:rPr spc="75" dirty="0">
                <a:latin typeface="Times New Roman"/>
                <a:cs typeface="Times New Roman"/>
              </a:rPr>
              <a:t> </a:t>
            </a:r>
            <a:r>
              <a:rPr spc="-15" dirty="0">
                <a:latin typeface="Arial"/>
                <a:cs typeface="Arial"/>
              </a:rPr>
              <a:t>j</a:t>
            </a:r>
            <a:r>
              <a:rPr spc="-5" dirty="0">
                <a:latin typeface="Arial"/>
                <a:cs typeface="Arial"/>
              </a:rPr>
              <a:t>us</a:t>
            </a:r>
            <a:r>
              <a:rPr dirty="0">
                <a:latin typeface="Arial"/>
                <a:cs typeface="Arial"/>
              </a:rPr>
              <a:t>t</a:t>
            </a:r>
            <a:r>
              <a:rPr spc="75" dirty="0">
                <a:latin typeface="Times New Roman"/>
                <a:cs typeface="Times New Roman"/>
              </a:rPr>
              <a:t> </a:t>
            </a:r>
            <a:r>
              <a:rPr spc="-5" dirty="0">
                <a:latin typeface="Arial"/>
                <a:cs typeface="Arial"/>
              </a:rPr>
              <a:t>ba</a:t>
            </a:r>
            <a:r>
              <a:rPr spc="5" dirty="0">
                <a:latin typeface="Arial"/>
                <a:cs typeface="Arial"/>
              </a:rPr>
              <a:t>s</a:t>
            </a:r>
            <a:r>
              <a:rPr spc="-5" dirty="0">
                <a:latin typeface="Arial"/>
                <a:cs typeface="Arial"/>
              </a:rPr>
              <a:t>i</a:t>
            </a:r>
            <a:r>
              <a:rPr dirty="0">
                <a:latin typeface="Arial"/>
                <a:cs typeface="Arial"/>
              </a:rPr>
              <a:t>c</a:t>
            </a:r>
            <a:r>
              <a:rPr spc="45" dirty="0">
                <a:latin typeface="Times New Roman"/>
                <a:cs typeface="Times New Roman"/>
              </a:rPr>
              <a:t> </a:t>
            </a:r>
            <a:r>
              <a:rPr dirty="0">
                <a:latin typeface="Arial"/>
                <a:cs typeface="Arial"/>
              </a:rPr>
              <a:t>kn</a:t>
            </a:r>
            <a:r>
              <a:rPr spc="5" dirty="0">
                <a:latin typeface="Arial"/>
                <a:cs typeface="Arial"/>
              </a:rPr>
              <a:t>o</a:t>
            </a:r>
            <a:r>
              <a:rPr spc="-5" dirty="0">
                <a:latin typeface="Arial"/>
                <a:cs typeface="Arial"/>
              </a:rPr>
              <a:t>wled</a:t>
            </a:r>
            <a:r>
              <a:rPr dirty="0">
                <a:latin typeface="Arial"/>
                <a:cs typeface="Arial"/>
              </a:rPr>
              <a:t>ge</a:t>
            </a:r>
            <a:r>
              <a:rPr spc="45" dirty="0">
                <a:latin typeface="Times New Roman"/>
                <a:cs typeface="Times New Roman"/>
              </a:rPr>
              <a:t> </a:t>
            </a:r>
            <a:r>
              <a:rPr spc="-5" dirty="0">
                <a:latin typeface="Arial"/>
                <a:cs typeface="Arial"/>
              </a:rPr>
              <a:t>of</a:t>
            </a:r>
            <a:endParaRPr dirty="0">
              <a:latin typeface="Arial"/>
              <a:cs typeface="Arial"/>
            </a:endParaRPr>
          </a:p>
          <a:p>
            <a:pPr marL="305435">
              <a:lnSpc>
                <a:spcPct val="100000"/>
              </a:lnSpc>
            </a:pPr>
            <a:r>
              <a:rPr spc="-5" dirty="0">
                <a:latin typeface="Arial"/>
                <a:cs typeface="Arial"/>
              </a:rPr>
              <a:t>H</a:t>
            </a:r>
            <a:r>
              <a:rPr spc="5" dirty="0">
                <a:latin typeface="Arial"/>
                <a:cs typeface="Arial"/>
              </a:rPr>
              <a:t>T</a:t>
            </a:r>
            <a:r>
              <a:rPr dirty="0">
                <a:latin typeface="Arial"/>
                <a:cs typeface="Arial"/>
              </a:rPr>
              <a:t>ML</a:t>
            </a:r>
            <a:r>
              <a:rPr spc="-45" dirty="0">
                <a:latin typeface="Times New Roman"/>
                <a:cs typeface="Times New Roman"/>
              </a:rPr>
              <a:t> </a:t>
            </a:r>
            <a:r>
              <a:rPr spc="-5" dirty="0">
                <a:latin typeface="Arial"/>
                <a:cs typeface="Arial"/>
              </a:rPr>
              <a:t>a</a:t>
            </a:r>
            <a:r>
              <a:rPr dirty="0">
                <a:latin typeface="Arial"/>
                <a:cs typeface="Arial"/>
              </a:rPr>
              <a:t>nd</a:t>
            </a:r>
            <a:r>
              <a:rPr spc="70" dirty="0">
                <a:latin typeface="Times New Roman"/>
                <a:cs typeface="Times New Roman"/>
              </a:rPr>
              <a:t> </a:t>
            </a:r>
            <a:r>
              <a:rPr spc="-5" dirty="0">
                <a:latin typeface="Arial"/>
                <a:cs typeface="Arial"/>
              </a:rPr>
              <a:t>CS</a:t>
            </a:r>
            <a:r>
              <a:rPr dirty="0">
                <a:latin typeface="Arial"/>
                <a:cs typeface="Arial"/>
              </a:rPr>
              <a:t>S</a:t>
            </a:r>
            <a:r>
              <a:rPr spc="65" dirty="0">
                <a:latin typeface="Times New Roman"/>
                <a:cs typeface="Times New Roman"/>
              </a:rPr>
              <a:t> </a:t>
            </a:r>
            <a:r>
              <a:rPr dirty="0">
                <a:latin typeface="Arial"/>
                <a:cs typeface="Arial"/>
              </a:rPr>
              <a:t>c</a:t>
            </a:r>
            <a:r>
              <a:rPr spc="5" dirty="0">
                <a:latin typeface="Arial"/>
                <a:cs typeface="Arial"/>
              </a:rPr>
              <a:t>a</a:t>
            </a:r>
            <a:r>
              <a:rPr dirty="0">
                <a:latin typeface="Arial"/>
                <a:cs typeface="Arial"/>
              </a:rPr>
              <a:t>n</a:t>
            </a:r>
            <a:r>
              <a:rPr spc="70" dirty="0">
                <a:latin typeface="Times New Roman"/>
                <a:cs typeface="Times New Roman"/>
              </a:rPr>
              <a:t> </a:t>
            </a:r>
            <a:r>
              <a:rPr dirty="0">
                <a:latin typeface="Arial"/>
                <a:cs typeface="Arial"/>
              </a:rPr>
              <a:t>start</a:t>
            </a:r>
            <a:r>
              <a:rPr spc="70" dirty="0">
                <a:latin typeface="Times New Roman"/>
                <a:cs typeface="Times New Roman"/>
              </a:rPr>
              <a:t> </a:t>
            </a:r>
            <a:r>
              <a:rPr spc="-5" dirty="0">
                <a:latin typeface="Arial"/>
                <a:cs typeface="Arial"/>
              </a:rPr>
              <a:t>usi</a:t>
            </a:r>
            <a:r>
              <a:rPr spc="5" dirty="0">
                <a:latin typeface="Arial"/>
                <a:cs typeface="Arial"/>
              </a:rPr>
              <a:t>n</a:t>
            </a:r>
            <a:r>
              <a:rPr dirty="0">
                <a:latin typeface="Arial"/>
                <a:cs typeface="Arial"/>
              </a:rPr>
              <a:t>g</a:t>
            </a:r>
            <a:r>
              <a:rPr spc="80" dirty="0">
                <a:latin typeface="Times New Roman"/>
                <a:cs typeface="Times New Roman"/>
              </a:rPr>
              <a:t> </a:t>
            </a:r>
            <a:r>
              <a:rPr dirty="0">
                <a:latin typeface="Arial"/>
                <a:cs typeface="Arial"/>
              </a:rPr>
              <a:t>Bo</a:t>
            </a:r>
            <a:r>
              <a:rPr spc="5" dirty="0">
                <a:latin typeface="Arial"/>
                <a:cs typeface="Arial"/>
              </a:rPr>
              <a:t>o</a:t>
            </a:r>
            <a:r>
              <a:rPr dirty="0">
                <a:latin typeface="Arial"/>
                <a:cs typeface="Arial"/>
              </a:rPr>
              <a:t>tstrap</a:t>
            </a:r>
          </a:p>
          <a:p>
            <a:pPr>
              <a:lnSpc>
                <a:spcPct val="100000"/>
              </a:lnSpc>
              <a:spcBef>
                <a:spcPts val="15"/>
              </a:spcBef>
            </a:pPr>
            <a:endParaRPr dirty="0">
              <a:latin typeface="Times New Roman"/>
              <a:cs typeface="Times New Roman"/>
            </a:endParaRPr>
          </a:p>
          <a:p>
            <a:pPr marL="305435" indent="-292735">
              <a:lnSpc>
                <a:spcPct val="100000"/>
              </a:lnSpc>
              <a:buClr>
                <a:srgbClr val="71A276"/>
              </a:buClr>
              <a:buSzPct val="69230"/>
              <a:buFont typeface="Wingdings 2"/>
              <a:buChar char=""/>
              <a:tabLst>
                <a:tab pos="306070" algn="l"/>
              </a:tabLst>
            </a:pPr>
            <a:r>
              <a:rPr b="1" spc="-5" dirty="0">
                <a:latin typeface="Arial"/>
                <a:cs typeface="Arial"/>
              </a:rPr>
              <a:t>Re</a:t>
            </a:r>
            <a:r>
              <a:rPr b="1" dirty="0">
                <a:latin typeface="Arial"/>
                <a:cs typeface="Arial"/>
              </a:rPr>
              <a:t>spo</a:t>
            </a:r>
            <a:r>
              <a:rPr b="1" spc="5" dirty="0">
                <a:latin typeface="Arial"/>
                <a:cs typeface="Arial"/>
              </a:rPr>
              <a:t>n</a:t>
            </a:r>
            <a:r>
              <a:rPr b="1" spc="-5" dirty="0">
                <a:latin typeface="Arial"/>
                <a:cs typeface="Arial"/>
              </a:rPr>
              <a:t>siv</a:t>
            </a:r>
            <a:r>
              <a:rPr b="1" dirty="0">
                <a:latin typeface="Arial"/>
                <a:cs typeface="Arial"/>
              </a:rPr>
              <a:t>e</a:t>
            </a:r>
            <a:r>
              <a:rPr b="1" spc="35" dirty="0">
                <a:latin typeface="Times New Roman"/>
                <a:cs typeface="Times New Roman"/>
              </a:rPr>
              <a:t> </a:t>
            </a:r>
            <a:r>
              <a:rPr b="1" dirty="0">
                <a:latin typeface="Arial"/>
                <a:cs typeface="Arial"/>
              </a:rPr>
              <a:t>features:</a:t>
            </a:r>
            <a:r>
              <a:rPr b="1" spc="60" dirty="0">
                <a:latin typeface="Times New Roman"/>
                <a:cs typeface="Times New Roman"/>
              </a:rPr>
              <a:t> </a:t>
            </a:r>
            <a:r>
              <a:rPr dirty="0">
                <a:latin typeface="Arial"/>
                <a:cs typeface="Arial"/>
              </a:rPr>
              <a:t>Bootstrap's</a:t>
            </a:r>
            <a:r>
              <a:rPr spc="70" dirty="0">
                <a:latin typeface="Times New Roman"/>
                <a:cs typeface="Times New Roman"/>
              </a:rPr>
              <a:t> </a:t>
            </a:r>
            <a:r>
              <a:rPr dirty="0">
                <a:latin typeface="Arial"/>
                <a:cs typeface="Arial"/>
              </a:rPr>
              <a:t>respo</a:t>
            </a:r>
            <a:r>
              <a:rPr spc="-5" dirty="0">
                <a:latin typeface="Arial"/>
                <a:cs typeface="Arial"/>
              </a:rPr>
              <a:t>nsi</a:t>
            </a:r>
            <a:r>
              <a:rPr spc="5" dirty="0">
                <a:latin typeface="Arial"/>
                <a:cs typeface="Arial"/>
              </a:rPr>
              <a:t>v</a:t>
            </a:r>
            <a:r>
              <a:rPr dirty="0">
                <a:latin typeface="Arial"/>
                <a:cs typeface="Arial"/>
              </a:rPr>
              <a:t>e</a:t>
            </a:r>
            <a:r>
              <a:rPr spc="35" dirty="0">
                <a:latin typeface="Times New Roman"/>
                <a:cs typeface="Times New Roman"/>
              </a:rPr>
              <a:t> </a:t>
            </a:r>
            <a:r>
              <a:rPr spc="-5" dirty="0">
                <a:latin typeface="Arial"/>
                <a:cs typeface="Arial"/>
              </a:rPr>
              <a:t>CSS</a:t>
            </a:r>
            <a:endParaRPr dirty="0">
              <a:latin typeface="Arial"/>
              <a:cs typeface="Arial"/>
            </a:endParaRPr>
          </a:p>
          <a:p>
            <a:pPr marL="305435">
              <a:lnSpc>
                <a:spcPct val="100000"/>
              </a:lnSpc>
            </a:pPr>
            <a:r>
              <a:rPr spc="-5" dirty="0">
                <a:latin typeface="Arial"/>
                <a:cs typeface="Arial"/>
              </a:rPr>
              <a:t>a</a:t>
            </a:r>
            <a:r>
              <a:rPr dirty="0">
                <a:latin typeface="Arial"/>
                <a:cs typeface="Arial"/>
              </a:rPr>
              <a:t>d</a:t>
            </a:r>
            <a:r>
              <a:rPr spc="-5" dirty="0">
                <a:latin typeface="Arial"/>
                <a:cs typeface="Arial"/>
              </a:rPr>
              <a:t>ju</a:t>
            </a:r>
            <a:r>
              <a:rPr spc="5" dirty="0">
                <a:latin typeface="Arial"/>
                <a:cs typeface="Arial"/>
              </a:rPr>
              <a:t>s</a:t>
            </a:r>
            <a:r>
              <a:rPr dirty="0">
                <a:latin typeface="Arial"/>
                <a:cs typeface="Arial"/>
              </a:rPr>
              <a:t>ts</a:t>
            </a:r>
            <a:r>
              <a:rPr spc="60" dirty="0">
                <a:latin typeface="Times New Roman"/>
                <a:cs typeface="Times New Roman"/>
              </a:rPr>
              <a:t> </a:t>
            </a:r>
            <a:r>
              <a:rPr dirty="0">
                <a:latin typeface="Arial"/>
                <a:cs typeface="Arial"/>
              </a:rPr>
              <a:t>to</a:t>
            </a:r>
            <a:r>
              <a:rPr spc="75" dirty="0">
                <a:latin typeface="Times New Roman"/>
                <a:cs typeface="Times New Roman"/>
              </a:rPr>
              <a:t> </a:t>
            </a:r>
            <a:r>
              <a:rPr spc="-5" dirty="0">
                <a:latin typeface="Arial"/>
                <a:cs typeface="Arial"/>
              </a:rPr>
              <a:t>p</a:t>
            </a:r>
            <a:r>
              <a:rPr dirty="0">
                <a:latin typeface="Arial"/>
                <a:cs typeface="Arial"/>
              </a:rPr>
              <a:t>h</a:t>
            </a:r>
            <a:r>
              <a:rPr spc="-5" dirty="0">
                <a:latin typeface="Arial"/>
                <a:cs typeface="Arial"/>
              </a:rPr>
              <a:t>o</a:t>
            </a:r>
            <a:r>
              <a:rPr dirty="0">
                <a:latin typeface="Arial"/>
                <a:cs typeface="Arial"/>
              </a:rPr>
              <a:t>n</a:t>
            </a:r>
            <a:r>
              <a:rPr spc="-5" dirty="0">
                <a:latin typeface="Arial"/>
                <a:cs typeface="Arial"/>
              </a:rPr>
              <a:t>e</a:t>
            </a:r>
            <a:r>
              <a:rPr spc="5" dirty="0">
                <a:latin typeface="Arial"/>
                <a:cs typeface="Arial"/>
              </a:rPr>
              <a:t>s</a:t>
            </a:r>
            <a:r>
              <a:rPr dirty="0">
                <a:latin typeface="Arial"/>
                <a:cs typeface="Arial"/>
              </a:rPr>
              <a:t>,</a:t>
            </a:r>
            <a:r>
              <a:rPr spc="50" dirty="0">
                <a:latin typeface="Times New Roman"/>
                <a:cs typeface="Times New Roman"/>
              </a:rPr>
              <a:t> </a:t>
            </a:r>
            <a:r>
              <a:rPr dirty="0">
                <a:latin typeface="Arial"/>
                <a:cs typeface="Arial"/>
              </a:rPr>
              <a:t>tablets,</a:t>
            </a:r>
            <a:r>
              <a:rPr spc="65" dirty="0">
                <a:latin typeface="Times New Roman"/>
                <a:cs typeface="Times New Roman"/>
              </a:rPr>
              <a:t> </a:t>
            </a:r>
            <a:r>
              <a:rPr spc="-5" dirty="0">
                <a:latin typeface="Arial"/>
                <a:cs typeface="Arial"/>
              </a:rPr>
              <a:t>a</a:t>
            </a:r>
            <a:r>
              <a:rPr dirty="0">
                <a:latin typeface="Arial"/>
                <a:cs typeface="Arial"/>
              </a:rPr>
              <a:t>nd</a:t>
            </a:r>
            <a:r>
              <a:rPr spc="100" dirty="0">
                <a:latin typeface="Times New Roman"/>
                <a:cs typeface="Times New Roman"/>
              </a:rPr>
              <a:t> </a:t>
            </a:r>
            <a:r>
              <a:rPr spc="-5" dirty="0">
                <a:latin typeface="Arial"/>
                <a:cs typeface="Arial"/>
              </a:rPr>
              <a:t>d</a:t>
            </a:r>
            <a:r>
              <a:rPr dirty="0">
                <a:latin typeface="Arial"/>
                <a:cs typeface="Arial"/>
              </a:rPr>
              <a:t>es</a:t>
            </a:r>
            <a:r>
              <a:rPr spc="10" dirty="0">
                <a:latin typeface="Arial"/>
                <a:cs typeface="Arial"/>
              </a:rPr>
              <a:t>k</a:t>
            </a:r>
            <a:r>
              <a:rPr dirty="0">
                <a:latin typeface="Arial"/>
                <a:cs typeface="Arial"/>
              </a:rPr>
              <a:t>tops</a:t>
            </a:r>
          </a:p>
          <a:p>
            <a:pPr>
              <a:lnSpc>
                <a:spcPct val="100000"/>
              </a:lnSpc>
              <a:spcBef>
                <a:spcPts val="15"/>
              </a:spcBef>
            </a:pPr>
            <a:endParaRPr dirty="0">
              <a:latin typeface="Times New Roman"/>
              <a:cs typeface="Times New Roman"/>
            </a:endParaRPr>
          </a:p>
          <a:p>
            <a:pPr marL="305435" indent="-292735">
              <a:lnSpc>
                <a:spcPct val="100000"/>
              </a:lnSpc>
              <a:buClr>
                <a:srgbClr val="71A276"/>
              </a:buClr>
              <a:buSzPct val="69230"/>
              <a:buFont typeface="Wingdings 2"/>
              <a:buChar char=""/>
              <a:tabLst>
                <a:tab pos="306070" algn="l"/>
              </a:tabLst>
            </a:pPr>
            <a:r>
              <a:rPr b="1" dirty="0">
                <a:latin typeface="Arial"/>
                <a:cs typeface="Arial"/>
              </a:rPr>
              <a:t>M</a:t>
            </a:r>
            <a:r>
              <a:rPr b="1" spc="5" dirty="0">
                <a:latin typeface="Arial"/>
                <a:cs typeface="Arial"/>
              </a:rPr>
              <a:t>o</a:t>
            </a:r>
            <a:r>
              <a:rPr b="1" dirty="0">
                <a:latin typeface="Arial"/>
                <a:cs typeface="Arial"/>
              </a:rPr>
              <a:t>bile</a:t>
            </a:r>
            <a:r>
              <a:rPr b="1" spc="-5" dirty="0">
                <a:latin typeface="Arial"/>
                <a:cs typeface="Arial"/>
              </a:rPr>
              <a:t>-</a:t>
            </a:r>
            <a:r>
              <a:rPr b="1" dirty="0">
                <a:latin typeface="Arial"/>
                <a:cs typeface="Arial"/>
              </a:rPr>
              <a:t>fi</a:t>
            </a:r>
            <a:r>
              <a:rPr b="1" spc="-15" dirty="0">
                <a:latin typeface="Arial"/>
                <a:cs typeface="Arial"/>
              </a:rPr>
              <a:t>r</a:t>
            </a:r>
            <a:r>
              <a:rPr b="1" spc="-5" dirty="0">
                <a:latin typeface="Arial"/>
                <a:cs typeface="Arial"/>
              </a:rPr>
              <a:t>s</a:t>
            </a:r>
            <a:r>
              <a:rPr b="1" dirty="0">
                <a:latin typeface="Arial"/>
                <a:cs typeface="Arial"/>
              </a:rPr>
              <a:t>t</a:t>
            </a:r>
            <a:r>
              <a:rPr b="1" spc="55" dirty="0">
                <a:latin typeface="Times New Roman"/>
                <a:cs typeface="Times New Roman"/>
              </a:rPr>
              <a:t> </a:t>
            </a:r>
            <a:r>
              <a:rPr b="1" spc="-5" dirty="0">
                <a:latin typeface="Arial"/>
                <a:cs typeface="Arial"/>
              </a:rPr>
              <a:t>a</a:t>
            </a:r>
            <a:r>
              <a:rPr b="1" spc="5" dirty="0">
                <a:latin typeface="Arial"/>
                <a:cs typeface="Arial"/>
              </a:rPr>
              <a:t>p</a:t>
            </a:r>
            <a:r>
              <a:rPr b="1" dirty="0">
                <a:latin typeface="Arial"/>
                <a:cs typeface="Arial"/>
              </a:rPr>
              <a:t>pro</a:t>
            </a:r>
            <a:r>
              <a:rPr b="1" spc="5" dirty="0">
                <a:latin typeface="Arial"/>
                <a:cs typeface="Arial"/>
              </a:rPr>
              <a:t>a</a:t>
            </a:r>
            <a:r>
              <a:rPr b="1" spc="-5" dirty="0">
                <a:latin typeface="Arial"/>
                <a:cs typeface="Arial"/>
              </a:rPr>
              <a:t>c</a:t>
            </a:r>
            <a:r>
              <a:rPr b="1" spc="5" dirty="0">
                <a:latin typeface="Arial"/>
                <a:cs typeface="Arial"/>
              </a:rPr>
              <a:t>h</a:t>
            </a:r>
            <a:r>
              <a:rPr b="1" dirty="0">
                <a:latin typeface="Arial"/>
                <a:cs typeface="Arial"/>
              </a:rPr>
              <a:t>:</a:t>
            </a:r>
            <a:r>
              <a:rPr b="1" spc="40" dirty="0">
                <a:latin typeface="Times New Roman"/>
                <a:cs typeface="Times New Roman"/>
              </a:rPr>
              <a:t> </a:t>
            </a:r>
            <a:r>
              <a:rPr dirty="0">
                <a:latin typeface="Arial"/>
                <a:cs typeface="Arial"/>
              </a:rPr>
              <a:t>In</a:t>
            </a:r>
            <a:r>
              <a:rPr spc="75" dirty="0">
                <a:latin typeface="Times New Roman"/>
                <a:cs typeface="Times New Roman"/>
              </a:rPr>
              <a:t> </a:t>
            </a:r>
            <a:r>
              <a:rPr dirty="0">
                <a:latin typeface="Arial"/>
                <a:cs typeface="Arial"/>
              </a:rPr>
              <a:t>Bo</a:t>
            </a:r>
            <a:r>
              <a:rPr spc="5" dirty="0">
                <a:latin typeface="Arial"/>
                <a:cs typeface="Arial"/>
              </a:rPr>
              <a:t>o</a:t>
            </a:r>
            <a:r>
              <a:rPr dirty="0">
                <a:latin typeface="Arial"/>
                <a:cs typeface="Arial"/>
              </a:rPr>
              <a:t>tstrap</a:t>
            </a:r>
            <a:r>
              <a:rPr spc="65" dirty="0">
                <a:latin typeface="Times New Roman"/>
                <a:cs typeface="Times New Roman"/>
              </a:rPr>
              <a:t> </a:t>
            </a:r>
            <a:r>
              <a:rPr spc="-5" dirty="0">
                <a:latin typeface="Arial"/>
                <a:cs typeface="Arial"/>
              </a:rPr>
              <a:t>3</a:t>
            </a:r>
            <a:r>
              <a:rPr dirty="0">
                <a:latin typeface="Arial"/>
                <a:cs typeface="Arial"/>
              </a:rPr>
              <a:t>,</a:t>
            </a:r>
            <a:r>
              <a:rPr spc="70" dirty="0">
                <a:latin typeface="Times New Roman"/>
                <a:cs typeface="Times New Roman"/>
              </a:rPr>
              <a:t> </a:t>
            </a:r>
            <a:r>
              <a:rPr dirty="0">
                <a:latin typeface="Arial"/>
                <a:cs typeface="Arial"/>
              </a:rPr>
              <a:t>mobil</a:t>
            </a:r>
            <a:r>
              <a:rPr spc="15" dirty="0">
                <a:latin typeface="Arial"/>
                <a:cs typeface="Arial"/>
              </a:rPr>
              <a:t>e</a:t>
            </a:r>
            <a:r>
              <a:rPr spc="-5" dirty="0">
                <a:latin typeface="Arial"/>
                <a:cs typeface="Arial"/>
              </a:rPr>
              <a:t>-</a:t>
            </a:r>
            <a:r>
              <a:rPr dirty="0">
                <a:latin typeface="Arial"/>
                <a:cs typeface="Arial"/>
              </a:rPr>
              <a:t>fi</a:t>
            </a:r>
            <a:r>
              <a:rPr spc="-15" dirty="0">
                <a:latin typeface="Arial"/>
                <a:cs typeface="Arial"/>
              </a:rPr>
              <a:t>r</a:t>
            </a:r>
            <a:r>
              <a:rPr dirty="0">
                <a:latin typeface="Arial"/>
                <a:cs typeface="Arial"/>
              </a:rPr>
              <a:t>st</a:t>
            </a:r>
          </a:p>
          <a:p>
            <a:pPr marL="305435">
              <a:lnSpc>
                <a:spcPct val="100000"/>
              </a:lnSpc>
            </a:pPr>
            <a:r>
              <a:rPr dirty="0">
                <a:latin typeface="Arial"/>
                <a:cs typeface="Arial"/>
              </a:rPr>
              <a:t>styles</a:t>
            </a:r>
            <a:r>
              <a:rPr spc="65" dirty="0">
                <a:latin typeface="Times New Roman"/>
                <a:cs typeface="Times New Roman"/>
              </a:rPr>
              <a:t> </a:t>
            </a:r>
            <a:r>
              <a:rPr spc="-5" dirty="0">
                <a:latin typeface="Arial"/>
                <a:cs typeface="Arial"/>
              </a:rPr>
              <a:t>ar</a:t>
            </a:r>
            <a:r>
              <a:rPr dirty="0">
                <a:latin typeface="Arial"/>
                <a:cs typeface="Arial"/>
              </a:rPr>
              <a:t>e</a:t>
            </a:r>
            <a:r>
              <a:rPr spc="75" dirty="0">
                <a:latin typeface="Times New Roman"/>
                <a:cs typeface="Times New Roman"/>
              </a:rPr>
              <a:t> </a:t>
            </a:r>
            <a:r>
              <a:rPr spc="-5" dirty="0">
                <a:latin typeface="Arial"/>
                <a:cs typeface="Arial"/>
              </a:rPr>
              <a:t>par</a:t>
            </a:r>
            <a:r>
              <a:rPr dirty="0">
                <a:latin typeface="Arial"/>
                <a:cs typeface="Arial"/>
              </a:rPr>
              <a:t>t</a:t>
            </a:r>
            <a:r>
              <a:rPr spc="65" dirty="0">
                <a:latin typeface="Times New Roman"/>
                <a:cs typeface="Times New Roman"/>
              </a:rPr>
              <a:t> </a:t>
            </a:r>
            <a:r>
              <a:rPr spc="-5" dirty="0">
                <a:latin typeface="Arial"/>
                <a:cs typeface="Arial"/>
              </a:rPr>
              <a:t>o</a:t>
            </a:r>
            <a:r>
              <a:rPr dirty="0">
                <a:latin typeface="Arial"/>
                <a:cs typeface="Arial"/>
              </a:rPr>
              <a:t>f</a:t>
            </a:r>
            <a:r>
              <a:rPr spc="75" dirty="0">
                <a:latin typeface="Times New Roman"/>
                <a:cs typeface="Times New Roman"/>
              </a:rPr>
              <a:t> </a:t>
            </a:r>
            <a:r>
              <a:rPr dirty="0">
                <a:latin typeface="Arial"/>
                <a:cs typeface="Arial"/>
              </a:rPr>
              <a:t>the</a:t>
            </a:r>
            <a:r>
              <a:rPr spc="70" dirty="0">
                <a:latin typeface="Times New Roman"/>
                <a:cs typeface="Times New Roman"/>
              </a:rPr>
              <a:t> </a:t>
            </a:r>
            <a:r>
              <a:rPr dirty="0">
                <a:latin typeface="Arial"/>
                <a:cs typeface="Arial"/>
              </a:rPr>
              <a:t>c</a:t>
            </a:r>
            <a:r>
              <a:rPr spc="5" dirty="0">
                <a:latin typeface="Arial"/>
                <a:cs typeface="Arial"/>
              </a:rPr>
              <a:t>o</a:t>
            </a:r>
            <a:r>
              <a:rPr dirty="0">
                <a:latin typeface="Arial"/>
                <a:cs typeface="Arial"/>
              </a:rPr>
              <a:t>re</a:t>
            </a:r>
            <a:r>
              <a:rPr spc="60" dirty="0">
                <a:latin typeface="Times New Roman"/>
                <a:cs typeface="Times New Roman"/>
              </a:rPr>
              <a:t> </a:t>
            </a:r>
            <a:r>
              <a:rPr dirty="0">
                <a:latin typeface="Arial"/>
                <a:cs typeface="Arial"/>
              </a:rPr>
              <a:t>f</a:t>
            </a:r>
            <a:r>
              <a:rPr spc="-10" dirty="0">
                <a:latin typeface="Arial"/>
                <a:cs typeface="Arial"/>
              </a:rPr>
              <a:t>r</a:t>
            </a:r>
            <a:r>
              <a:rPr spc="-5" dirty="0">
                <a:latin typeface="Arial"/>
                <a:cs typeface="Arial"/>
              </a:rPr>
              <a:t>ame</a:t>
            </a:r>
            <a:r>
              <a:rPr spc="5" dirty="0">
                <a:latin typeface="Arial"/>
                <a:cs typeface="Arial"/>
              </a:rPr>
              <a:t>w</a:t>
            </a:r>
            <a:r>
              <a:rPr spc="-5" dirty="0">
                <a:latin typeface="Arial"/>
                <a:cs typeface="Arial"/>
              </a:rPr>
              <a:t>ork</a:t>
            </a:r>
            <a:endParaRPr dirty="0">
              <a:latin typeface="Arial"/>
              <a:cs typeface="Arial"/>
            </a:endParaRPr>
          </a:p>
          <a:p>
            <a:pPr>
              <a:lnSpc>
                <a:spcPct val="100000"/>
              </a:lnSpc>
              <a:spcBef>
                <a:spcPts val="17"/>
              </a:spcBef>
            </a:pPr>
            <a:endParaRPr dirty="0">
              <a:latin typeface="Times New Roman"/>
              <a:cs typeface="Times New Roman"/>
            </a:endParaRPr>
          </a:p>
          <a:p>
            <a:pPr marL="305435" marR="453390" indent="-292735">
              <a:lnSpc>
                <a:spcPct val="100000"/>
              </a:lnSpc>
              <a:buClr>
                <a:srgbClr val="71A276"/>
              </a:buClr>
              <a:buSzPct val="69230"/>
              <a:buFont typeface="Wingdings 2"/>
              <a:buChar char=""/>
              <a:tabLst>
                <a:tab pos="306070" algn="l"/>
              </a:tabLst>
            </a:pPr>
            <a:r>
              <a:rPr b="1" spc="-5" dirty="0">
                <a:latin typeface="Arial"/>
                <a:cs typeface="Arial"/>
              </a:rPr>
              <a:t>Bro</a:t>
            </a:r>
            <a:r>
              <a:rPr b="1" spc="30" dirty="0">
                <a:latin typeface="Arial"/>
                <a:cs typeface="Arial"/>
              </a:rPr>
              <a:t>w</a:t>
            </a:r>
            <a:r>
              <a:rPr b="1" spc="-10" dirty="0">
                <a:latin typeface="Arial"/>
                <a:cs typeface="Arial"/>
              </a:rPr>
              <a:t>s</a:t>
            </a:r>
            <a:r>
              <a:rPr b="1" spc="-5" dirty="0">
                <a:latin typeface="Arial"/>
                <a:cs typeface="Arial"/>
              </a:rPr>
              <a:t>e</a:t>
            </a:r>
            <a:r>
              <a:rPr b="1" dirty="0">
                <a:latin typeface="Arial"/>
                <a:cs typeface="Arial"/>
              </a:rPr>
              <a:t>r</a:t>
            </a:r>
            <a:r>
              <a:rPr b="1" spc="45" dirty="0">
                <a:latin typeface="Times New Roman"/>
                <a:cs typeface="Times New Roman"/>
              </a:rPr>
              <a:t> </a:t>
            </a:r>
            <a:r>
              <a:rPr b="1" spc="-5" dirty="0">
                <a:latin typeface="Arial"/>
                <a:cs typeface="Arial"/>
              </a:rPr>
              <a:t>c</a:t>
            </a:r>
            <a:r>
              <a:rPr b="1" spc="5" dirty="0">
                <a:latin typeface="Arial"/>
                <a:cs typeface="Arial"/>
              </a:rPr>
              <a:t>o</a:t>
            </a:r>
            <a:r>
              <a:rPr b="1" spc="-5" dirty="0">
                <a:latin typeface="Arial"/>
                <a:cs typeface="Arial"/>
              </a:rPr>
              <a:t>mp</a:t>
            </a:r>
            <a:r>
              <a:rPr b="1" spc="5" dirty="0">
                <a:latin typeface="Arial"/>
                <a:cs typeface="Arial"/>
              </a:rPr>
              <a:t>a</a:t>
            </a:r>
            <a:r>
              <a:rPr b="1" dirty="0">
                <a:latin typeface="Arial"/>
                <a:cs typeface="Arial"/>
              </a:rPr>
              <a:t>tibi</a:t>
            </a:r>
            <a:r>
              <a:rPr b="1" spc="-10" dirty="0">
                <a:latin typeface="Arial"/>
                <a:cs typeface="Arial"/>
              </a:rPr>
              <a:t>l</a:t>
            </a:r>
            <a:r>
              <a:rPr b="1" dirty="0">
                <a:latin typeface="Arial"/>
                <a:cs typeface="Arial"/>
              </a:rPr>
              <a:t>it</a:t>
            </a:r>
            <a:r>
              <a:rPr b="1" spc="-30" dirty="0">
                <a:latin typeface="Arial"/>
                <a:cs typeface="Arial"/>
              </a:rPr>
              <a:t>y</a:t>
            </a:r>
            <a:r>
              <a:rPr b="1" dirty="0">
                <a:latin typeface="Arial"/>
                <a:cs typeface="Arial"/>
              </a:rPr>
              <a:t>:</a:t>
            </a:r>
            <a:r>
              <a:rPr b="1" spc="85" dirty="0">
                <a:latin typeface="Times New Roman"/>
                <a:cs typeface="Times New Roman"/>
              </a:rPr>
              <a:t> </a:t>
            </a:r>
            <a:r>
              <a:rPr dirty="0">
                <a:latin typeface="Arial"/>
                <a:cs typeface="Arial"/>
              </a:rPr>
              <a:t>Bo</a:t>
            </a:r>
            <a:r>
              <a:rPr spc="5" dirty="0">
                <a:latin typeface="Arial"/>
                <a:cs typeface="Arial"/>
              </a:rPr>
              <a:t>o</a:t>
            </a:r>
            <a:r>
              <a:rPr dirty="0">
                <a:latin typeface="Arial"/>
                <a:cs typeface="Arial"/>
              </a:rPr>
              <a:t>tstrap</a:t>
            </a:r>
            <a:r>
              <a:rPr spc="65" dirty="0">
                <a:latin typeface="Times New Roman"/>
                <a:cs typeface="Times New Roman"/>
              </a:rPr>
              <a:t> </a:t>
            </a:r>
            <a:r>
              <a:rPr spc="-5" dirty="0">
                <a:latin typeface="Arial"/>
                <a:cs typeface="Arial"/>
              </a:rPr>
              <a:t>i</a:t>
            </a:r>
            <a:r>
              <a:rPr dirty="0">
                <a:latin typeface="Arial"/>
                <a:cs typeface="Arial"/>
              </a:rPr>
              <a:t>s</a:t>
            </a:r>
            <a:r>
              <a:rPr spc="60" dirty="0">
                <a:latin typeface="Times New Roman"/>
                <a:cs typeface="Times New Roman"/>
              </a:rPr>
              <a:t> </a:t>
            </a:r>
            <a:r>
              <a:rPr dirty="0">
                <a:latin typeface="Arial"/>
                <a:cs typeface="Arial"/>
              </a:rPr>
              <a:t>c</a:t>
            </a:r>
            <a:r>
              <a:rPr spc="5" dirty="0">
                <a:latin typeface="Arial"/>
                <a:cs typeface="Arial"/>
              </a:rPr>
              <a:t>o</a:t>
            </a:r>
            <a:r>
              <a:rPr dirty="0">
                <a:latin typeface="Arial"/>
                <a:cs typeface="Arial"/>
              </a:rPr>
              <a:t>mp</a:t>
            </a:r>
            <a:r>
              <a:rPr spc="5" dirty="0">
                <a:latin typeface="Arial"/>
                <a:cs typeface="Arial"/>
              </a:rPr>
              <a:t>a</a:t>
            </a:r>
            <a:r>
              <a:rPr dirty="0">
                <a:latin typeface="Arial"/>
                <a:cs typeface="Arial"/>
              </a:rPr>
              <a:t>tible</a:t>
            </a:r>
            <a:r>
              <a:rPr dirty="0">
                <a:latin typeface="Times New Roman"/>
                <a:cs typeface="Times New Roman"/>
              </a:rPr>
              <a:t> </a:t>
            </a:r>
            <a:r>
              <a:rPr spc="-5" dirty="0">
                <a:latin typeface="Arial"/>
                <a:cs typeface="Arial"/>
              </a:rPr>
              <a:t>wit</a:t>
            </a:r>
            <a:r>
              <a:rPr dirty="0">
                <a:latin typeface="Arial"/>
                <a:cs typeface="Arial"/>
              </a:rPr>
              <a:t>h</a:t>
            </a:r>
            <a:r>
              <a:rPr spc="75" dirty="0">
                <a:latin typeface="Times New Roman"/>
                <a:cs typeface="Times New Roman"/>
              </a:rPr>
              <a:t> </a:t>
            </a:r>
            <a:r>
              <a:rPr spc="-5" dirty="0">
                <a:latin typeface="Arial"/>
                <a:cs typeface="Arial"/>
              </a:rPr>
              <a:t>al</a:t>
            </a:r>
            <a:r>
              <a:rPr dirty="0">
                <a:latin typeface="Arial"/>
                <a:cs typeface="Arial"/>
              </a:rPr>
              <a:t>l</a:t>
            </a:r>
            <a:r>
              <a:rPr spc="70" dirty="0">
                <a:latin typeface="Times New Roman"/>
                <a:cs typeface="Times New Roman"/>
              </a:rPr>
              <a:t> </a:t>
            </a:r>
            <a:r>
              <a:rPr dirty="0">
                <a:latin typeface="Arial"/>
                <a:cs typeface="Arial"/>
              </a:rPr>
              <a:t>mod</a:t>
            </a:r>
            <a:r>
              <a:rPr spc="5" dirty="0">
                <a:latin typeface="Arial"/>
                <a:cs typeface="Arial"/>
              </a:rPr>
              <a:t>e</a:t>
            </a:r>
            <a:r>
              <a:rPr dirty="0">
                <a:latin typeface="Arial"/>
                <a:cs typeface="Arial"/>
              </a:rPr>
              <a:t>rn</a:t>
            </a:r>
            <a:r>
              <a:rPr spc="55" dirty="0">
                <a:latin typeface="Times New Roman"/>
                <a:cs typeface="Times New Roman"/>
              </a:rPr>
              <a:t> </a:t>
            </a:r>
            <a:r>
              <a:rPr spc="-5" dirty="0">
                <a:latin typeface="Arial"/>
                <a:cs typeface="Arial"/>
              </a:rPr>
              <a:t>bro</a:t>
            </a:r>
            <a:r>
              <a:rPr spc="5" dirty="0">
                <a:latin typeface="Arial"/>
                <a:cs typeface="Arial"/>
              </a:rPr>
              <a:t>w</a:t>
            </a:r>
            <a:r>
              <a:rPr dirty="0">
                <a:latin typeface="Arial"/>
                <a:cs typeface="Arial"/>
              </a:rPr>
              <a:t>s</a:t>
            </a:r>
            <a:r>
              <a:rPr spc="5" dirty="0">
                <a:latin typeface="Arial"/>
                <a:cs typeface="Arial"/>
              </a:rPr>
              <a:t>e</a:t>
            </a:r>
            <a:r>
              <a:rPr dirty="0">
                <a:latin typeface="Arial"/>
                <a:cs typeface="Arial"/>
              </a:rPr>
              <a:t>rs</a:t>
            </a:r>
          </a:p>
        </p:txBody>
      </p:sp>
    </p:spTree>
    <p:extLst>
      <p:ext uri="{BB962C8B-B14F-4D97-AF65-F5344CB8AC3E}">
        <p14:creationId xmlns:p14="http://schemas.microsoft.com/office/powerpoint/2010/main" val="2961558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381000" y="808230"/>
            <a:ext cx="3916679" cy="609600"/>
          </a:xfrm>
          <a:prstGeom prst="rect">
            <a:avLst/>
          </a:prstGeom>
          <a:blipFill>
            <a:blip r:embed="rId4" cstate="print"/>
            <a:stretch>
              <a:fillRect/>
            </a:stretch>
          </a:blipFill>
        </p:spPr>
        <p:txBody>
          <a:bodyPr wrap="square" lIns="0" tIns="0" rIns="0" bIns="0" rtlCol="0"/>
          <a:lstStyle/>
          <a:p>
            <a:endParaRPr dirty="0"/>
          </a:p>
        </p:txBody>
      </p:sp>
      <p:sp>
        <p:nvSpPr>
          <p:cNvPr id="6" name="object 6"/>
          <p:cNvSpPr txBox="1"/>
          <p:nvPr/>
        </p:nvSpPr>
        <p:spPr>
          <a:xfrm>
            <a:off x="474373" y="1483283"/>
            <a:ext cx="8368665" cy="4708981"/>
          </a:xfrm>
          <a:prstGeom prst="rect">
            <a:avLst/>
          </a:prstGeom>
        </p:spPr>
        <p:txBody>
          <a:bodyPr vert="horz" wrap="square" lIns="0" tIns="0" rIns="0" bIns="0" rtlCol="0">
            <a:spAutoFit/>
          </a:bodyPr>
          <a:lstStyle/>
          <a:p>
            <a:pPr marL="12700">
              <a:lnSpc>
                <a:spcPct val="100000"/>
              </a:lnSpc>
            </a:pPr>
            <a:r>
              <a:rPr sz="1800" spc="-15" dirty="0">
                <a:latin typeface="Arial"/>
                <a:cs typeface="Arial"/>
              </a:rPr>
              <a:t>&lt;</a:t>
            </a:r>
            <a:r>
              <a:rPr sz="1800" spc="-35" dirty="0">
                <a:latin typeface="Arial"/>
                <a:cs typeface="Arial"/>
              </a:rPr>
              <a:t>!</a:t>
            </a:r>
            <a:r>
              <a:rPr sz="1800" spc="-5" dirty="0">
                <a:latin typeface="Arial"/>
                <a:cs typeface="Arial"/>
              </a:rPr>
              <a:t>DOC</a:t>
            </a:r>
            <a:r>
              <a:rPr sz="1800" spc="10" dirty="0">
                <a:latin typeface="Arial"/>
                <a:cs typeface="Arial"/>
              </a:rPr>
              <a:t>T</a:t>
            </a:r>
            <a:r>
              <a:rPr sz="1800" spc="-15" dirty="0">
                <a:latin typeface="Arial"/>
                <a:cs typeface="Arial"/>
              </a:rPr>
              <a:t>YPE</a:t>
            </a:r>
            <a:r>
              <a:rPr sz="1800" spc="60" dirty="0">
                <a:latin typeface="Times New Roman"/>
                <a:cs typeface="Times New Roman"/>
              </a:rPr>
              <a:t> </a:t>
            </a:r>
            <a:r>
              <a:rPr sz="1800" spc="-5" dirty="0">
                <a:latin typeface="Arial"/>
                <a:cs typeface="Arial"/>
              </a:rPr>
              <a:t>html&gt;</a:t>
            </a:r>
            <a:endParaRPr sz="1800" dirty="0">
              <a:latin typeface="Arial"/>
              <a:cs typeface="Arial"/>
            </a:endParaRPr>
          </a:p>
          <a:p>
            <a:pPr marL="12700">
              <a:lnSpc>
                <a:spcPct val="100000"/>
              </a:lnSpc>
            </a:pPr>
            <a:r>
              <a:rPr sz="1800" dirty="0">
                <a:latin typeface="Arial"/>
                <a:cs typeface="Arial"/>
              </a:rPr>
              <a:t>&lt;html</a:t>
            </a:r>
            <a:r>
              <a:rPr sz="1800" spc="35" dirty="0">
                <a:latin typeface="Times New Roman"/>
                <a:cs typeface="Times New Roman"/>
              </a:rPr>
              <a:t> </a:t>
            </a:r>
            <a:r>
              <a:rPr sz="1800" spc="-5" dirty="0">
                <a:latin typeface="Arial"/>
                <a:cs typeface="Arial"/>
              </a:rPr>
              <a:t>l</a:t>
            </a:r>
            <a:r>
              <a:rPr sz="1800" spc="-15" dirty="0">
                <a:latin typeface="Arial"/>
                <a:cs typeface="Arial"/>
              </a:rPr>
              <a:t>a</a:t>
            </a:r>
            <a:r>
              <a:rPr sz="1800" spc="-10" dirty="0">
                <a:latin typeface="Arial"/>
                <a:cs typeface="Arial"/>
              </a:rPr>
              <a:t>n</a:t>
            </a:r>
            <a:r>
              <a:rPr sz="1800" spc="-5" dirty="0">
                <a:latin typeface="Arial"/>
                <a:cs typeface="Arial"/>
              </a:rPr>
              <a:t>g</a:t>
            </a:r>
            <a:r>
              <a:rPr sz="1800" dirty="0">
                <a:latin typeface="Arial"/>
                <a:cs typeface="Arial"/>
              </a:rPr>
              <a:t>="</a:t>
            </a:r>
            <a:r>
              <a:rPr sz="1800" spc="-10" dirty="0">
                <a:latin typeface="Arial"/>
                <a:cs typeface="Arial"/>
              </a:rPr>
              <a:t>en</a:t>
            </a:r>
            <a:r>
              <a:rPr sz="1800" dirty="0">
                <a:latin typeface="Arial"/>
                <a:cs typeface="Arial"/>
              </a:rPr>
              <a:t>"&gt;</a:t>
            </a:r>
          </a:p>
          <a:p>
            <a:pPr marL="139065">
              <a:lnSpc>
                <a:spcPct val="100000"/>
              </a:lnSpc>
            </a:pPr>
            <a:r>
              <a:rPr sz="1800" dirty="0">
                <a:latin typeface="Arial"/>
                <a:cs typeface="Arial"/>
              </a:rPr>
              <a:t>&lt;he</a:t>
            </a:r>
            <a:r>
              <a:rPr sz="1800" spc="-10" dirty="0">
                <a:latin typeface="Arial"/>
                <a:cs typeface="Arial"/>
              </a:rPr>
              <a:t>a</a:t>
            </a:r>
            <a:r>
              <a:rPr sz="1800" spc="-5" dirty="0">
                <a:latin typeface="Arial"/>
                <a:cs typeface="Arial"/>
              </a:rPr>
              <a:t>d&gt;</a:t>
            </a:r>
            <a:endParaRPr sz="1800" dirty="0">
              <a:latin typeface="Arial"/>
              <a:cs typeface="Arial"/>
            </a:endParaRPr>
          </a:p>
          <a:p>
            <a:pPr marL="266700">
              <a:lnSpc>
                <a:spcPct val="100000"/>
              </a:lnSpc>
            </a:pPr>
            <a:r>
              <a:rPr sz="1800" dirty="0">
                <a:latin typeface="Arial"/>
                <a:cs typeface="Arial"/>
              </a:rPr>
              <a:t>&lt;meta</a:t>
            </a:r>
            <a:r>
              <a:rPr sz="1800" spc="40" dirty="0">
                <a:latin typeface="Times New Roman"/>
                <a:cs typeface="Times New Roman"/>
              </a:rPr>
              <a:t> </a:t>
            </a:r>
            <a:r>
              <a:rPr sz="1800" dirty="0">
                <a:latin typeface="Arial"/>
                <a:cs typeface="Arial"/>
              </a:rPr>
              <a:t>ch</a:t>
            </a:r>
            <a:r>
              <a:rPr sz="1800" spc="-10" dirty="0">
                <a:latin typeface="Arial"/>
                <a:cs typeface="Arial"/>
              </a:rPr>
              <a:t>arset="ut</a:t>
            </a:r>
            <a:r>
              <a:rPr sz="1800" dirty="0">
                <a:latin typeface="Arial"/>
                <a:cs typeface="Arial"/>
              </a:rPr>
              <a:t>f-</a:t>
            </a:r>
            <a:r>
              <a:rPr sz="1800" spc="-5" dirty="0">
                <a:latin typeface="Arial"/>
                <a:cs typeface="Arial"/>
              </a:rPr>
              <a:t>8</a:t>
            </a:r>
            <a:r>
              <a:rPr sz="1800" spc="-10" dirty="0">
                <a:latin typeface="Arial"/>
                <a:cs typeface="Arial"/>
              </a:rPr>
              <a:t>"</a:t>
            </a:r>
            <a:r>
              <a:rPr sz="1800" spc="-15" dirty="0">
                <a:latin typeface="Arial"/>
                <a:cs typeface="Arial"/>
              </a:rPr>
              <a:t>&gt;</a:t>
            </a:r>
            <a:endParaRPr sz="1800" dirty="0">
              <a:latin typeface="Arial"/>
              <a:cs typeface="Arial"/>
            </a:endParaRPr>
          </a:p>
          <a:p>
            <a:pPr marL="266700">
              <a:lnSpc>
                <a:spcPct val="100000"/>
              </a:lnSpc>
            </a:pPr>
            <a:r>
              <a:rPr sz="1800" dirty="0">
                <a:latin typeface="Arial"/>
                <a:cs typeface="Arial"/>
              </a:rPr>
              <a:t>&lt;meta</a:t>
            </a:r>
            <a:r>
              <a:rPr sz="1800" spc="40" dirty="0">
                <a:latin typeface="Times New Roman"/>
                <a:cs typeface="Times New Roman"/>
              </a:rPr>
              <a:t> </a:t>
            </a:r>
            <a:r>
              <a:rPr sz="1800" spc="-5" dirty="0">
                <a:latin typeface="Arial"/>
                <a:cs typeface="Arial"/>
              </a:rPr>
              <a:t>n</a:t>
            </a:r>
            <a:r>
              <a:rPr sz="1800" spc="-10" dirty="0">
                <a:latin typeface="Arial"/>
                <a:cs typeface="Arial"/>
              </a:rPr>
              <a:t>a</a:t>
            </a:r>
            <a:r>
              <a:rPr sz="1800" dirty="0">
                <a:latin typeface="Arial"/>
                <a:cs typeface="Arial"/>
              </a:rPr>
              <a:t>me="v</a:t>
            </a:r>
            <a:r>
              <a:rPr sz="1800" spc="-10" dirty="0">
                <a:latin typeface="Arial"/>
                <a:cs typeface="Arial"/>
              </a:rPr>
              <a:t>i</a:t>
            </a:r>
            <a:r>
              <a:rPr sz="1800" spc="-5" dirty="0">
                <a:latin typeface="Arial"/>
                <a:cs typeface="Arial"/>
              </a:rPr>
              <a:t>e</a:t>
            </a:r>
            <a:r>
              <a:rPr sz="1800" spc="-50" dirty="0">
                <a:latin typeface="Arial"/>
                <a:cs typeface="Arial"/>
              </a:rPr>
              <a:t>w</a:t>
            </a:r>
            <a:r>
              <a:rPr sz="1800" spc="-5" dirty="0">
                <a:latin typeface="Arial"/>
                <a:cs typeface="Arial"/>
              </a:rPr>
              <a:t>p</a:t>
            </a:r>
            <a:r>
              <a:rPr sz="1800" spc="-10" dirty="0">
                <a:latin typeface="Arial"/>
                <a:cs typeface="Arial"/>
              </a:rPr>
              <a:t>ort"</a:t>
            </a:r>
            <a:r>
              <a:rPr sz="1800" spc="110" dirty="0">
                <a:latin typeface="Times New Roman"/>
                <a:cs typeface="Times New Roman"/>
              </a:rPr>
              <a:t> </a:t>
            </a:r>
            <a:r>
              <a:rPr sz="1800" dirty="0">
                <a:latin typeface="Arial"/>
                <a:cs typeface="Arial"/>
              </a:rPr>
              <a:t>co</a:t>
            </a:r>
            <a:r>
              <a:rPr sz="1800" spc="-10" dirty="0">
                <a:latin typeface="Arial"/>
                <a:cs typeface="Arial"/>
              </a:rPr>
              <a:t>n</a:t>
            </a:r>
            <a:r>
              <a:rPr sz="1800" dirty="0">
                <a:latin typeface="Arial"/>
                <a:cs typeface="Arial"/>
              </a:rPr>
              <a:t>te</a:t>
            </a:r>
            <a:r>
              <a:rPr sz="1800" spc="-10" dirty="0">
                <a:latin typeface="Arial"/>
                <a:cs typeface="Arial"/>
              </a:rPr>
              <a:t>n</a:t>
            </a:r>
            <a:r>
              <a:rPr sz="1800" spc="-5" dirty="0">
                <a:latin typeface="Arial"/>
                <a:cs typeface="Arial"/>
              </a:rPr>
              <a:t>t</a:t>
            </a:r>
            <a:r>
              <a:rPr sz="1800" spc="-10" dirty="0">
                <a:latin typeface="Arial"/>
                <a:cs typeface="Arial"/>
              </a:rPr>
              <a:t>=</a:t>
            </a:r>
            <a:r>
              <a:rPr sz="1800" dirty="0">
                <a:latin typeface="Arial"/>
                <a:cs typeface="Arial"/>
              </a:rPr>
              <a:t>"</a:t>
            </a:r>
            <a:r>
              <a:rPr sz="1800" spc="-45" dirty="0">
                <a:latin typeface="Arial"/>
                <a:cs typeface="Arial"/>
              </a:rPr>
              <a:t>w</a:t>
            </a:r>
            <a:r>
              <a:rPr sz="1800" spc="-5" dirty="0">
                <a:latin typeface="Arial"/>
                <a:cs typeface="Arial"/>
              </a:rPr>
              <a:t>i</a:t>
            </a:r>
            <a:r>
              <a:rPr sz="1800" spc="-10" dirty="0">
                <a:latin typeface="Arial"/>
                <a:cs typeface="Arial"/>
              </a:rPr>
              <a:t>d</a:t>
            </a:r>
            <a:r>
              <a:rPr sz="1800" dirty="0">
                <a:latin typeface="Arial"/>
                <a:cs typeface="Arial"/>
              </a:rPr>
              <a:t>th=d</a:t>
            </a:r>
            <a:r>
              <a:rPr sz="1800" spc="-10" dirty="0">
                <a:latin typeface="Arial"/>
                <a:cs typeface="Arial"/>
              </a:rPr>
              <a:t>e</a:t>
            </a:r>
            <a:r>
              <a:rPr sz="1800" dirty="0">
                <a:latin typeface="Arial"/>
                <a:cs typeface="Arial"/>
              </a:rPr>
              <a:t>vic</a:t>
            </a:r>
            <a:r>
              <a:rPr sz="1800" spc="-5" dirty="0">
                <a:latin typeface="Arial"/>
                <a:cs typeface="Arial"/>
              </a:rPr>
              <a:t>e</a:t>
            </a:r>
            <a:r>
              <a:rPr sz="1800" spc="10" dirty="0">
                <a:latin typeface="Arial"/>
                <a:cs typeface="Arial"/>
              </a:rPr>
              <a:t>-</a:t>
            </a:r>
            <a:r>
              <a:rPr sz="1800" spc="-5" dirty="0">
                <a:latin typeface="Arial"/>
                <a:cs typeface="Arial"/>
              </a:rPr>
              <a:t>w</a:t>
            </a:r>
            <a:r>
              <a:rPr sz="1800" spc="-10" dirty="0">
                <a:latin typeface="Arial"/>
                <a:cs typeface="Arial"/>
              </a:rPr>
              <a:t>i</a:t>
            </a:r>
            <a:r>
              <a:rPr sz="1800" spc="-5" dirty="0">
                <a:latin typeface="Arial"/>
                <a:cs typeface="Arial"/>
              </a:rPr>
              <a:t>dt</a:t>
            </a:r>
            <a:r>
              <a:rPr sz="1800" spc="-10" dirty="0">
                <a:latin typeface="Arial"/>
                <a:cs typeface="Arial"/>
              </a:rPr>
              <a:t>h</a:t>
            </a:r>
            <a:r>
              <a:rPr sz="1800" spc="-5" dirty="0">
                <a:latin typeface="Arial"/>
                <a:cs typeface="Arial"/>
              </a:rPr>
              <a:t>,</a:t>
            </a:r>
            <a:r>
              <a:rPr sz="1800" spc="100" dirty="0">
                <a:latin typeface="Times New Roman"/>
                <a:cs typeface="Times New Roman"/>
              </a:rPr>
              <a:t> </a:t>
            </a:r>
            <a:r>
              <a:rPr sz="1800" spc="-5" dirty="0">
                <a:latin typeface="Arial"/>
                <a:cs typeface="Arial"/>
              </a:rPr>
              <a:t>i</a:t>
            </a:r>
            <a:r>
              <a:rPr sz="1800" spc="-10" dirty="0">
                <a:latin typeface="Arial"/>
                <a:cs typeface="Arial"/>
              </a:rPr>
              <a:t>n</a:t>
            </a:r>
            <a:r>
              <a:rPr sz="1800" spc="-5" dirty="0">
                <a:latin typeface="Arial"/>
                <a:cs typeface="Arial"/>
              </a:rPr>
              <a:t>iti</a:t>
            </a:r>
            <a:r>
              <a:rPr sz="1800" spc="-10" dirty="0">
                <a:latin typeface="Arial"/>
                <a:cs typeface="Arial"/>
              </a:rPr>
              <a:t>a</a:t>
            </a:r>
            <a:r>
              <a:rPr sz="1800" dirty="0">
                <a:latin typeface="Arial"/>
                <a:cs typeface="Arial"/>
              </a:rPr>
              <a:t>l-sca</a:t>
            </a:r>
            <a:r>
              <a:rPr sz="1800" spc="-10" dirty="0">
                <a:latin typeface="Arial"/>
                <a:cs typeface="Arial"/>
              </a:rPr>
              <a:t>l</a:t>
            </a:r>
            <a:r>
              <a:rPr sz="1800" spc="-5" dirty="0">
                <a:latin typeface="Arial"/>
                <a:cs typeface="Arial"/>
              </a:rPr>
              <a:t>e=1</a:t>
            </a:r>
            <a:r>
              <a:rPr sz="1800" spc="-10" dirty="0">
                <a:latin typeface="Arial"/>
                <a:cs typeface="Arial"/>
              </a:rPr>
              <a:t>"</a:t>
            </a:r>
            <a:r>
              <a:rPr sz="1800" spc="-15" dirty="0">
                <a:latin typeface="Arial"/>
                <a:cs typeface="Arial"/>
              </a:rPr>
              <a:t>&gt;</a:t>
            </a:r>
            <a:endParaRPr sz="1800" dirty="0">
              <a:latin typeface="Arial"/>
              <a:cs typeface="Arial"/>
            </a:endParaRPr>
          </a:p>
          <a:p>
            <a:pPr marL="266700">
              <a:lnSpc>
                <a:spcPct val="100000"/>
              </a:lnSpc>
            </a:pPr>
            <a:r>
              <a:rPr sz="1800" dirty="0">
                <a:latin typeface="Arial"/>
                <a:cs typeface="Arial"/>
              </a:rPr>
              <a:t>&lt;li</a:t>
            </a:r>
            <a:r>
              <a:rPr sz="1800" spc="-10" dirty="0">
                <a:latin typeface="Arial"/>
                <a:cs typeface="Arial"/>
              </a:rPr>
              <a:t>n</a:t>
            </a:r>
            <a:r>
              <a:rPr sz="1800" dirty="0">
                <a:latin typeface="Arial"/>
                <a:cs typeface="Arial"/>
              </a:rPr>
              <a:t>k</a:t>
            </a:r>
            <a:r>
              <a:rPr sz="1800" spc="50" dirty="0">
                <a:latin typeface="Times New Roman"/>
                <a:cs typeface="Times New Roman"/>
              </a:rPr>
              <a:t> </a:t>
            </a:r>
            <a:r>
              <a:rPr sz="1800" spc="-5" dirty="0">
                <a:latin typeface="Arial"/>
                <a:cs typeface="Arial"/>
              </a:rPr>
              <a:t>hr</a:t>
            </a:r>
            <a:r>
              <a:rPr sz="1800" spc="-10" dirty="0">
                <a:latin typeface="Arial"/>
                <a:cs typeface="Arial"/>
              </a:rPr>
              <a:t>e</a:t>
            </a:r>
            <a:r>
              <a:rPr sz="1800" spc="-5" dirty="0">
                <a:latin typeface="Arial"/>
                <a:cs typeface="Arial"/>
              </a:rPr>
              <a:t>f</a:t>
            </a:r>
            <a:r>
              <a:rPr sz="1800" spc="-10" dirty="0">
                <a:latin typeface="Arial"/>
                <a:cs typeface="Arial"/>
              </a:rPr>
              <a:t>="</a:t>
            </a:r>
            <a:r>
              <a:rPr sz="1800" dirty="0">
                <a:latin typeface="Arial"/>
                <a:cs typeface="Arial"/>
              </a:rPr>
              <a:t>css/b</a:t>
            </a:r>
            <a:r>
              <a:rPr sz="1800" spc="-10" dirty="0">
                <a:latin typeface="Arial"/>
                <a:cs typeface="Arial"/>
              </a:rPr>
              <a:t>o</a:t>
            </a:r>
            <a:r>
              <a:rPr sz="1800" spc="-5" dirty="0">
                <a:latin typeface="Arial"/>
                <a:cs typeface="Arial"/>
              </a:rPr>
              <a:t>otstra</a:t>
            </a:r>
            <a:r>
              <a:rPr sz="1800" spc="-10" dirty="0">
                <a:latin typeface="Arial"/>
                <a:cs typeface="Arial"/>
              </a:rPr>
              <a:t>p.min.css"</a:t>
            </a:r>
            <a:r>
              <a:rPr sz="1800" spc="45" dirty="0">
                <a:latin typeface="Times New Roman"/>
                <a:cs typeface="Times New Roman"/>
              </a:rPr>
              <a:t> </a:t>
            </a:r>
            <a:r>
              <a:rPr sz="1800" dirty="0">
                <a:latin typeface="Arial"/>
                <a:cs typeface="Arial"/>
              </a:rPr>
              <a:t>re</a:t>
            </a:r>
            <a:r>
              <a:rPr sz="1800" spc="-10" dirty="0">
                <a:latin typeface="Arial"/>
                <a:cs typeface="Arial"/>
              </a:rPr>
              <a:t>l="st</a:t>
            </a:r>
            <a:r>
              <a:rPr sz="1800" spc="-30" dirty="0">
                <a:latin typeface="Arial"/>
                <a:cs typeface="Arial"/>
              </a:rPr>
              <a:t>y</a:t>
            </a:r>
            <a:r>
              <a:rPr sz="1800" spc="-5" dirty="0">
                <a:latin typeface="Arial"/>
                <a:cs typeface="Arial"/>
              </a:rPr>
              <a:t>l</a:t>
            </a:r>
            <a:r>
              <a:rPr sz="1800" spc="-10" dirty="0">
                <a:latin typeface="Arial"/>
                <a:cs typeface="Arial"/>
              </a:rPr>
              <a:t>e</a:t>
            </a:r>
            <a:r>
              <a:rPr sz="1800" dirty="0">
                <a:latin typeface="Arial"/>
                <a:cs typeface="Arial"/>
              </a:rPr>
              <a:t>sh</a:t>
            </a:r>
            <a:r>
              <a:rPr sz="1800" spc="-10" dirty="0">
                <a:latin typeface="Arial"/>
                <a:cs typeface="Arial"/>
              </a:rPr>
              <a:t>e</a:t>
            </a:r>
            <a:r>
              <a:rPr sz="1800" spc="-15" dirty="0">
                <a:latin typeface="Arial"/>
                <a:cs typeface="Arial"/>
              </a:rPr>
              <a:t>et"&gt;</a:t>
            </a:r>
            <a:endParaRPr sz="1800" dirty="0">
              <a:latin typeface="Arial"/>
              <a:cs typeface="Arial"/>
            </a:endParaRPr>
          </a:p>
          <a:p>
            <a:pPr marL="266700">
              <a:lnSpc>
                <a:spcPct val="100000"/>
              </a:lnSpc>
            </a:pPr>
            <a:r>
              <a:rPr sz="1800" dirty="0">
                <a:latin typeface="Arial"/>
                <a:cs typeface="Arial"/>
              </a:rPr>
              <a:t>&lt;li</a:t>
            </a:r>
            <a:r>
              <a:rPr sz="1800" spc="-15" dirty="0">
                <a:latin typeface="Arial"/>
                <a:cs typeface="Arial"/>
              </a:rPr>
              <a:t>n</a:t>
            </a:r>
            <a:r>
              <a:rPr sz="1800" dirty="0">
                <a:latin typeface="Arial"/>
                <a:cs typeface="Arial"/>
              </a:rPr>
              <a:t>k</a:t>
            </a:r>
            <a:r>
              <a:rPr sz="1800" spc="50" dirty="0">
                <a:latin typeface="Times New Roman"/>
                <a:cs typeface="Times New Roman"/>
              </a:rPr>
              <a:t> </a:t>
            </a:r>
            <a:r>
              <a:rPr sz="1800" spc="-5" dirty="0">
                <a:latin typeface="Arial"/>
                <a:cs typeface="Arial"/>
              </a:rPr>
              <a:t>hre</a:t>
            </a:r>
            <a:r>
              <a:rPr sz="1800" spc="-10" dirty="0">
                <a:latin typeface="Arial"/>
                <a:cs typeface="Arial"/>
              </a:rPr>
              <a:t>f</a:t>
            </a:r>
            <a:r>
              <a:rPr sz="1800" dirty="0">
                <a:latin typeface="Arial"/>
                <a:cs typeface="Arial"/>
              </a:rPr>
              <a:t>=</a:t>
            </a:r>
            <a:r>
              <a:rPr sz="1800" spc="-5" dirty="0">
                <a:latin typeface="Arial"/>
                <a:cs typeface="Arial"/>
              </a:rPr>
              <a:t>“css</a:t>
            </a:r>
            <a:r>
              <a:rPr sz="1800" dirty="0">
                <a:latin typeface="Arial"/>
                <a:cs typeface="Arial"/>
              </a:rPr>
              <a:t>/st</a:t>
            </a:r>
            <a:r>
              <a:rPr sz="1800" spc="-20" dirty="0">
                <a:latin typeface="Arial"/>
                <a:cs typeface="Arial"/>
              </a:rPr>
              <a:t>y</a:t>
            </a:r>
            <a:r>
              <a:rPr sz="1800" dirty="0">
                <a:latin typeface="Arial"/>
                <a:cs typeface="Arial"/>
              </a:rPr>
              <a:t>l</a:t>
            </a:r>
            <a:r>
              <a:rPr sz="1800" spc="-15" dirty="0">
                <a:latin typeface="Arial"/>
                <a:cs typeface="Arial"/>
              </a:rPr>
              <a:t>e</a:t>
            </a:r>
            <a:r>
              <a:rPr sz="1800" dirty="0">
                <a:latin typeface="Arial"/>
                <a:cs typeface="Arial"/>
              </a:rPr>
              <a:t>.css”</a:t>
            </a:r>
            <a:r>
              <a:rPr sz="1800" spc="15" dirty="0">
                <a:latin typeface="Arial"/>
                <a:cs typeface="Arial"/>
              </a:rPr>
              <a:t> </a:t>
            </a:r>
            <a:r>
              <a:rPr sz="1800" dirty="0">
                <a:latin typeface="Arial"/>
                <a:cs typeface="Arial"/>
              </a:rPr>
              <a:t>r</a:t>
            </a:r>
            <a:r>
              <a:rPr sz="1800" spc="-10" dirty="0">
                <a:latin typeface="Arial"/>
                <a:cs typeface="Arial"/>
              </a:rPr>
              <a:t>e</a:t>
            </a:r>
            <a:r>
              <a:rPr sz="1800" spc="-5" dirty="0">
                <a:latin typeface="Arial"/>
                <a:cs typeface="Arial"/>
              </a:rPr>
              <a:t>l</a:t>
            </a:r>
            <a:r>
              <a:rPr sz="1800" dirty="0">
                <a:latin typeface="Arial"/>
                <a:cs typeface="Arial"/>
              </a:rPr>
              <a:t>="st</a:t>
            </a:r>
            <a:r>
              <a:rPr sz="1800" spc="-25" dirty="0">
                <a:latin typeface="Arial"/>
                <a:cs typeface="Arial"/>
              </a:rPr>
              <a:t>y</a:t>
            </a:r>
            <a:r>
              <a:rPr sz="1800" spc="-5" dirty="0">
                <a:latin typeface="Arial"/>
                <a:cs typeface="Arial"/>
              </a:rPr>
              <a:t>l</a:t>
            </a:r>
            <a:r>
              <a:rPr sz="1800" spc="-15" dirty="0">
                <a:latin typeface="Arial"/>
                <a:cs typeface="Arial"/>
              </a:rPr>
              <a:t>e</a:t>
            </a:r>
            <a:r>
              <a:rPr sz="1800" dirty="0">
                <a:latin typeface="Arial"/>
                <a:cs typeface="Arial"/>
              </a:rPr>
              <a:t>s</a:t>
            </a:r>
            <a:r>
              <a:rPr sz="1800" spc="-10" dirty="0">
                <a:latin typeface="Arial"/>
                <a:cs typeface="Arial"/>
              </a:rPr>
              <a:t>hee</a:t>
            </a:r>
            <a:r>
              <a:rPr sz="1800" dirty="0">
                <a:latin typeface="Arial"/>
                <a:cs typeface="Arial"/>
              </a:rPr>
              <a:t>t&gt;</a:t>
            </a:r>
          </a:p>
          <a:p>
            <a:pPr marL="139065">
              <a:lnSpc>
                <a:spcPct val="100000"/>
              </a:lnSpc>
            </a:pPr>
            <a:r>
              <a:rPr sz="1800" spc="-15" dirty="0">
                <a:latin typeface="Arial"/>
                <a:cs typeface="Arial"/>
              </a:rPr>
              <a:t>&lt;scri</a:t>
            </a:r>
            <a:r>
              <a:rPr sz="1800" spc="-10" dirty="0">
                <a:latin typeface="Arial"/>
                <a:cs typeface="Arial"/>
              </a:rPr>
              <a:t>p</a:t>
            </a:r>
            <a:r>
              <a:rPr sz="1800" spc="-5" dirty="0">
                <a:latin typeface="Arial"/>
                <a:cs typeface="Arial"/>
              </a:rPr>
              <a:t>t</a:t>
            </a:r>
            <a:r>
              <a:rPr sz="1800" spc="60" dirty="0">
                <a:latin typeface="Times New Roman"/>
                <a:cs typeface="Times New Roman"/>
              </a:rPr>
              <a:t> </a:t>
            </a:r>
            <a:r>
              <a:rPr sz="1800" dirty="0">
                <a:latin typeface="Arial"/>
                <a:cs typeface="Arial"/>
              </a:rPr>
              <a:t>src</a:t>
            </a:r>
            <a:r>
              <a:rPr sz="1800" spc="-10" dirty="0">
                <a:latin typeface="Arial"/>
                <a:cs typeface="Arial"/>
              </a:rPr>
              <a:t>="https:</a:t>
            </a:r>
            <a:r>
              <a:rPr sz="1800" dirty="0">
                <a:latin typeface="Arial"/>
                <a:cs typeface="Arial"/>
              </a:rPr>
              <a:t>//aj</a:t>
            </a:r>
            <a:r>
              <a:rPr sz="1800" spc="-15" dirty="0">
                <a:latin typeface="Arial"/>
                <a:cs typeface="Arial"/>
              </a:rPr>
              <a:t>ax</a:t>
            </a:r>
            <a:r>
              <a:rPr sz="1800" dirty="0">
                <a:latin typeface="Arial"/>
                <a:cs typeface="Arial"/>
              </a:rPr>
              <a:t>.g</a:t>
            </a:r>
            <a:r>
              <a:rPr sz="1800" spc="-10" dirty="0">
                <a:latin typeface="Arial"/>
                <a:cs typeface="Arial"/>
              </a:rPr>
              <a:t>o</a:t>
            </a:r>
            <a:r>
              <a:rPr sz="1800" spc="-5" dirty="0">
                <a:latin typeface="Arial"/>
                <a:cs typeface="Arial"/>
              </a:rPr>
              <a:t>o</a:t>
            </a:r>
            <a:r>
              <a:rPr sz="1800" spc="-10" dirty="0">
                <a:latin typeface="Arial"/>
                <a:cs typeface="Arial"/>
              </a:rPr>
              <a:t>g</a:t>
            </a:r>
            <a:r>
              <a:rPr sz="1800" spc="-5" dirty="0">
                <a:latin typeface="Arial"/>
                <a:cs typeface="Arial"/>
              </a:rPr>
              <a:t>l</a:t>
            </a:r>
            <a:r>
              <a:rPr sz="1800" spc="-10" dirty="0">
                <a:latin typeface="Arial"/>
                <a:cs typeface="Arial"/>
              </a:rPr>
              <a:t>e</a:t>
            </a:r>
            <a:r>
              <a:rPr sz="1800" spc="-5" dirty="0">
                <a:latin typeface="Arial"/>
                <a:cs typeface="Arial"/>
              </a:rPr>
              <a:t>a</a:t>
            </a:r>
            <a:r>
              <a:rPr sz="1800" spc="-10" dirty="0">
                <a:latin typeface="Arial"/>
                <a:cs typeface="Arial"/>
              </a:rPr>
              <a:t>p</a:t>
            </a:r>
            <a:r>
              <a:rPr sz="1800" spc="-5" dirty="0">
                <a:latin typeface="Arial"/>
                <a:cs typeface="Arial"/>
              </a:rPr>
              <a:t>is.com/aj</a:t>
            </a:r>
            <a:r>
              <a:rPr sz="1800" spc="-10" dirty="0">
                <a:latin typeface="Arial"/>
                <a:cs typeface="Arial"/>
              </a:rPr>
              <a:t>a</a:t>
            </a:r>
            <a:r>
              <a:rPr sz="1800" spc="-15" dirty="0">
                <a:latin typeface="Arial"/>
                <a:cs typeface="Arial"/>
              </a:rPr>
              <a:t>x</a:t>
            </a:r>
            <a:r>
              <a:rPr sz="1800" dirty="0">
                <a:latin typeface="Arial"/>
                <a:cs typeface="Arial"/>
              </a:rPr>
              <a:t>/li</a:t>
            </a:r>
            <a:r>
              <a:rPr sz="1800" spc="-15" dirty="0">
                <a:latin typeface="Arial"/>
                <a:cs typeface="Arial"/>
              </a:rPr>
              <a:t>b</a:t>
            </a:r>
            <a:r>
              <a:rPr sz="1800" spc="-10" dirty="0">
                <a:latin typeface="Arial"/>
                <a:cs typeface="Arial"/>
              </a:rPr>
              <a:t>s</a:t>
            </a:r>
            <a:r>
              <a:rPr sz="1800" dirty="0">
                <a:latin typeface="Arial"/>
                <a:cs typeface="Arial"/>
              </a:rPr>
              <a:t>/</a:t>
            </a:r>
            <a:r>
              <a:rPr sz="1800" spc="5" dirty="0">
                <a:latin typeface="Arial"/>
                <a:cs typeface="Arial"/>
              </a:rPr>
              <a:t>j</a:t>
            </a:r>
            <a:r>
              <a:rPr sz="1800" spc="-5" dirty="0">
                <a:latin typeface="Arial"/>
                <a:cs typeface="Arial"/>
              </a:rPr>
              <a:t>q</a:t>
            </a:r>
            <a:r>
              <a:rPr sz="1800" spc="-10" dirty="0">
                <a:latin typeface="Arial"/>
                <a:cs typeface="Arial"/>
              </a:rPr>
              <a:t>u</a:t>
            </a:r>
            <a:r>
              <a:rPr sz="1800" spc="-5" dirty="0">
                <a:latin typeface="Arial"/>
                <a:cs typeface="Arial"/>
              </a:rPr>
              <a:t>e</a:t>
            </a:r>
            <a:r>
              <a:rPr sz="1800" spc="5" dirty="0">
                <a:latin typeface="Arial"/>
                <a:cs typeface="Arial"/>
              </a:rPr>
              <a:t>r</a:t>
            </a:r>
            <a:r>
              <a:rPr sz="1800" spc="-10" dirty="0">
                <a:latin typeface="Arial"/>
                <a:cs typeface="Arial"/>
              </a:rPr>
              <a:t>y/1.</a:t>
            </a:r>
            <a:r>
              <a:rPr sz="1800" spc="-125" dirty="0">
                <a:latin typeface="Arial"/>
                <a:cs typeface="Arial"/>
              </a:rPr>
              <a:t>1</a:t>
            </a:r>
            <a:r>
              <a:rPr sz="1800" spc="-5" dirty="0">
                <a:latin typeface="Arial"/>
                <a:cs typeface="Arial"/>
              </a:rPr>
              <a:t>1.</a:t>
            </a:r>
            <a:r>
              <a:rPr sz="1800" spc="-10" dirty="0">
                <a:latin typeface="Arial"/>
                <a:cs typeface="Arial"/>
              </a:rPr>
              <a:t>3</a:t>
            </a:r>
            <a:r>
              <a:rPr sz="1800" dirty="0">
                <a:latin typeface="Arial"/>
                <a:cs typeface="Arial"/>
              </a:rPr>
              <a:t>/jque</a:t>
            </a:r>
            <a:r>
              <a:rPr sz="1800" spc="5" dirty="0">
                <a:latin typeface="Arial"/>
                <a:cs typeface="Arial"/>
              </a:rPr>
              <a:t>r</a:t>
            </a:r>
            <a:r>
              <a:rPr sz="1800" spc="-145" dirty="0">
                <a:latin typeface="Arial"/>
                <a:cs typeface="Arial"/>
              </a:rPr>
              <a:t>y</a:t>
            </a:r>
            <a:r>
              <a:rPr sz="1800" dirty="0">
                <a:latin typeface="Arial"/>
                <a:cs typeface="Arial"/>
              </a:rPr>
              <a:t>.min.j</a:t>
            </a:r>
            <a:r>
              <a:rPr sz="1800" spc="-5" dirty="0">
                <a:latin typeface="Arial"/>
                <a:cs typeface="Arial"/>
              </a:rPr>
              <a:t>s</a:t>
            </a:r>
            <a:r>
              <a:rPr sz="1800" spc="-15" dirty="0">
                <a:latin typeface="Arial"/>
                <a:cs typeface="Arial"/>
              </a:rPr>
              <a:t>"&gt;</a:t>
            </a:r>
            <a:endParaRPr sz="1800" dirty="0">
              <a:latin typeface="Arial"/>
              <a:cs typeface="Arial"/>
            </a:endParaRPr>
          </a:p>
          <a:p>
            <a:pPr marL="139065">
              <a:lnSpc>
                <a:spcPct val="100000"/>
              </a:lnSpc>
            </a:pPr>
            <a:r>
              <a:rPr sz="1800" spc="-10" dirty="0">
                <a:latin typeface="Arial"/>
                <a:cs typeface="Arial"/>
              </a:rPr>
              <a:t>&lt;/script&gt;</a:t>
            </a:r>
            <a:endParaRPr sz="1800" dirty="0">
              <a:latin typeface="Arial"/>
              <a:cs typeface="Arial"/>
            </a:endParaRPr>
          </a:p>
          <a:p>
            <a:pPr marL="139065">
              <a:lnSpc>
                <a:spcPct val="100000"/>
              </a:lnSpc>
            </a:pPr>
            <a:r>
              <a:rPr sz="1800" dirty="0">
                <a:latin typeface="Arial"/>
                <a:cs typeface="Arial"/>
              </a:rPr>
              <a:t>&lt;script</a:t>
            </a:r>
            <a:r>
              <a:rPr sz="1800" spc="55" dirty="0">
                <a:latin typeface="Times New Roman"/>
                <a:cs typeface="Times New Roman"/>
              </a:rPr>
              <a:t> </a:t>
            </a:r>
            <a:r>
              <a:rPr sz="1800" dirty="0">
                <a:latin typeface="Arial"/>
                <a:cs typeface="Arial"/>
              </a:rPr>
              <a:t>src</a:t>
            </a:r>
            <a:r>
              <a:rPr sz="1800" spc="-10" dirty="0">
                <a:latin typeface="Arial"/>
                <a:cs typeface="Arial"/>
                <a:hlinkClick r:id="rId5"/>
              </a:rPr>
              <a:t>="http:</a:t>
            </a:r>
            <a:r>
              <a:rPr sz="1800" dirty="0">
                <a:latin typeface="Arial"/>
                <a:cs typeface="Arial"/>
                <a:hlinkClick r:id="rId5"/>
              </a:rPr>
              <a:t>/</a:t>
            </a:r>
            <a:r>
              <a:rPr sz="1800" spc="-10" dirty="0">
                <a:latin typeface="Arial"/>
                <a:cs typeface="Arial"/>
                <a:hlinkClick r:id="rId5"/>
              </a:rPr>
              <a:t>/ma</a:t>
            </a:r>
            <a:r>
              <a:rPr sz="1800" spc="-25" dirty="0">
                <a:latin typeface="Arial"/>
                <a:cs typeface="Arial"/>
                <a:hlinkClick r:id="rId5"/>
              </a:rPr>
              <a:t>x</a:t>
            </a:r>
            <a:r>
              <a:rPr sz="1800" dirty="0">
                <a:latin typeface="Arial"/>
                <a:cs typeface="Arial"/>
                <a:hlinkClick r:id="rId5"/>
              </a:rPr>
              <a:t>cd</a:t>
            </a:r>
            <a:r>
              <a:rPr sz="1800" spc="-10" dirty="0">
                <a:latin typeface="Arial"/>
                <a:cs typeface="Arial"/>
                <a:hlinkClick r:id="rId5"/>
              </a:rPr>
              <a:t>n</a:t>
            </a:r>
            <a:r>
              <a:rPr sz="1800" dirty="0">
                <a:latin typeface="Arial"/>
                <a:cs typeface="Arial"/>
                <a:hlinkClick r:id="rId5"/>
              </a:rPr>
              <a:t>.b</a:t>
            </a:r>
            <a:r>
              <a:rPr sz="1800" spc="-10" dirty="0">
                <a:latin typeface="Arial"/>
                <a:cs typeface="Arial"/>
                <a:hlinkClick r:id="rId5"/>
              </a:rPr>
              <a:t>o</a:t>
            </a:r>
            <a:r>
              <a:rPr sz="1800" spc="-5" dirty="0">
                <a:latin typeface="Arial"/>
                <a:cs typeface="Arial"/>
                <a:hlinkClick r:id="rId5"/>
              </a:rPr>
              <a:t>otstra</a:t>
            </a:r>
            <a:r>
              <a:rPr sz="1800" spc="-10" dirty="0">
                <a:latin typeface="Arial"/>
                <a:cs typeface="Arial"/>
                <a:hlinkClick r:id="rId5"/>
              </a:rPr>
              <a:t>p</a:t>
            </a:r>
            <a:r>
              <a:rPr sz="1800" dirty="0">
                <a:latin typeface="Arial"/>
                <a:cs typeface="Arial"/>
                <a:hlinkClick r:id="rId5"/>
              </a:rPr>
              <a:t>cd</a:t>
            </a:r>
            <a:r>
              <a:rPr sz="1800" spc="-10" dirty="0">
                <a:latin typeface="Arial"/>
                <a:cs typeface="Arial"/>
                <a:hlinkClick r:id="rId5"/>
              </a:rPr>
              <a:t>n</a:t>
            </a:r>
            <a:r>
              <a:rPr sz="1800" dirty="0">
                <a:latin typeface="Arial"/>
                <a:cs typeface="Arial"/>
                <a:hlinkClick r:id="rId5"/>
              </a:rPr>
              <a:t>.com/b</a:t>
            </a:r>
            <a:r>
              <a:rPr sz="1800" spc="-10" dirty="0">
                <a:latin typeface="Arial"/>
                <a:cs typeface="Arial"/>
                <a:hlinkClick r:id="rId5"/>
              </a:rPr>
              <a:t>o</a:t>
            </a:r>
            <a:r>
              <a:rPr sz="1800" spc="-5" dirty="0">
                <a:latin typeface="Arial"/>
                <a:cs typeface="Arial"/>
                <a:hlinkClick r:id="rId5"/>
              </a:rPr>
              <a:t>otstra</a:t>
            </a:r>
            <a:r>
              <a:rPr sz="1800" spc="-10" dirty="0">
                <a:latin typeface="Arial"/>
                <a:cs typeface="Arial"/>
                <a:hlinkClick r:id="rId5"/>
              </a:rPr>
              <a:t>p/3.3.5</a:t>
            </a:r>
            <a:r>
              <a:rPr sz="1800" dirty="0">
                <a:latin typeface="Arial"/>
                <a:cs typeface="Arial"/>
                <a:hlinkClick r:id="rId5"/>
              </a:rPr>
              <a:t>/</a:t>
            </a:r>
            <a:r>
              <a:rPr sz="1800" spc="-5" dirty="0">
                <a:latin typeface="Arial"/>
                <a:cs typeface="Arial"/>
              </a:rPr>
              <a:t>j</a:t>
            </a:r>
            <a:r>
              <a:rPr sz="1800" dirty="0">
                <a:latin typeface="Arial"/>
                <a:cs typeface="Arial"/>
              </a:rPr>
              <a:t>s</a:t>
            </a:r>
            <a:r>
              <a:rPr sz="1800" dirty="0">
                <a:latin typeface="Arial"/>
                <a:cs typeface="Arial"/>
                <a:hlinkClick r:id="rId5"/>
              </a:rPr>
              <a:t>/b</a:t>
            </a:r>
            <a:r>
              <a:rPr sz="1800" spc="-10" dirty="0">
                <a:latin typeface="Arial"/>
                <a:cs typeface="Arial"/>
                <a:hlinkClick r:id="rId5"/>
              </a:rPr>
              <a:t>o</a:t>
            </a:r>
            <a:r>
              <a:rPr sz="1800" spc="-5" dirty="0">
                <a:latin typeface="Arial"/>
                <a:cs typeface="Arial"/>
                <a:hlinkClick r:id="rId5"/>
              </a:rPr>
              <a:t>otstra</a:t>
            </a:r>
            <a:r>
              <a:rPr sz="1800" spc="-10" dirty="0">
                <a:latin typeface="Arial"/>
                <a:cs typeface="Arial"/>
                <a:hlinkClick r:id="rId5"/>
              </a:rPr>
              <a:t>p</a:t>
            </a:r>
            <a:r>
              <a:rPr sz="1800" dirty="0">
                <a:latin typeface="Arial"/>
                <a:cs typeface="Arial"/>
                <a:hlinkClick r:id="rId5"/>
              </a:rPr>
              <a:t>.min.j</a:t>
            </a:r>
            <a:r>
              <a:rPr sz="1800" spc="-5" dirty="0">
                <a:latin typeface="Arial"/>
                <a:cs typeface="Arial"/>
                <a:hlinkClick r:id="rId5"/>
              </a:rPr>
              <a:t>s</a:t>
            </a:r>
            <a:r>
              <a:rPr sz="1800" spc="-15" dirty="0">
                <a:latin typeface="Arial"/>
                <a:cs typeface="Arial"/>
              </a:rPr>
              <a:t>"&gt;</a:t>
            </a:r>
            <a:endParaRPr sz="1800" dirty="0">
              <a:latin typeface="Arial"/>
              <a:cs typeface="Arial"/>
            </a:endParaRPr>
          </a:p>
          <a:p>
            <a:pPr marL="139065">
              <a:lnSpc>
                <a:spcPct val="100000"/>
              </a:lnSpc>
            </a:pPr>
            <a:r>
              <a:rPr sz="1800" spc="-10" dirty="0">
                <a:latin typeface="Arial"/>
                <a:cs typeface="Arial"/>
              </a:rPr>
              <a:t>&lt;/script&gt;</a:t>
            </a:r>
            <a:endParaRPr sz="1800" dirty="0">
              <a:latin typeface="Arial"/>
              <a:cs typeface="Arial"/>
            </a:endParaRPr>
          </a:p>
          <a:p>
            <a:pPr marL="12700">
              <a:lnSpc>
                <a:spcPct val="100000"/>
              </a:lnSpc>
            </a:pPr>
            <a:r>
              <a:rPr sz="1800" dirty="0">
                <a:latin typeface="Arial"/>
                <a:cs typeface="Arial"/>
              </a:rPr>
              <a:t>&lt;</a:t>
            </a:r>
            <a:r>
              <a:rPr sz="1800" spc="5" dirty="0">
                <a:latin typeface="Arial"/>
                <a:cs typeface="Arial"/>
              </a:rPr>
              <a:t>/</a:t>
            </a:r>
            <a:r>
              <a:rPr sz="1800" spc="-10" dirty="0">
                <a:latin typeface="Arial"/>
                <a:cs typeface="Arial"/>
              </a:rPr>
              <a:t>head</a:t>
            </a:r>
            <a:r>
              <a:rPr sz="1800" dirty="0">
                <a:latin typeface="Arial"/>
                <a:cs typeface="Arial"/>
              </a:rPr>
              <a:t>&gt;</a:t>
            </a:r>
          </a:p>
          <a:p>
            <a:pPr marL="12700">
              <a:lnSpc>
                <a:spcPct val="100000"/>
              </a:lnSpc>
            </a:pPr>
            <a:r>
              <a:rPr sz="1800" dirty="0">
                <a:latin typeface="Arial"/>
                <a:cs typeface="Arial"/>
              </a:rPr>
              <a:t>&lt;bo</a:t>
            </a:r>
            <a:r>
              <a:rPr sz="1800" spc="-10" dirty="0">
                <a:latin typeface="Arial"/>
                <a:cs typeface="Arial"/>
              </a:rPr>
              <a:t>d</a:t>
            </a:r>
            <a:r>
              <a:rPr sz="1800" spc="-25" dirty="0">
                <a:latin typeface="Arial"/>
                <a:cs typeface="Arial"/>
              </a:rPr>
              <a:t>y</a:t>
            </a:r>
            <a:r>
              <a:rPr sz="1800" spc="-15" dirty="0">
                <a:latin typeface="Arial"/>
                <a:cs typeface="Arial"/>
              </a:rPr>
              <a:t>&gt;</a:t>
            </a:r>
            <a:endParaRPr sz="1800" dirty="0">
              <a:latin typeface="Arial"/>
              <a:cs typeface="Arial"/>
            </a:endParaRPr>
          </a:p>
          <a:p>
            <a:pPr marL="203200">
              <a:lnSpc>
                <a:spcPct val="100000"/>
              </a:lnSpc>
            </a:pPr>
            <a:r>
              <a:rPr sz="1800" dirty="0">
                <a:latin typeface="Arial"/>
                <a:cs typeface="Arial"/>
              </a:rPr>
              <a:t>&lt;h1&gt;B</a:t>
            </a:r>
            <a:r>
              <a:rPr sz="1800" spc="-10" dirty="0">
                <a:latin typeface="Arial"/>
                <a:cs typeface="Arial"/>
              </a:rPr>
              <a:t>o</a:t>
            </a:r>
            <a:r>
              <a:rPr sz="1800" spc="-5" dirty="0">
                <a:latin typeface="Arial"/>
                <a:cs typeface="Arial"/>
              </a:rPr>
              <a:t>otstra</a:t>
            </a:r>
            <a:r>
              <a:rPr sz="1800" dirty="0">
                <a:latin typeface="Arial"/>
                <a:cs typeface="Arial"/>
              </a:rPr>
              <a:t>p</a:t>
            </a:r>
            <a:r>
              <a:rPr sz="1800" spc="40" dirty="0">
                <a:latin typeface="Times New Roman"/>
                <a:cs typeface="Times New Roman"/>
              </a:rPr>
              <a:t> </a:t>
            </a:r>
            <a:r>
              <a:rPr sz="1800" spc="-5" dirty="0">
                <a:latin typeface="Arial"/>
                <a:cs typeface="Arial"/>
              </a:rPr>
              <a:t>He</a:t>
            </a:r>
            <a:r>
              <a:rPr sz="1800" spc="-10" dirty="0">
                <a:latin typeface="Arial"/>
                <a:cs typeface="Arial"/>
              </a:rPr>
              <a:t>a</a:t>
            </a:r>
            <a:r>
              <a:rPr sz="1800" spc="-5" dirty="0">
                <a:latin typeface="Arial"/>
                <a:cs typeface="Arial"/>
              </a:rPr>
              <a:t>d</a:t>
            </a:r>
            <a:r>
              <a:rPr sz="1800" spc="-10" dirty="0">
                <a:latin typeface="Arial"/>
                <a:cs typeface="Arial"/>
              </a:rPr>
              <a:t>i</a:t>
            </a:r>
            <a:r>
              <a:rPr sz="1800" spc="-5" dirty="0">
                <a:latin typeface="Arial"/>
                <a:cs typeface="Arial"/>
              </a:rPr>
              <a:t>n</a:t>
            </a:r>
            <a:r>
              <a:rPr sz="1800" spc="-10" dirty="0">
                <a:latin typeface="Arial"/>
                <a:cs typeface="Arial"/>
              </a:rPr>
              <a:t>g</a:t>
            </a:r>
            <a:r>
              <a:rPr sz="1800" spc="-15" dirty="0">
                <a:latin typeface="Arial"/>
                <a:cs typeface="Arial"/>
              </a:rPr>
              <a:t>&lt;</a:t>
            </a:r>
            <a:r>
              <a:rPr sz="1800" dirty="0">
                <a:latin typeface="Arial"/>
                <a:cs typeface="Arial"/>
              </a:rPr>
              <a:t>/</a:t>
            </a:r>
            <a:r>
              <a:rPr sz="1800" spc="-5" dirty="0">
                <a:latin typeface="Arial"/>
                <a:cs typeface="Arial"/>
              </a:rPr>
              <a:t>h</a:t>
            </a:r>
            <a:r>
              <a:rPr sz="1800" spc="-10" dirty="0">
                <a:latin typeface="Arial"/>
                <a:cs typeface="Arial"/>
              </a:rPr>
              <a:t>1</a:t>
            </a:r>
            <a:r>
              <a:rPr sz="1800" spc="-15" dirty="0">
                <a:latin typeface="Arial"/>
                <a:cs typeface="Arial"/>
              </a:rPr>
              <a:t>&gt;</a:t>
            </a:r>
            <a:endParaRPr sz="1800" dirty="0">
              <a:latin typeface="Arial"/>
              <a:cs typeface="Arial"/>
            </a:endParaRPr>
          </a:p>
          <a:p>
            <a:pPr marL="520065">
              <a:lnSpc>
                <a:spcPct val="100000"/>
              </a:lnSpc>
            </a:pPr>
            <a:r>
              <a:rPr sz="1800" dirty="0">
                <a:latin typeface="Arial"/>
                <a:cs typeface="Arial"/>
              </a:rPr>
              <a:t>&lt;p&gt;Bo</a:t>
            </a:r>
            <a:r>
              <a:rPr sz="1800" spc="-10" dirty="0">
                <a:latin typeface="Arial"/>
                <a:cs typeface="Arial"/>
              </a:rPr>
              <a:t>ots</a:t>
            </a:r>
            <a:r>
              <a:rPr sz="1800" dirty="0">
                <a:latin typeface="Arial"/>
                <a:cs typeface="Arial"/>
              </a:rPr>
              <a:t>trap</a:t>
            </a:r>
            <a:r>
              <a:rPr sz="1800" spc="40" dirty="0">
                <a:latin typeface="Times New Roman"/>
                <a:cs typeface="Times New Roman"/>
              </a:rPr>
              <a:t> </a:t>
            </a:r>
            <a:r>
              <a:rPr sz="1800" dirty="0">
                <a:latin typeface="Arial"/>
                <a:cs typeface="Arial"/>
              </a:rPr>
              <a:t>Par</a:t>
            </a:r>
            <a:r>
              <a:rPr sz="1800" spc="-10" dirty="0">
                <a:latin typeface="Arial"/>
                <a:cs typeface="Arial"/>
              </a:rPr>
              <a:t>a</a:t>
            </a:r>
            <a:r>
              <a:rPr sz="1800" spc="-5" dirty="0">
                <a:latin typeface="Arial"/>
                <a:cs typeface="Arial"/>
              </a:rPr>
              <a:t>gr</a:t>
            </a:r>
            <a:r>
              <a:rPr sz="1800" spc="-10" dirty="0">
                <a:latin typeface="Arial"/>
                <a:cs typeface="Arial"/>
              </a:rPr>
              <a:t>a</a:t>
            </a:r>
            <a:r>
              <a:rPr sz="1800" spc="-5" dirty="0">
                <a:latin typeface="Arial"/>
                <a:cs typeface="Arial"/>
              </a:rPr>
              <a:t>p</a:t>
            </a:r>
            <a:r>
              <a:rPr sz="1800" spc="-10" dirty="0">
                <a:latin typeface="Arial"/>
                <a:cs typeface="Arial"/>
              </a:rPr>
              <a:t>h</a:t>
            </a:r>
            <a:r>
              <a:rPr sz="1800" spc="-15" dirty="0">
                <a:latin typeface="Arial"/>
                <a:cs typeface="Arial"/>
              </a:rPr>
              <a:t>&lt;</a:t>
            </a:r>
            <a:r>
              <a:rPr sz="1800" dirty="0">
                <a:latin typeface="Arial"/>
                <a:cs typeface="Arial"/>
              </a:rPr>
              <a:t>/</a:t>
            </a:r>
            <a:r>
              <a:rPr sz="1800" spc="-5" dirty="0">
                <a:latin typeface="Arial"/>
                <a:cs typeface="Arial"/>
              </a:rPr>
              <a:t>p&gt;</a:t>
            </a:r>
            <a:endParaRPr sz="1800" dirty="0">
              <a:latin typeface="Arial"/>
              <a:cs typeface="Arial"/>
            </a:endParaRPr>
          </a:p>
          <a:p>
            <a:pPr marL="12700">
              <a:lnSpc>
                <a:spcPct val="100000"/>
              </a:lnSpc>
            </a:pPr>
            <a:r>
              <a:rPr sz="1800" spc="-15" dirty="0">
                <a:latin typeface="Arial"/>
                <a:cs typeface="Arial"/>
              </a:rPr>
              <a:t>&lt;</a:t>
            </a:r>
            <a:r>
              <a:rPr sz="1800" dirty="0">
                <a:latin typeface="Arial"/>
                <a:cs typeface="Arial"/>
              </a:rPr>
              <a:t>/</a:t>
            </a:r>
            <a:r>
              <a:rPr sz="1800" spc="-5" dirty="0">
                <a:latin typeface="Arial"/>
                <a:cs typeface="Arial"/>
              </a:rPr>
              <a:t>b</a:t>
            </a:r>
            <a:r>
              <a:rPr sz="1800" spc="-10" dirty="0">
                <a:latin typeface="Arial"/>
                <a:cs typeface="Arial"/>
              </a:rPr>
              <a:t>o</a:t>
            </a:r>
            <a:r>
              <a:rPr sz="1800" spc="-5" dirty="0">
                <a:latin typeface="Arial"/>
                <a:cs typeface="Arial"/>
              </a:rPr>
              <a:t>d</a:t>
            </a:r>
            <a:r>
              <a:rPr sz="1800" spc="-30" dirty="0">
                <a:latin typeface="Arial"/>
                <a:cs typeface="Arial"/>
              </a:rPr>
              <a:t>y</a:t>
            </a:r>
            <a:r>
              <a:rPr sz="1800" spc="-15" dirty="0">
                <a:latin typeface="Arial"/>
                <a:cs typeface="Arial"/>
              </a:rPr>
              <a:t>&gt;</a:t>
            </a:r>
            <a:endParaRPr sz="1800" dirty="0">
              <a:latin typeface="Arial"/>
              <a:cs typeface="Arial"/>
            </a:endParaRPr>
          </a:p>
          <a:p>
            <a:pPr marL="12700">
              <a:lnSpc>
                <a:spcPct val="100000"/>
              </a:lnSpc>
            </a:pPr>
            <a:r>
              <a:rPr sz="1800" spc="-15" dirty="0">
                <a:latin typeface="Arial"/>
                <a:cs typeface="Arial"/>
              </a:rPr>
              <a:t>&lt;</a:t>
            </a:r>
            <a:r>
              <a:rPr sz="1800" dirty="0">
                <a:latin typeface="Arial"/>
                <a:cs typeface="Arial"/>
              </a:rPr>
              <a:t>/</a:t>
            </a:r>
            <a:r>
              <a:rPr sz="1800" spc="-5" dirty="0">
                <a:latin typeface="Arial"/>
                <a:cs typeface="Arial"/>
              </a:rPr>
              <a:t>html&gt;</a:t>
            </a:r>
            <a:endParaRPr sz="1800" dirty="0">
              <a:latin typeface="Arial"/>
              <a:cs typeface="Arial"/>
            </a:endParaRPr>
          </a:p>
        </p:txBody>
      </p:sp>
    </p:spTree>
    <p:extLst>
      <p:ext uri="{BB962C8B-B14F-4D97-AF65-F5344CB8AC3E}">
        <p14:creationId xmlns:p14="http://schemas.microsoft.com/office/powerpoint/2010/main" val="3187077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063BA45890DC4EB614728F4B9AD8A6" ma:contentTypeVersion="12" ma:contentTypeDescription="Create a new document." ma:contentTypeScope="" ma:versionID="49cf05528f7c4226897092251482b934">
  <xsd:schema xmlns:xsd="http://www.w3.org/2001/XMLSchema" xmlns:xs="http://www.w3.org/2001/XMLSchema" xmlns:p="http://schemas.microsoft.com/office/2006/metadata/properties" xmlns:ns1="http://schemas.microsoft.com/sharepoint/v3" xmlns:ns2="38106505-00f3-4a3f-822f-eaca1a5abd5a" xmlns:ns3="014e74f5-e50e-47d9-bbbe-e53924beab7d" targetNamespace="http://schemas.microsoft.com/office/2006/metadata/properties" ma:root="true" ma:fieldsID="29d15612905543de50d307ca2fffa6ac" ns1:_="" ns2:_="" ns3:_="">
    <xsd:import namespace="http://schemas.microsoft.com/sharepoint/v3"/>
    <xsd:import namespace="38106505-00f3-4a3f-822f-eaca1a5abd5a"/>
    <xsd:import namespace="014e74f5-e50e-47d9-bbbe-e53924beab7d"/>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106505-00f3-4a3f-822f-eaca1a5abd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Flow_SignoffStatus" ma:index="14" nillable="true" ma:displayName="Sign-off status" ma:internalName="Sign_x002d_off_x0020_status">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4e74f5-e50e-47d9-bbbe-e53924beab7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Ite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4</_ip_UnifiedCompliancePolicyUIAction>
    <_Flow_SignoffStatus xmlns="38106505-00f3-4a3f-822f-eaca1a5abd5a" xsi:nil="true"/>
    <_ip_UnifiedCompliancePolicyProperties xmlns="http://schemas.microsoft.com/sharepoint/v3">{"__type":"ComplianceItemProperties:#Microsoft.Office.CompliancePolicy.ComplianceData","LastPolicyEvaluatedTimeUtc":"2019-09-04T18:12:01.7401172Z","Rules":{"1a478c6a-9dac-4f83-874c-57b6dc08a0f8":{"Actions":{"SPAccessTimeControl":{"ActionName":"SPAccessTimeControl","CodeVersion":"1.0.6.0","LastAppliedTimeUTC":"2019-09-04T18:12:01.5841242Z","Properties":null,"RuleVersion":"0"},"SPSharingNotifyUser":{"ActionName":"SPSharingNotifyUser","CodeVersion":"1.0.6.0","LastAppliedTimeUTC":"2019-09-04T18:12:01.5841242Z","Properties":null,"RuleVersion":"0"},"SPSharingGenerateIncidentReport":{"ActionName":"SPSharingGenerateIncidentReport","CodeVersion":"1.0.6.0","LastAppliedTimeUTC":"2019-09-04T18:12:01.5841242Z","Properties":null,"RuleVersion":"0"},"TagReporting":{"ActionName":"TagReporting","CodeVersion":"1.00.0002.000","LastAppliedTimeUTC":"2019-09-04T18:12:01.7401172Z","Properties":{},"RuleVersion":"0"}},"Properties":{},"RuleId":"1a478c6a-9dac-4f83-874c-57b6dc08a0f8","Scenario":0}},"UniqueId":"b62fa2de-2dec-4544-b849-d4a5805f1a45"}</_ip_UnifiedCompliancePolicyProperties>
  </documentManagement>
</p:properties>
</file>

<file path=customXml/itemProps1.xml><?xml version="1.0" encoding="utf-8"?>
<ds:datastoreItem xmlns:ds="http://schemas.openxmlformats.org/officeDocument/2006/customXml" ds:itemID="{6FB05A81-7C51-4B09-ACD2-9F4EE7DE1235}"/>
</file>

<file path=customXml/itemProps2.xml><?xml version="1.0" encoding="utf-8"?>
<ds:datastoreItem xmlns:ds="http://schemas.openxmlformats.org/officeDocument/2006/customXml" ds:itemID="{BEC545AE-0795-4149-8AD1-25292AB6F6DF}"/>
</file>

<file path=customXml/itemProps3.xml><?xml version="1.0" encoding="utf-8"?>
<ds:datastoreItem xmlns:ds="http://schemas.openxmlformats.org/officeDocument/2006/customXml" ds:itemID="{87B7AE37-BAA6-45AD-97FB-11739C158691}"/>
</file>

<file path=docProps/app.xml><?xml version="1.0" encoding="utf-8"?>
<Properties xmlns="http://schemas.openxmlformats.org/officeDocument/2006/extended-properties" xmlns:vt="http://schemas.openxmlformats.org/officeDocument/2006/docPropsVTypes">
  <Template>Theme1</Template>
  <TotalTime>3627</TotalTime>
  <Words>1877</Words>
  <Application>Microsoft Office PowerPoint</Application>
  <PresentationFormat>On-screen Show (4:3)</PresentationFormat>
  <Paragraphs>315</Paragraphs>
  <Slides>42</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Bookman Old Style</vt:lpstr>
      <vt:lpstr>Calibri</vt:lpstr>
      <vt:lpstr>Gill Sans MT</vt:lpstr>
      <vt:lpstr>Times New Roman</vt:lpstr>
      <vt:lpstr>Wingdings</vt:lpstr>
      <vt:lpstr>Wingdings 2</vt:lpstr>
      <vt:lpstr>Wingdings 3</vt:lpstr>
      <vt:lpstr>Origin</vt:lpstr>
      <vt:lpstr>Bootstrap</vt:lpstr>
      <vt:lpstr>Bootstrap</vt:lpstr>
      <vt:lpstr>What is a Responsive Web Design</vt:lpstr>
      <vt:lpstr>Bootstrap – Before iPhone</vt:lpstr>
      <vt:lpstr>Bootstrap – After iPhone</vt:lpstr>
      <vt:lpstr>Bootstrap</vt:lpstr>
      <vt:lpstr>Solution: Responsive Web Design</vt:lpstr>
      <vt:lpstr>Why Bootstrap?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Virtusa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Name(example: Core Java)</dc:title>
  <dc:creator>Diana Catherine J</dc:creator>
  <cp:lastModifiedBy>Mohana Priya Subramaniyam</cp:lastModifiedBy>
  <cp:revision>80</cp:revision>
  <dcterms:created xsi:type="dcterms:W3CDTF">2014-01-28T12:32:58Z</dcterms:created>
  <dcterms:modified xsi:type="dcterms:W3CDTF">2018-06-01T10:50:27Z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0x010100AC063BA45890DC4EB614728F4B9AD8A6</vt:lpwstr>
  </property>
</Properties>
</file>