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36" name="Google Shape;1036;p1" descr="A close up of a sign&#10;&#10;Description automatically generated"/>
          <p:cNvPicPr preferRelativeResize="0"/>
          <p:nvPr/>
        </p:nvPicPr>
        <p:blipFill rotWithShape="1">
          <a:blip r:embed="rId12"/>
          <a:srcRect/>
          <a:stretch>
            <a:fill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endPar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92" name="Google Shape;1092;p13" descr="A white circle in the sky&#10;&#10;Description automatically generated"/>
          <p:cNvPicPr preferRelativeResize="0"/>
          <p:nvPr/>
        </p:nvPicPr>
        <p:blipFill rotWithShape="1">
          <a:blip r:embed="rId1">
            <a:alphaModFix amt="5000"/>
          </a:blip>
          <a:srcRect t="5929" r="744" b="10206"/>
          <a:stretch>
            <a:fillRect/>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endPar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9" name="Google Shape;1099;p13"/>
          <p:cNvSpPr txBox="1"/>
          <p:nvPr/>
        </p:nvSpPr>
        <p:spPr>
          <a:xfrm>
            <a:off x="1095101" y="3956075"/>
            <a:ext cx="2467800" cy="454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Name </a:t>
            </a:r>
            <a:r>
              <a:rPr lang="en-US" sz="1100" dirty="0">
                <a:solidFill>
                  <a:schemeClr val="dk1"/>
                </a:solidFill>
              </a:rPr>
              <a:t>: Abinesh.SU</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ID :712221205002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Engineering &amp; Technology</a:t>
            </a:r>
            <a:endParaRPr sz="11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104" name="Google Shape;1104;p13"/>
          <p:cNvPicPr preferRelativeResize="0"/>
          <p:nvPr/>
        </p:nvPicPr>
        <p:blipFill rotWithShape="1">
          <a:blip r:embed="rId2"/>
          <a:srcRect/>
          <a:stretch>
            <a:fill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3"/>
          <a:srcRect/>
          <a:stretch>
            <a:fill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4"/>
          <a:srcRect/>
          <a:stretch>
            <a:fillRect/>
          </a:stretch>
        </p:blipFill>
        <p:spPr>
          <a:xfrm>
            <a:off x="3927667" y="1286631"/>
            <a:ext cx="1587348" cy="516274"/>
          </a:xfrm>
          <a:prstGeom prst="rect">
            <a:avLst/>
          </a:prstGeom>
          <a:noFill/>
          <a:ln>
            <a:noFill/>
          </a:ln>
        </p:spPr>
      </p:pic>
      <p:sp>
        <p:nvSpPr>
          <p:cNvPr id="4" name="Text Box 3"/>
          <p:cNvSpPr txBox="1"/>
          <p:nvPr/>
        </p:nvSpPr>
        <p:spPr>
          <a:xfrm>
            <a:off x="-111760" y="5459730"/>
            <a:ext cx="3048000" cy="306705"/>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lang="en-US"/>
          </a:p>
        </p:txBody>
      </p:sp>
      <p:pic>
        <p:nvPicPr>
          <p:cNvPr id="4" name="Picture 3" descr="A screenshot of a computer&#10;&#10;Description automatically generated"/>
          <p:cNvPicPr>
            <a:picLocks noChangeAspect="1"/>
          </p:cNvPicPr>
          <p:nvPr/>
        </p:nvPicPr>
        <p:blipFill>
          <a:blip r:embed="rId1"/>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lang="en-US" b="1"/>
          </a:p>
        </p:txBody>
      </p:sp>
      <p:pic>
        <p:nvPicPr>
          <p:cNvPr id="4" name="Picture 3" descr="A screenshot of a computer&#10;&#10;Description automatically generated"/>
          <p:cNvPicPr>
            <a:picLocks noChangeAspect="1"/>
          </p:cNvPicPr>
          <p:nvPr/>
        </p:nvPicPr>
        <p:blipFill>
          <a:blip r:embed="rId1"/>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lang="en-US" b="1"/>
          </a:p>
        </p:txBody>
      </p:sp>
      <p:pic>
        <p:nvPicPr>
          <p:cNvPr id="4" name="Picture 3" descr="A screenshot of a computer&#10;&#10;Description automatically generated"/>
          <p:cNvPicPr>
            <a:picLocks noChangeAspect="1"/>
          </p:cNvPicPr>
          <p:nvPr/>
        </p:nvPicPr>
        <p:blipFill>
          <a:blip r:embed="rId1"/>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lang="en-US" b="1"/>
          </a:p>
        </p:txBody>
      </p:sp>
      <p:pic>
        <p:nvPicPr>
          <p:cNvPr id="3" name="Picture 2" descr="A screenshot of a computer&#10;&#10;Description automatically generated"/>
          <p:cNvPicPr>
            <a:picLocks noChangeAspect="1"/>
          </p:cNvPicPr>
          <p:nvPr/>
        </p:nvPicPr>
        <p:blipFill>
          <a:blip r:embed="rId1"/>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a:solidFill>
                  <a:srgbClr val="374151"/>
                </a:solidFill>
                <a:latin typeface="Arial" panose="020B0604020202020204"/>
                <a:ea typeface="Arial" panose="020B0604020202020204"/>
                <a:cs typeface="Arial" panose="020B0604020202020204"/>
                <a:sym typeface="Arial" panose="020B0604020202020204"/>
              </a:rPr>
              <a:t>:</a:t>
            </a:r>
            <a:br>
              <a:rPr lang="en-US" b="0" i="0">
                <a:solidFill>
                  <a:srgbClr val="374151"/>
                </a:solidFill>
                <a:latin typeface="Arial" panose="020B0604020202020204"/>
                <a:ea typeface="Arial" panose="020B0604020202020204"/>
                <a:cs typeface="Arial" panose="020B0604020202020204"/>
                <a:sym typeface="Arial" panose="020B0604020202020204"/>
              </a:rPr>
            </a:br>
            <a:endParaRPr lang="en-US" b="0" i="0">
              <a:solidFill>
                <a:srgbClr val="374151"/>
              </a:solidFill>
              <a:latin typeface="Arial" panose="020B0604020202020204"/>
              <a:ea typeface="Arial" panose="020B0604020202020204"/>
              <a:cs typeface="Arial" panose="020B0604020202020204"/>
              <a:sym typeface="Arial" panose="020B0604020202020204"/>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endParaRPr lang="en-US" sz="1800" dirty="0">
              <a:solidFill>
                <a:srgbClr val="0D0D0D"/>
              </a:solidFill>
              <a:latin typeface="Söhne"/>
            </a:endParaRPr>
          </a:p>
          <a:p>
            <a:pPr>
              <a:lnSpc>
                <a:spcPct val="200000"/>
              </a:lnSpc>
              <a:buFont typeface="Arial" panose="020B0604020202020204" pitchFamily="34" charset="0"/>
              <a:buChar char="•"/>
            </a:pPr>
            <a:r>
              <a:rPr lang="en-US" sz="1800" dirty="0">
                <a:solidFill>
                  <a:srgbClr val="0D0D0D"/>
                </a:solidFill>
                <a:latin typeface="Söhne"/>
              </a:rPr>
              <a:t>Real-time collaboration features.</a:t>
            </a:r>
            <a:endParaRPr lang="en-US" sz="1800" dirty="0">
              <a:solidFill>
                <a:srgbClr val="0D0D0D"/>
              </a:solidFill>
              <a:latin typeface="Söhne"/>
            </a:endParaRP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endParaRPr lang="en-US" sz="1800" dirty="0">
              <a:solidFill>
                <a:srgbClr val="0D0D0D"/>
              </a:solidFill>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endParaRPr lang="en-US" sz="2000" dirty="0"/>
          </a:p>
          <a:p>
            <a:pPr marL="285750" indent="-285750">
              <a:lnSpc>
                <a:spcPct val="150000"/>
              </a:lnSpc>
              <a:buFont typeface="Arial" panose="020B0604020202020204" pitchFamily="34" charset="0"/>
              <a:buChar char="•"/>
            </a:pPr>
            <a:r>
              <a:rPr lang="en-US" sz="2000" dirty="0"/>
              <a:t>Importance and potential impact of the notes sharing web app.</a:t>
            </a:r>
            <a:endParaRPr lang="en-US" sz="2000" dirty="0"/>
          </a:p>
          <a:p>
            <a:pPr marL="285750" indent="-285750">
              <a:lnSpc>
                <a:spcPct val="150000"/>
              </a:lnSpc>
              <a:buFont typeface="Arial" panose="020B0604020202020204" pitchFamily="34" charset="0"/>
              <a:buChar char="•"/>
            </a:pPr>
            <a:r>
              <a:rPr lang="en-US" sz="2000" dirty="0"/>
              <a:t>Acknowledgment of contributors (if applicable).</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18592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https://github.com/abineshdx/Notes-Sharing-Web-application-using-Django-Framework-Abinesh.SU-5002-PCET-.git</a:t>
            </a:r>
            <a:endParaRPr lang="en-US" sz="3000" b="1" dirty="0">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1"/>
          <a:srcRect/>
          <a:stretch>
            <a:fill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endPar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Notes Sharing Web Application using Django Framework</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:google</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endParaRPr lang="en-US" dirty="0">
              <a:solidFill>
                <a:srgbClr val="0D0D0D"/>
              </a:solidFill>
              <a:latin typeface="Söhne"/>
            </a:endParaRP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1.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System Architecture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Backend Development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Utilize Django for server-side logic, database management, user authentication, and session management, ensuring a secure and efficient backend structure.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Frontend Integration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Employ HTML, CSS, and JavaScript, alongside Django’s template system, to create an intuitive and responsive user interface that enhances user experience.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Database Design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Design a relational database schema that efficiently stores user data, notes, categories, and interactions to facilitate quick retrieval and secure storage of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2.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Core Features</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Authentication and Authorization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Implement Django’s built-in authentication system to manage user accounts, secure login/logout processes, and ensure user data privacy.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Notes Management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Enable users to upload, download, and manage notes in various formats (PDF, DOCX, PPT, etc.), with features for creating, editing, and deleting notes.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Collaboration Tools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Incorporate features for users to comment on notes, rate them, and engage in discussions, fostering a collaborative learning environment.</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3.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Security and Privacy</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Django’s security best practices to protect against common vulnerabilities such as SQL injection, Cross-Site Scripting (XSS), and Cross-Site Request Forgery (CSRF).</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Ensure data privacy by adhering to regulations such as GDPR for the handling of personal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4.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Scalability and Performance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Design the application with scalability in mind, allowing for easy adaptation to increased user numbers and data volume without performance degradation.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caching framework to enhance application performance and reduce server load.</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5.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Experience (UX) Design</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Follow a user-centered design approach to create an accessible and engaging platform, ensuring that the UI/UX caters to the needs and preferences of the target audience.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responsive design principles to ensure the application is accessible across various devices and screen sizes.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6.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Testing and Quality Assurance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Conduct thorough testing, including unit tests, integration tests, and user acceptance testing (UAT), to ensure the application is reliable, secure, and user-friendly.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testing framework to automate test cases and ensure code integrity.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64" name="Google Shape;1164;p20"/>
          <p:cNvPicPr preferRelativeResize="0"/>
          <p:nvPr/>
        </p:nvPicPr>
        <p:blipFill rotWithShape="1">
          <a:blip r:embed="rId1"/>
          <a:srcRect/>
          <a:stretch>
            <a:fill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2"/>
          <a:srcRect/>
          <a:stretch>
            <a:fill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 name="Picture 2" descr="A screenshot of a computer"/>
          <p:cNvPicPr>
            <a:picLocks noChangeAspect="1"/>
          </p:cNvPicPr>
          <p:nvPr/>
        </p:nvPicPr>
        <p:blipFill>
          <a:blip r:embed="rId1"/>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6631</Words>
  <Application>WPS Presentation</Application>
  <PresentationFormat>On-screen Show (16:9)</PresentationFormat>
  <Paragraphs>116</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Times New Roman</vt:lpstr>
      <vt:lpstr>Söhne</vt:lpstr>
      <vt:lpstr>Segoe Print</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                      Thank You!    https://github.com/SomasundaramMD/Notes-Sharing-Web-application-using-Django-Framework-Somasundaram.MD-5036-PCET-5033-PCET-.git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Home</cp:lastModifiedBy>
  <cp:revision>20</cp:revision>
  <dcterms:created xsi:type="dcterms:W3CDTF">2024-04-11T08:57:00Z</dcterms:created>
  <dcterms:modified xsi:type="dcterms:W3CDTF">2024-04-12T19:18:08Z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C3547B5A3A2A4EB4BCC3B129DCF282B6_12</vt:lpwstr>
  </property>
  <property fmtid="{D5CDD505-2E9C-101B-9397-08002B2CF9AE}" pid="3" name="KSOProductBuildVer">
    <vt:lpwstr>1033-12.2.0.13489</vt:lpwstr>
  </property>
</Properties>
</file>