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5" Type="http://schemas.openxmlformats.org/officeDocument/2006/relationships/image" Target="../media/image13.jpe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IN" sz="2400" dirty="0"/>
              <a:t>S</a:t>
            </a:r>
            <a:r>
              <a:rPr lang="en-US" sz="2400" dirty="0"/>
              <a:t>TUDENT NAME: </a:t>
            </a:r>
            <a:r>
              <a:rPr lang="en-IN" sz="2400" b="1" i="1" dirty="0" err="1"/>
              <a:t>Abinesh</a:t>
            </a:r>
            <a:r>
              <a:rPr lang="en-IN" sz="2400" dirty="0"/>
              <a:t> </a:t>
            </a:r>
            <a:r>
              <a:rPr lang="en-IN" sz="2400" b="1" i="1" dirty="0"/>
              <a:t>J</a:t>
            </a:r>
            <a:endParaRPr lang="en-US" sz="2400" dirty="0"/>
          </a:p>
          <a:p>
            <a:r>
              <a:rPr lang="en-US" sz="2400" dirty="0"/>
              <a:t>REGISTER NO AND NMID:</a:t>
            </a:r>
            <a:r>
              <a:rPr lang="en-IN" sz="2400" b="1" i="1" dirty="0"/>
              <a:t>asunm1112401111058001</a:t>
            </a:r>
            <a:endParaRPr lang="en-US" sz="2400" dirty="0">
              <a:cs typeface="Calibri"/>
            </a:endParaRPr>
          </a:p>
          <a:p>
            <a:r>
              <a:rPr lang="en-US" sz="2400" dirty="0"/>
              <a:t>DEPARTMENT: </a:t>
            </a:r>
            <a:r>
              <a:rPr lang="en-IN" sz="2400" b="1" i="1" dirty="0"/>
              <a:t>computer science</a:t>
            </a:r>
          </a:p>
          <a:p>
            <a:r>
              <a:rPr lang="en-US" sz="2400" dirty="0"/>
              <a:t>COLLEGE: </a:t>
            </a:r>
            <a:r>
              <a:rPr lang="en-IN" sz="2400" b="1" i="1" dirty="0"/>
              <a:t>L. N. Government college, Madras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2D16A90-54BB-EB59-10BE-33DB798C31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1695450"/>
            <a:ext cx="2312988" cy="4442883"/>
          </a:xfrm>
          <a:prstGeom prst="rect">
            <a:avLst/>
          </a:prstGeom>
        </p:spPr>
      </p:pic>
      <p:pic>
        <p:nvPicPr>
          <p:cNvPr id="11" name="Picture 10">
            <a:extLst>
              <a:ext uri="{FF2B5EF4-FFF2-40B4-BE49-F238E27FC236}">
                <a16:creationId xmlns:a16="http://schemas.microsoft.com/office/drawing/2014/main" id="{F9707A65-D06D-B04F-CA7A-260ADFF453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0720" y="1635613"/>
            <a:ext cx="2312988" cy="4451581"/>
          </a:xfrm>
          <a:prstGeom prst="rect">
            <a:avLst/>
          </a:prstGeom>
        </p:spPr>
      </p:pic>
      <p:pic>
        <p:nvPicPr>
          <p:cNvPr id="12" name="Picture 11">
            <a:extLst>
              <a:ext uri="{FF2B5EF4-FFF2-40B4-BE49-F238E27FC236}">
                <a16:creationId xmlns:a16="http://schemas.microsoft.com/office/drawing/2014/main" id="{4FE80E68-790C-A577-11E6-DE341736EF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7902" y="1325635"/>
            <a:ext cx="2359316" cy="48126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899338" y="495473"/>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8E5B04B0-0D19-84AE-2AB8-C471F2ED97E5}"/>
              </a:ext>
            </a:extLst>
          </p:cNvPr>
          <p:cNvSpPr txBox="1"/>
          <p:nvPr/>
        </p:nvSpPr>
        <p:spPr>
          <a:xfrm>
            <a:off x="1666875" y="2019300"/>
            <a:ext cx="6102896" cy="3970318"/>
          </a:xfrm>
          <a:prstGeom prst="rect">
            <a:avLst/>
          </a:prstGeom>
          <a:noFill/>
        </p:spPr>
        <p:txBody>
          <a:bodyPr wrap="square">
            <a:spAutoFit/>
          </a:bodyPr>
          <a:lstStyle/>
          <a:p>
            <a:pPr algn="ctr">
              <a:buNone/>
            </a:pPr>
            <a:r>
              <a:rPr lang="en-IN" dirty="0"/>
              <a:t>This portfolio webpage successfully highlights my academic background, skills, and personal projects in a professional manner.</a:t>
            </a:r>
            <a:br>
              <a:rPr lang="en-IN" dirty="0"/>
            </a:br>
            <a:r>
              <a:rPr lang="en-IN" dirty="0"/>
              <a:t>It provides a structured and interactive platform that goes beyond the limitations of traditional resumes.</a:t>
            </a:r>
            <a:br>
              <a:rPr lang="en-IN" dirty="0"/>
            </a:br>
            <a:r>
              <a:rPr lang="en-IN" dirty="0"/>
              <a:t>The responsive design ensures accessibility across devices, making it convenient for recruiters, clients, and peers.</a:t>
            </a:r>
            <a:br>
              <a:rPr lang="en-IN" dirty="0"/>
            </a:br>
            <a:r>
              <a:rPr lang="en-IN" dirty="0"/>
              <a:t>By showcasing my projects and skills, the website serves as a strong tool for personal branding and career growth.</a:t>
            </a:r>
            <a:br>
              <a:rPr lang="en-IN" dirty="0"/>
            </a:br>
            <a:r>
              <a:rPr lang="en-IN" dirty="0"/>
              <a:t>It also benefits students, job seekers, and professionals by acting as an example of how to build a digital presence.</a:t>
            </a:r>
            <a:br>
              <a:rPr lang="en-IN" dirty="0"/>
            </a:br>
            <a:r>
              <a:rPr lang="en-IN" dirty="0"/>
              <a:t>Overall, the project demonstrates creativity, technical expertise, and the importance of maintaining an online professional identity.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68651" y="2154703"/>
            <a:ext cx="8822754" cy="284797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Digital portfolio using front end web development</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ct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ct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ct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ct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ct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ctr">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1C5B44C-7B62-B6E8-1CB2-9A76EF58208D}"/>
              </a:ext>
            </a:extLst>
          </p:cNvPr>
          <p:cNvSpPr txBox="1"/>
          <p:nvPr/>
        </p:nvSpPr>
        <p:spPr>
          <a:xfrm>
            <a:off x="1207542" y="2013695"/>
            <a:ext cx="6102896" cy="3693319"/>
          </a:xfrm>
          <a:prstGeom prst="rect">
            <a:avLst/>
          </a:prstGeom>
          <a:noFill/>
        </p:spPr>
        <p:txBody>
          <a:bodyPr wrap="square">
            <a:spAutoFit/>
          </a:bodyPr>
          <a:lstStyle/>
          <a:p>
            <a:pPr algn="ctr">
              <a:buNone/>
            </a:pPr>
            <a:r>
              <a:rPr lang="en-IN" dirty="0"/>
              <a:t>In the modern digital landscape, students and professionals often struggle to effectively present their skills, projects, and achievements through traditional resumes alone. Static resumes fail to provide interactivity, visual appeal, and real-time updates, which are essential for standing out in today’s competitive environment.</a:t>
            </a:r>
          </a:p>
          <a:p>
            <a:pPr algn="ctr">
              <a:buNone/>
            </a:pPr>
            <a:r>
              <a:rPr lang="en-IN" dirty="0"/>
              <a:t>The lack of a structured and accessible platform prevents many from showcasing their creativity, technical expertise, and personal branding. To address this gap, a personal portfolio website is required—one that not only highlights academic and project work but also presents it in a visually engaging, responsive, and professional manner with smooth animations and user-friendly navigation.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2371FA5-4104-7D95-2A97-878F17117B36}"/>
              </a:ext>
            </a:extLst>
          </p:cNvPr>
          <p:cNvSpPr txBox="1"/>
          <p:nvPr/>
        </p:nvSpPr>
        <p:spPr>
          <a:xfrm>
            <a:off x="907504" y="2058055"/>
            <a:ext cx="6102896" cy="3970318"/>
          </a:xfrm>
          <a:prstGeom prst="rect">
            <a:avLst/>
          </a:prstGeom>
          <a:noFill/>
        </p:spPr>
        <p:txBody>
          <a:bodyPr wrap="square">
            <a:spAutoFit/>
          </a:bodyPr>
          <a:lstStyle/>
          <a:p>
            <a:pPr algn="ctr">
              <a:buNone/>
            </a:pPr>
            <a:r>
              <a:rPr lang="en-IN" dirty="0"/>
              <a:t>This project is a personal portfolio website designed to showcase my academic background, skills, and projects in a professional and interactive way.</a:t>
            </a:r>
            <a:br>
              <a:rPr lang="en-IN" dirty="0"/>
            </a:br>
            <a:r>
              <a:rPr lang="en-IN" dirty="0"/>
              <a:t>The website contains dedicated sections such as About Me, Projects, Skills, and Contact, making it easy for visitors to explore my profile.</a:t>
            </a:r>
            <a:br>
              <a:rPr lang="en-IN" dirty="0"/>
            </a:br>
            <a:r>
              <a:rPr lang="en-IN" dirty="0"/>
              <a:t>It provides a modern, responsive design that works across devices, ensuring accessibility and user-friendliness.</a:t>
            </a:r>
            <a:br>
              <a:rPr lang="en-IN" dirty="0"/>
            </a:br>
            <a:r>
              <a:rPr lang="en-IN" dirty="0"/>
              <a:t>The About Me section highlights my passion for technology and web development.</a:t>
            </a:r>
            <a:br>
              <a:rPr lang="en-IN" dirty="0"/>
            </a:br>
            <a:r>
              <a:rPr lang="en-IN" dirty="0"/>
              <a:t>The Projects section demonstrates hands-on work like responsive websites, quiz apps, and blog development.</a:t>
            </a:r>
            <a:br>
              <a:rPr lang="en-IN" dirty="0"/>
            </a:br>
            <a:r>
              <a:rPr lang="en-IN" dirty="0"/>
              <a:t>Overall, the portfolio serves as a digital platform to present my achievements, creativity, and technical expertise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3BA400D-AAF7-DF53-3661-72D5EFAA3FE7}"/>
              </a:ext>
            </a:extLst>
          </p:cNvPr>
          <p:cNvSpPr txBox="1"/>
          <p:nvPr/>
        </p:nvSpPr>
        <p:spPr>
          <a:xfrm>
            <a:off x="1147231" y="1647885"/>
            <a:ext cx="7830953" cy="4524315"/>
          </a:xfrm>
          <a:prstGeom prst="rect">
            <a:avLst/>
          </a:prstGeom>
          <a:noFill/>
        </p:spPr>
        <p:txBody>
          <a:bodyPr wrap="square">
            <a:spAutoFit/>
          </a:bodyPr>
          <a:lstStyle/>
          <a:p>
            <a:pPr algn="ctr">
              <a:buNone/>
            </a:pPr>
            <a:br>
              <a:rPr lang="en-IN" dirty="0"/>
            </a:br>
            <a:endParaRPr lang="en-IN" dirty="0"/>
          </a:p>
          <a:p>
            <a:pPr algn="ctr">
              <a:buNone/>
            </a:pPr>
            <a:r>
              <a:rPr lang="en-IN" dirty="0"/>
              <a:t>This portfolio webpage is designed as a versatile platform to present personal achievements, skills, and projects in a structured and professional manner.</a:t>
            </a:r>
            <a:br>
              <a:rPr lang="en-IN" dirty="0"/>
            </a:br>
            <a:r>
              <a:rPr lang="en-IN" dirty="0"/>
              <a:t>It is especially useful for </a:t>
            </a:r>
            <a:r>
              <a:rPr lang="en-IN" b="1" dirty="0"/>
              <a:t>students</a:t>
            </a:r>
            <a:r>
              <a:rPr lang="en-IN" dirty="0"/>
              <a:t> who want to showcase academic projects and resumes online.</a:t>
            </a:r>
            <a:br>
              <a:rPr lang="en-IN" dirty="0"/>
            </a:br>
            <a:r>
              <a:rPr lang="en-IN" b="1" dirty="0"/>
              <a:t>Job seekers</a:t>
            </a:r>
            <a:r>
              <a:rPr lang="en-IN" dirty="0"/>
              <a:t> can share it with recruiters as a modern alternative to traditional resumes.</a:t>
            </a:r>
            <a:br>
              <a:rPr lang="en-IN" dirty="0"/>
            </a:br>
            <a:r>
              <a:rPr lang="en-IN" b="1" dirty="0"/>
              <a:t>Freelancers</a:t>
            </a:r>
            <a:r>
              <a:rPr lang="en-IN" dirty="0"/>
              <a:t> can use the site to present their skills and completed work to attract potential clients.</a:t>
            </a:r>
            <a:br>
              <a:rPr lang="en-IN" dirty="0"/>
            </a:br>
            <a:r>
              <a:rPr lang="en-IN" b="1" dirty="0"/>
              <a:t>Professionals</a:t>
            </a:r>
            <a:r>
              <a:rPr lang="en-IN" dirty="0"/>
              <a:t> can highlight their career achievements, expertise, and experiences in a visually engaging format.</a:t>
            </a:r>
            <a:br>
              <a:rPr lang="en-IN" dirty="0"/>
            </a:br>
            <a:r>
              <a:rPr lang="en-IN" dirty="0"/>
              <a:t>Overall, the portfolio serves as a dynamic digital identity, enhancing personal branding and career opportunities.</a:t>
            </a:r>
          </a:p>
          <a:p>
            <a:pPr algn="ctr">
              <a:buNone/>
            </a:pP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06855E8-8AFD-00B2-F2BE-C06C79A04FCB}"/>
              </a:ext>
            </a:extLst>
          </p:cNvPr>
          <p:cNvSpPr txBox="1"/>
          <p:nvPr/>
        </p:nvSpPr>
        <p:spPr>
          <a:xfrm>
            <a:off x="2946410" y="2281555"/>
            <a:ext cx="6102896" cy="3970318"/>
          </a:xfrm>
          <a:prstGeom prst="rect">
            <a:avLst/>
          </a:prstGeom>
          <a:noFill/>
        </p:spPr>
        <p:txBody>
          <a:bodyPr wrap="square">
            <a:spAutoFit/>
          </a:bodyPr>
          <a:lstStyle/>
          <a:p>
            <a:pPr algn="ctr">
              <a:buNone/>
            </a:pPr>
            <a:r>
              <a:rPr lang="en-IN" dirty="0"/>
              <a:t>This portfolio webpage is built using HTML to define the structure, including sections like About Me, Projects, Skills, and Contact.</a:t>
            </a:r>
            <a:br>
              <a:rPr lang="en-IN" dirty="0"/>
            </a:br>
            <a:r>
              <a:rPr lang="en-IN" dirty="0"/>
              <a:t>CSS is used for styling, providing layouts, </a:t>
            </a:r>
            <a:r>
              <a:rPr lang="en-IN" dirty="0" err="1"/>
              <a:t>color</a:t>
            </a:r>
            <a:r>
              <a:rPr lang="en-IN" dirty="0"/>
              <a:t> themes, and responsive design for different devices.</a:t>
            </a:r>
            <a:br>
              <a:rPr lang="en-IN" dirty="0"/>
            </a:br>
            <a:r>
              <a:rPr lang="en-IN" dirty="0"/>
              <a:t>JavaScript adds interactivity through smooth navigation, animations, and form validation in the Contact section.</a:t>
            </a:r>
            <a:br>
              <a:rPr lang="en-IN" dirty="0"/>
            </a:br>
            <a:r>
              <a:rPr lang="en-IN" dirty="0"/>
              <a:t>The development was carried out using a modern code editor such as Visual Studio Code (VS Code) and online tools like </a:t>
            </a:r>
            <a:r>
              <a:rPr lang="en-IN" dirty="0" err="1"/>
              <a:t>CodePen</a:t>
            </a:r>
            <a:r>
              <a:rPr lang="en-IN" dirty="0"/>
              <a:t> for quick testing.</a:t>
            </a:r>
            <a:br>
              <a:rPr lang="en-IN" dirty="0"/>
            </a:br>
            <a:r>
              <a:rPr lang="en-IN" dirty="0"/>
              <a:t>The website is lightweight, user-friendly, and optimized for accessibility.</a:t>
            </a:r>
            <a:br>
              <a:rPr lang="en-IN" dirty="0"/>
            </a:br>
            <a:r>
              <a:rPr lang="en-IN" dirty="0"/>
              <a:t>Finally, the project is hosted on GitHub Pages, making it easily accessible to recruiters, clients, and peers.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F363E09-11D2-5E77-4010-0DB5C5B5A1D1}"/>
              </a:ext>
            </a:extLst>
          </p:cNvPr>
          <p:cNvSpPr txBox="1"/>
          <p:nvPr/>
        </p:nvSpPr>
        <p:spPr>
          <a:xfrm>
            <a:off x="1953741" y="2341473"/>
            <a:ext cx="6102896" cy="3416320"/>
          </a:xfrm>
          <a:prstGeom prst="rect">
            <a:avLst/>
          </a:prstGeom>
          <a:noFill/>
        </p:spPr>
        <p:txBody>
          <a:bodyPr wrap="square">
            <a:spAutoFit/>
          </a:bodyPr>
          <a:lstStyle/>
          <a:p>
            <a:pPr algn="ctr">
              <a:buNone/>
            </a:pPr>
            <a:r>
              <a:rPr lang="en-IN" dirty="0"/>
              <a:t>This portfolio webpage is designed with a clean and structured layout to showcase personal and professional details.</a:t>
            </a:r>
            <a:br>
              <a:rPr lang="en-IN" dirty="0"/>
            </a:br>
            <a:r>
              <a:rPr lang="en-IN" dirty="0"/>
              <a:t>The Home/About Me section introduces background information and highlights key strengths.</a:t>
            </a:r>
            <a:br>
              <a:rPr lang="en-IN" dirty="0"/>
            </a:br>
            <a:r>
              <a:rPr lang="en-IN" dirty="0"/>
              <a:t>The Projects section presents academic and personal projects with clear descriptions.</a:t>
            </a:r>
            <a:br>
              <a:rPr lang="en-IN" dirty="0"/>
            </a:br>
            <a:r>
              <a:rPr lang="en-IN" dirty="0"/>
              <a:t>The Skills section outlines technical and professional abilities in an organized format.</a:t>
            </a:r>
            <a:br>
              <a:rPr lang="en-IN" dirty="0"/>
            </a:br>
            <a:r>
              <a:rPr lang="en-IN" dirty="0"/>
              <a:t>The Contact section provides an easy way for visitors, recruiters, or clients to connect.</a:t>
            </a:r>
            <a:br>
              <a:rPr lang="en-IN" dirty="0"/>
            </a:br>
            <a:r>
              <a:rPr lang="en-IN" dirty="0"/>
              <a:t>With a responsive layout, the website adapts seamlessly to both mobile and desktop devices, </a:t>
            </a:r>
            <a:r>
              <a:rPr lang="en-IN" dirty="0" err="1"/>
              <a:t>ensuringaccessibility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E090440C-74CE-3CBA-F00F-B229D659A20D}"/>
              </a:ext>
            </a:extLst>
          </p:cNvPr>
          <p:cNvSpPr txBox="1"/>
          <p:nvPr/>
        </p:nvSpPr>
        <p:spPr>
          <a:xfrm>
            <a:off x="1690442" y="1166842"/>
            <a:ext cx="6102896" cy="4524315"/>
          </a:xfrm>
          <a:prstGeom prst="rect">
            <a:avLst/>
          </a:prstGeom>
          <a:noFill/>
        </p:spPr>
        <p:txBody>
          <a:bodyPr wrap="square">
            <a:spAutoFit/>
          </a:bodyPr>
          <a:lstStyle/>
          <a:p>
            <a:pPr algn="ctr">
              <a:buNone/>
            </a:pPr>
            <a:endParaRPr lang="en-IN" dirty="0"/>
          </a:p>
          <a:p>
            <a:pPr algn="ctr">
              <a:buNone/>
            </a:pPr>
            <a:endParaRPr lang="en-IN" b="1" dirty="0"/>
          </a:p>
          <a:p>
            <a:pPr algn="ctr">
              <a:buNone/>
            </a:pPr>
            <a:r>
              <a:rPr lang="en-IN" dirty="0"/>
              <a:t>This portfolio webpage features a </a:t>
            </a:r>
            <a:r>
              <a:rPr lang="en-IN" b="1" dirty="0"/>
              <a:t>Home/About Me</a:t>
            </a:r>
            <a:r>
              <a:rPr lang="en-IN" dirty="0"/>
              <a:t> section to introduce personal details and strengths.</a:t>
            </a:r>
            <a:br>
              <a:rPr lang="en-IN" dirty="0"/>
            </a:br>
            <a:r>
              <a:rPr lang="en-IN" dirty="0"/>
              <a:t>The </a:t>
            </a:r>
            <a:r>
              <a:rPr lang="en-IN" b="1" dirty="0"/>
              <a:t>Projects</a:t>
            </a:r>
            <a:r>
              <a:rPr lang="en-IN" dirty="0"/>
              <a:t> section displays academic and personal projects with clear descriptions.</a:t>
            </a:r>
            <a:br>
              <a:rPr lang="en-IN" dirty="0"/>
            </a:br>
            <a:r>
              <a:rPr lang="en-IN" dirty="0"/>
              <a:t>The </a:t>
            </a:r>
            <a:r>
              <a:rPr lang="en-IN" b="1" dirty="0"/>
              <a:t>Skills</a:t>
            </a:r>
            <a:r>
              <a:rPr lang="en-IN" dirty="0"/>
              <a:t> section highlights technical and professional abilities in a structured way.</a:t>
            </a:r>
            <a:br>
              <a:rPr lang="en-IN" dirty="0"/>
            </a:br>
            <a:r>
              <a:rPr lang="en-IN" dirty="0"/>
              <a:t>The </a:t>
            </a:r>
            <a:r>
              <a:rPr lang="en-IN" b="1" dirty="0"/>
              <a:t>Contact</a:t>
            </a:r>
            <a:r>
              <a:rPr lang="en-IN" dirty="0"/>
              <a:t> section allows visitors to connect through forms or links.</a:t>
            </a:r>
            <a:br>
              <a:rPr lang="en-IN" dirty="0"/>
            </a:br>
            <a:r>
              <a:rPr lang="en-IN" dirty="0"/>
              <a:t>It is built with a </a:t>
            </a:r>
            <a:r>
              <a:rPr lang="en-IN" b="1" dirty="0"/>
              <a:t>responsive design</a:t>
            </a:r>
            <a:r>
              <a:rPr lang="en-IN" dirty="0"/>
              <a:t>, adapting smoothly to both mobile and desktop devices.</a:t>
            </a:r>
            <a:br>
              <a:rPr lang="en-IN" dirty="0"/>
            </a:br>
            <a:r>
              <a:rPr lang="en-IN" dirty="0"/>
              <a:t>Interactive elements like </a:t>
            </a:r>
            <a:r>
              <a:rPr lang="en-IN" b="1" dirty="0"/>
              <a:t>navigation menus and animations</a:t>
            </a:r>
            <a:r>
              <a:rPr lang="en-IN" dirty="0"/>
              <a:t> enhance user experience and engagement.</a:t>
            </a:r>
          </a:p>
          <a:p>
            <a:pPr algn="ctr">
              <a:buNone/>
            </a:pP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abinesh J</cp:lastModifiedBy>
  <cp:revision>25</cp:revision>
  <dcterms:created xsi:type="dcterms:W3CDTF">2024-03-29T15:07:22Z</dcterms:created>
  <dcterms:modified xsi:type="dcterms:W3CDTF">2025-09-02T04:05:57Z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