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WholesalerCustomerAnalysis_1696581883741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8A02242-AC40-40D3-9ACA-CE4D3F1E331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Wholesaler Customer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EE0E1F6-5196-4B09-B27C-CF2C5DC726C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10/6/2023 8:58:53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C880C6EB-6C02-459B-81E7-C9780853AE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3932"/>
            <a:ext cx="12192000" cy="495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2023-10-06T08:58:53Z</dcterms:created>
  <dcterms:modified xsi:type="dcterms:W3CDTF">2023-10-06T08:58:53Z</dcterms:modified>
</cp:coreProperties>
</file>