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6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3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9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6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2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dirty="0"/>
              <a:t>Customer Conversion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33853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dirty="0"/>
              <a:t>Clickstream Data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dirty="0"/>
              <a:t>Presented by: </a:t>
            </a:r>
            <a:r>
              <a:rPr lang="en-IN" dirty="0"/>
              <a:t>Abinesh .M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876796"/>
          </a:xfrm>
        </p:spPr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dirty="0"/>
              <a:t>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858335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dirty="0"/>
              <a:t> </a:t>
            </a: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Achieved high accuracy in customer conversion prediction.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Provided revenue estimates for strategic decision-making.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Segmented customers for better marketing and recommendations.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894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This solution provides valuable insights into customer behavior.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Businesses can optimize conversions, personalize recommendations, and maximize revenue.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Future scope: Enhance model performance with deep learning and real-time analytics.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41753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sz="20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2000" dirty="0"/>
              <a:t>Understanding customer behavior is critical for e-commerce success</a:t>
            </a:r>
            <a:r>
              <a:rPr sz="1600" dirty="0"/>
              <a:t>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endParaRPr sz="16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This project uses clickstream data to: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Predict customer conversions.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Estimate potential revenue.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Segment customers for targeted marketing.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Business Use Cases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98300" cy="2092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Customer Conversion Prediction: Identify potential buyers.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Revenue Forecasting: Optimize pricing and marketing.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Customer Segmentation: Group users based on behavior.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Churn Reduction: Detect users likely to abandon purchases.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Personalized Recommendations: Improve product suggestions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397329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Handling Missing Values: Median for numerical, mode for categorical.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Feature Encoding: Label Encoding applied to categorical variables.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Feature Scaling: Standard</a:t>
            </a:r>
            <a:r>
              <a:rPr lang="en-IN" sz="1600" dirty="0"/>
              <a:t> </a:t>
            </a:r>
            <a:r>
              <a:rPr sz="1600" dirty="0"/>
              <a:t>Scaler used for normalization.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Balancing Data: SMOTE technique applied to classification target variable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08479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Visualized user browsing patterns and purchase behaviors.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Analyzed session duration, page views, and bounce rates.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Used heatmaps for feature correlation analysis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Machine Learning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25196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Classification: Random</a:t>
            </a:r>
            <a:r>
              <a:rPr lang="en-IN" sz="1600" dirty="0"/>
              <a:t> </a:t>
            </a:r>
            <a:r>
              <a:rPr sz="1600" dirty="0"/>
              <a:t>Forest</a:t>
            </a:r>
            <a:r>
              <a:rPr lang="en-IN" sz="1600" dirty="0"/>
              <a:t> </a:t>
            </a:r>
            <a:r>
              <a:rPr sz="1600" dirty="0"/>
              <a:t>Classifier (Customer Purchase Prediction)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Regression: Gradient</a:t>
            </a:r>
            <a:r>
              <a:rPr lang="en-IN" sz="1600" dirty="0"/>
              <a:t> </a:t>
            </a:r>
            <a:r>
              <a:rPr sz="1600" dirty="0"/>
              <a:t>Boosting</a:t>
            </a:r>
            <a:r>
              <a:rPr lang="en-IN" sz="1600" dirty="0"/>
              <a:t> </a:t>
            </a:r>
            <a:r>
              <a:rPr sz="1600" dirty="0"/>
              <a:t>Regressor (Revenue Estimation)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Clustering: K</a:t>
            </a:r>
            <a:r>
              <a:rPr lang="en-IN" sz="1600" dirty="0"/>
              <a:t> </a:t>
            </a:r>
            <a:r>
              <a:rPr sz="1600" dirty="0"/>
              <a:t>Means (Customer Segmentation)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Model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18929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-</a:t>
            </a:r>
            <a:r>
              <a:rPr sz="1600" dirty="0"/>
              <a:t>Classification Metrics: Accuracy, Precision, Recall, F1-score.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Regression Metrics: MAE, RMSE, R-squared.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- Clustering Metrics: </a:t>
            </a:r>
            <a:r>
              <a:rPr lang="en-IN" sz="1600" dirty="0">
                <a:effectLst/>
                <a:ea typeface="Arial" panose="020B0604020202020204" pitchFamily="34" charset="0"/>
              </a:rPr>
              <a:t>Silhouette Score, Davies-Bouldin Index, and Within-Cluster Sum of Squares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Streamlit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917809" cy="21544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sz="20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2000" dirty="0"/>
              <a:t>-</a:t>
            </a:r>
            <a:r>
              <a:rPr sz="2000" dirty="0"/>
              <a:t> Features</a:t>
            </a:r>
            <a:r>
              <a:rPr dirty="0"/>
              <a:t>: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dirty="0"/>
              <a:t> </a:t>
            </a:r>
            <a:r>
              <a:rPr lang="en-IN" dirty="0"/>
              <a:t>- </a:t>
            </a:r>
            <a:r>
              <a:rPr sz="1600" dirty="0"/>
              <a:t>CSV Upload for bulk predictions.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  - Real-time manual input for quick analysis.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600" dirty="0"/>
              <a:t>  - Interactive visualizations (bar charts, pie charts, histograms).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600" dirty="0"/>
              <a:t>  - </a:t>
            </a:r>
            <a:r>
              <a:rPr sz="1600" dirty="0"/>
              <a:t>Functionality: Predict customer conversion, estimate revenue, display segmentation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Deployment &amp; MLflow Tracking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431137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4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400" dirty="0"/>
              <a:t>-</a:t>
            </a:r>
            <a:endParaRPr lang="en-IN" sz="14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endParaRPr lang="en-IN" sz="1400" dirty="0"/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lang="en-IN" sz="1400" dirty="0"/>
              <a:t>-</a:t>
            </a:r>
            <a:r>
              <a:rPr sz="1400" dirty="0"/>
              <a:t>Deployment Options: </a:t>
            </a:r>
            <a:r>
              <a:rPr sz="1400" dirty="0" err="1"/>
              <a:t>Streamlit</a:t>
            </a:r>
            <a:r>
              <a:rPr sz="1400" dirty="0"/>
              <a:t> .</a:t>
            </a:r>
          </a:p>
          <a:p>
            <a:pPr algn="l">
              <a:defRPr sz="2400">
                <a:solidFill>
                  <a:srgbClr val="E6E6E6"/>
                </a:solidFill>
              </a:defRPr>
            </a:pPr>
            <a:r>
              <a:rPr sz="1400" dirty="0"/>
              <a:t>- Experiment Tracking: ML</a:t>
            </a:r>
            <a:r>
              <a:rPr lang="en-IN" sz="1400" dirty="0"/>
              <a:t> </a:t>
            </a:r>
            <a:r>
              <a:rPr sz="1400" dirty="0"/>
              <a:t>flow used for managing model experiments and performance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394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Customer Conversion Analysis</vt:lpstr>
      <vt:lpstr>Introduction</vt:lpstr>
      <vt:lpstr>Business Use Cases</vt:lpstr>
      <vt:lpstr>Data Preprocessing</vt:lpstr>
      <vt:lpstr>Exploratory Data Analysis</vt:lpstr>
      <vt:lpstr>Machine Learning Models</vt:lpstr>
      <vt:lpstr>Model Evaluation</vt:lpstr>
      <vt:lpstr>Streamlit Application</vt:lpstr>
      <vt:lpstr>Deployment &amp; MLflow Tracking</vt:lpstr>
      <vt:lpstr>Key Results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Abinesh M</dc:creator>
  <cp:keywords/>
  <dc:description>generated using python-pptx</dc:description>
  <cp:lastModifiedBy>Abinesh M</cp:lastModifiedBy>
  <cp:revision>4</cp:revision>
  <dcterms:created xsi:type="dcterms:W3CDTF">2013-01-27T09:14:16Z</dcterms:created>
  <dcterms:modified xsi:type="dcterms:W3CDTF">2025-03-01T07:40:06Z</dcterms:modified>
  <cp:category/>
</cp:coreProperties>
</file>