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9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FAANG-</a:t>
            </a:r>
            <a:r>
              <a:rPr lang="en-IN" sz="2400" dirty="0" err="1"/>
              <a:t>Tastic</a:t>
            </a:r>
            <a:r>
              <a:rPr sz="2400" dirty="0"/>
              <a:t> Insights: Predicting Stock Prices with Regression &amp; </a:t>
            </a:r>
            <a:r>
              <a:rPr sz="2400" dirty="0" err="1"/>
              <a:t>MLflow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Data-Driven Approach to Financial Forecasting</a:t>
            </a:r>
          </a:p>
          <a:p>
            <a:r>
              <a:rPr dirty="0"/>
              <a:t>Presented by:</a:t>
            </a:r>
            <a:r>
              <a:rPr lang="en-IN" dirty="0" err="1"/>
              <a:t>Abinesh.M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Metrics:</a:t>
            </a:r>
          </a:p>
          <a:p>
            <a:r>
              <a:t>- Mean Absolute Error (MAE): Measures average error in predictions.</a:t>
            </a:r>
          </a:p>
          <a:p>
            <a:r>
              <a:t>- Root Mean Squared Error (RMSE): Evaluates magnitude of prediction errors.</a:t>
            </a:r>
          </a:p>
          <a:p>
            <a:r>
              <a:t>- R-Squared Score (R²): Assesses model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Findings:</a:t>
            </a:r>
          </a:p>
          <a:p>
            <a:r>
              <a:t>- The best model achieved an RMSE of [XX], making accurate predictions.</a:t>
            </a:r>
          </a:p>
          <a:p>
            <a:r>
              <a:t>- High correlation between stock prices and volume trends.</a:t>
            </a:r>
          </a:p>
          <a:p>
            <a:endParaRPr/>
          </a:p>
          <a:p>
            <a:r>
              <a:t>Business Impact:</a:t>
            </a:r>
          </a:p>
          <a:p>
            <a:r>
              <a:t>- Empowers investors with data-driven insights.</a:t>
            </a:r>
          </a:p>
          <a:p>
            <a:r>
              <a:t>- Supports trading decisions with reliable forecasts.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Key Takeaways:</a:t>
            </a:r>
          </a:p>
          <a:p>
            <a:r>
              <a:t>- A robust regression model can improve stock price forecasting.</a:t>
            </a:r>
          </a:p>
          <a:p>
            <a:r>
              <a:t>- MLflow enhances experiment tracking and model management.</a:t>
            </a:r>
          </a:p>
          <a:p>
            <a:endParaRPr/>
          </a:p>
          <a:p>
            <a:r>
              <a:t>Next Steps:</a:t>
            </a:r>
          </a:p>
          <a:p>
            <a:r>
              <a:t>- Incorporate sentiment analysis from financial news.</a:t>
            </a:r>
          </a:p>
          <a:p>
            <a:r>
              <a:t>- Enhance the model with deep learning (LSTMs for time-series prediction).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 Streamlit app to predict FAANG stock closing prices.</a:t>
            </a:r>
          </a:p>
          <a:p>
            <a:endParaRPr/>
          </a:p>
          <a:p>
            <a:r>
              <a:t>Key Features:</a:t>
            </a:r>
          </a:p>
          <a:p>
            <a:r>
              <a:t>- Machine Learning-based price predictions.</a:t>
            </a:r>
          </a:p>
          <a:p>
            <a:r>
              <a:t>- MLflow integration for experiment tracking.</a:t>
            </a:r>
          </a:p>
          <a:p>
            <a:r>
              <a:t>- Interactive UI for financial analysts and traders.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Challenge: Stock price movements are influenced by multiple factors, making predictions complex.</a:t>
            </a:r>
          </a:p>
          <a:p>
            <a:endParaRPr/>
          </a:p>
          <a:p>
            <a:r>
              <a:t>Solution: A regression-based model to analyze historical data and forecast prices.</a:t>
            </a:r>
          </a:p>
          <a:p>
            <a:endParaRPr/>
          </a:p>
          <a:p>
            <a:r>
              <a:t>Impact: Helps investors make informed decisions with data-backed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Financial Advisory: Support investors in making data-driven decisions.</a:t>
            </a:r>
          </a:p>
          <a:p>
            <a:r>
              <a:t>2. Portfolio Analysis: Identify stock performance trends.</a:t>
            </a:r>
          </a:p>
          <a:p>
            <a:r>
              <a:t>3. Trading Strategies: Aid traders with short-term price forecasts.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Data Source: FAANG Stock Dataset (CSV Format).</a:t>
            </a:r>
          </a:p>
          <a:p>
            <a:endParaRPr/>
          </a:p>
          <a:p>
            <a:r>
              <a:t>Preprocessing Steps:</a:t>
            </a:r>
          </a:p>
          <a:p>
            <a:r>
              <a:t>- Handling Missing Values (Mean/Median Imputation).</a:t>
            </a:r>
          </a:p>
          <a:p>
            <a:r>
              <a:t>- Standardizing Date Format.</a:t>
            </a:r>
          </a:p>
          <a:p>
            <a:r>
              <a:t>- Encoding Categorical Variables (One-Hot Encoding).</a:t>
            </a:r>
          </a:p>
          <a:p>
            <a:r>
              <a:t>- Removing Outliers (IQR, Z-score).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- Trends in stock prices over time.</a:t>
            </a:r>
          </a:p>
          <a:p>
            <a:r>
              <a:t>- Correlation between Open, High, Low, Close prices.</a:t>
            </a:r>
          </a:p>
          <a:p>
            <a:r>
              <a:t>- Outlier detection using Box Plots.</a:t>
            </a:r>
          </a:p>
          <a:p>
            <a:r>
              <a:t>- Feature importance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Models Considered:</a:t>
            </a:r>
          </a:p>
          <a:p>
            <a:r>
              <a:t>- Linear Regression</a:t>
            </a:r>
          </a:p>
          <a:p>
            <a:r>
              <a:t>- Decision Trees</a:t>
            </a:r>
          </a:p>
          <a:p>
            <a:r>
              <a:t>- Random Forest Regressor</a:t>
            </a:r>
          </a:p>
          <a:p>
            <a:r>
              <a:t>- Gradient Boosting (XGBoost, LightGBM)</a:t>
            </a:r>
          </a:p>
          <a:p>
            <a:endParaRPr/>
          </a:p>
          <a:p>
            <a:r>
              <a:t>Train-Test Split: 80% Training, 20% Testing.</a:t>
            </a:r>
          </a:p>
          <a:p>
            <a:r>
              <a:t>Feature Scaling: Min-Max Scaling &amp; Standardization.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MLflow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Experiment Tracking: Logs hyperparameters, metrics, and models.</a:t>
            </a:r>
          </a:p>
          <a:p>
            <a:endParaRPr/>
          </a:p>
          <a:p>
            <a:r>
              <a:t>Model Registry: Stores and compares different trained models.</a:t>
            </a:r>
          </a:p>
          <a:p>
            <a:endParaRPr/>
          </a:p>
          <a:p>
            <a:r>
              <a:t>Deployment Support: Loads the best-performing model for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App Features:</a:t>
            </a:r>
          </a:p>
          <a:p>
            <a:r>
              <a:t>- User-friendly interface for inputting stock details.</a:t>
            </a:r>
          </a:p>
          <a:p>
            <a:r>
              <a:t>- Dynamic visualization of stock trends.</a:t>
            </a:r>
          </a:p>
          <a:p>
            <a:r>
              <a:t>- Real-time predictions using the best-trained model.</a:t>
            </a:r>
          </a:p>
          <a:p>
            <a:endParaRPr/>
          </a:p>
          <a:p>
            <a:r>
              <a:t>Deployment Steps:</a:t>
            </a:r>
          </a:p>
          <a:p>
            <a:r>
              <a:t>- Load model from MLflow.</a:t>
            </a:r>
          </a:p>
          <a:p>
            <a:r>
              <a:t>- Run Streamlit locally or deploy on cloud platforms (AWS/Streamlit Cloud).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498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FAANG-Tastic Insights: Predicting Stock Prices with Regression &amp; MLflow</vt:lpstr>
      <vt:lpstr>Introduction</vt:lpstr>
      <vt:lpstr>Problem Statement</vt:lpstr>
      <vt:lpstr>Business Use Cases</vt:lpstr>
      <vt:lpstr>Data Preprocessing</vt:lpstr>
      <vt:lpstr>Exploratory Data Analysis (EDA)</vt:lpstr>
      <vt:lpstr>Model Development</vt:lpstr>
      <vt:lpstr>MLflow Integration</vt:lpstr>
      <vt:lpstr>Deployment with Streamlit</vt:lpstr>
      <vt:lpstr>Model Evaluation</vt:lpstr>
      <vt:lpstr>Results &amp; Business Insights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Abinesh M</dc:creator>
  <cp:keywords/>
  <dc:description>generated using python-pptx</dc:description>
  <cp:lastModifiedBy>Abinesh M</cp:lastModifiedBy>
  <cp:revision>2</cp:revision>
  <dcterms:created xsi:type="dcterms:W3CDTF">2013-01-27T09:14:16Z</dcterms:created>
  <dcterms:modified xsi:type="dcterms:W3CDTF">2025-03-01T07:34:39Z</dcterms:modified>
  <cp:category/>
</cp:coreProperties>
</file>