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4" autoAdjust="0"/>
    <p:restoredTop sz="100000" autoAdjust="0"/>
  </p:normalViewPr>
  <p:slideViewPr>
    <p:cSldViewPr snapToGrid="0" snapToObjects="1">
      <p:cViewPr>
        <p:scale>
          <a:sx n="47" d="100"/>
          <a:sy n="4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20" name="对象"/>
          <p:cNvSpPr>
            <a:spLocks noGrp="1"/>
          </p:cNvSpPr>
          <p:nvPr>
            <p:ph type="sldImg" idx="3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9607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7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99567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10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01651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2293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60269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3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9349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4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1528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5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6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28298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6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4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8247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7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2700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8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5788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9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0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6157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5239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4668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7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68" cy="31635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2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9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16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2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3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4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60" cy="32670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59" cy="2847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00" cy="518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5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200" cy="191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109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7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68" cy="31635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2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9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16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2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3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4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60" cy="32670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59" cy="2847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201" cy="7580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5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200" cy="191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2719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578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87096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37756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4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24028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59220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8285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9014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68" cy="31635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2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905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16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3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4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60" cy="32670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5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49" cy="1333491"/>
            <a:chOff x="876298" y="990599"/>
            <a:chExt cx="1743049" cy="1333491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16" cy="10572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3" y="0"/>
                  </a:moveTo>
                  <a:lnTo>
                    <a:pt x="4646" y="0"/>
                  </a:lnTo>
                  <a:lnTo>
                    <a:pt x="0" y="10798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798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675" cy="5619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2" y="0"/>
                  </a:lnTo>
                  <a:lnTo>
                    <a:pt x="0" y="10797"/>
                  </a:lnTo>
                  <a:lnTo>
                    <a:pt x="4682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2" cy="14382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7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7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23" cy="6191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8" y="0"/>
                </a:moveTo>
                <a:lnTo>
                  <a:pt x="4616" y="0"/>
                </a:lnTo>
                <a:lnTo>
                  <a:pt x="0" y="10801"/>
                </a:lnTo>
                <a:lnTo>
                  <a:pt x="4616" y="21600"/>
                </a:lnTo>
                <a:lnTo>
                  <a:pt x="16978" y="21600"/>
                </a:lnTo>
                <a:lnTo>
                  <a:pt x="21600" y="10801"/>
                </a:lnTo>
                <a:lnTo>
                  <a:pt x="16978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600" cy="988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48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56225" y="3264300"/>
            <a:ext cx="9548399" cy="2263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NAME: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Abinesh. M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 AND NMID: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24131050500121002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                                   asanm105241310505001210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49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Bachelor Of Computer applications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COLLEGE: Periyar Arts college, cuddalore /Annamalai university 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903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694"/>
            <a:ext cx="8534101" cy="948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3714693" y="2476462"/>
            <a:ext cx="4762500" cy="358100"/>
          </a:xfrm>
          <a:prstGeom prst="rect"/>
          <a:noFill/>
          <a:ln w="12700" cmpd="sng" cap="flat">
            <a:noFill/>
            <a:prstDash val="solid"/>
            <a:round/>
          </a:ln>
        </p:spPr>
      </p:sp>
      <p:pic>
        <p:nvPicPr>
          <p:cNvPr id="16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32219" y="1752573"/>
            <a:ext cx="7887796" cy="485402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602939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60" name="矩形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00" cy="737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-545">
            <a:off x="755293" y="1122653"/>
            <a:ext cx="7576200" cy="22783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Website Testing: A crucial step in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 development to ensure a website functions correctly and provides a good user experience.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User Experience: The primary goal of website testing is to ensure that users can navigate and interact with the website easily and efficiently.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Web Development: The process of building and maintaining websites, involving various technologies like HTML, CSS, and JavaScript.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55319" y="3382436"/>
            <a:ext cx="6564300" cy="43738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Improved User Experience: Website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testing helps ensure that websites are user-friendly, accessible, and provide a positive experience for users.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Increased Accessibility: By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websites, developers can identify and fix issues that may prevent certain users from accessing the site, promoting digital inclusivity.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Enhanced Online Interactions: A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well-tested website can lead to more effective online interactions, such as e-commerce transactions, information dissemination, and communication.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Better Online Services: Website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contributes to the development of reliable and efficient online services, which can improve various aspects of life, including education, healthcare, and commerce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67435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12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2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3714693" y="2476462"/>
            <a:ext cx="4762500" cy="624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 digital portfolio 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Using back end user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54401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21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2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60" cy="36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6" y="382"/>
                </a:lnTo>
                <a:lnTo>
                  <a:pt x="5349" y="1473"/>
                </a:lnTo>
                <a:lnTo>
                  <a:pt x="3162" y="3160"/>
                </a:lnTo>
                <a:lnTo>
                  <a:pt x="1471" y="5348"/>
                </a:lnTo>
                <a:lnTo>
                  <a:pt x="384" y="7925"/>
                </a:lnTo>
                <a:lnTo>
                  <a:pt x="0" y="10799"/>
                </a:lnTo>
                <a:lnTo>
                  <a:pt x="384" y="13668"/>
                </a:lnTo>
                <a:lnTo>
                  <a:pt x="1471" y="16250"/>
                </a:lnTo>
                <a:lnTo>
                  <a:pt x="3162" y="18436"/>
                </a:lnTo>
                <a:lnTo>
                  <a:pt x="5349" y="20123"/>
                </a:lnTo>
                <a:lnTo>
                  <a:pt x="7926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48" y="20123"/>
                </a:lnTo>
                <a:lnTo>
                  <a:pt x="18435" y="18436"/>
                </a:lnTo>
                <a:lnTo>
                  <a:pt x="20122" y="16250"/>
                </a:lnTo>
                <a:lnTo>
                  <a:pt x="21213" y="13668"/>
                </a:lnTo>
                <a:lnTo>
                  <a:pt x="21600" y="10799"/>
                </a:lnTo>
                <a:lnTo>
                  <a:pt x="21213" y="7925"/>
                </a:lnTo>
                <a:lnTo>
                  <a:pt x="20122" y="5348"/>
                </a:lnTo>
                <a:lnTo>
                  <a:pt x="18435" y="3160"/>
                </a:lnTo>
                <a:lnTo>
                  <a:pt x="16248" y="1473"/>
                </a:lnTo>
                <a:lnTo>
                  <a:pt x="13668" y="382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76" cy="64767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1" y="453"/>
                </a:lnTo>
                <a:lnTo>
                  <a:pt x="6244" y="1003"/>
                </a:lnTo>
                <a:lnTo>
                  <a:pt x="4917" y="1739"/>
                </a:lnTo>
                <a:lnTo>
                  <a:pt x="3713" y="2648"/>
                </a:lnTo>
                <a:lnTo>
                  <a:pt x="2646" y="3713"/>
                </a:lnTo>
                <a:lnTo>
                  <a:pt x="1740" y="4916"/>
                </a:lnTo>
                <a:lnTo>
                  <a:pt x="1002" y="6245"/>
                </a:lnTo>
                <a:lnTo>
                  <a:pt x="456" y="7680"/>
                </a:lnTo>
                <a:lnTo>
                  <a:pt x="115" y="9203"/>
                </a:lnTo>
                <a:lnTo>
                  <a:pt x="0" y="10800"/>
                </a:lnTo>
                <a:lnTo>
                  <a:pt x="115" y="12393"/>
                </a:lnTo>
                <a:lnTo>
                  <a:pt x="456" y="13917"/>
                </a:lnTo>
                <a:lnTo>
                  <a:pt x="1002" y="15350"/>
                </a:lnTo>
                <a:lnTo>
                  <a:pt x="1740" y="16679"/>
                </a:lnTo>
                <a:lnTo>
                  <a:pt x="2646" y="17884"/>
                </a:lnTo>
                <a:lnTo>
                  <a:pt x="3713" y="18950"/>
                </a:lnTo>
                <a:lnTo>
                  <a:pt x="4917" y="19858"/>
                </a:lnTo>
                <a:lnTo>
                  <a:pt x="6244" y="20595"/>
                </a:lnTo>
                <a:lnTo>
                  <a:pt x="7681" y="21141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6" y="21141"/>
                </a:lnTo>
                <a:lnTo>
                  <a:pt x="15349" y="20595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7" y="16679"/>
                </a:lnTo>
                <a:lnTo>
                  <a:pt x="20591" y="15350"/>
                </a:lnTo>
                <a:lnTo>
                  <a:pt x="21141" y="13917"/>
                </a:lnTo>
                <a:lnTo>
                  <a:pt x="21482" y="12393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1" y="6245"/>
                </a:lnTo>
                <a:lnTo>
                  <a:pt x="19857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3"/>
                </a:lnTo>
                <a:lnTo>
                  <a:pt x="12394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10687050" y="6134100"/>
            <a:ext cx="247497" cy="2474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00" cy="1461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2509806" y="1041533"/>
            <a:ext cx="5029200" cy="4806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Link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4443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7000" cy="1311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0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3714693" y="2476462"/>
            <a:ext cx="4762500" cy="222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0532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00" cy="1311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	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14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3204175" y="1346255"/>
            <a:ext cx="3000000" cy="47929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are brief meanings: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HTML (HyperText Markup Language):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Used for structuring and organizing content on the web, like headings, paragraphs, images, links,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CSS (Cascading Style Sheets): Used for styling and layout, controlling the visual appearance of web pages, like colors, fonts, spacing,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JavaScript: A programming language used for adding interactivity to web pages, like animations, dynamic updates, and responding to user interactions.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7669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00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714693" y="2476462"/>
            <a:ext cx="4762500" cy="222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Students (academic projects, resumes).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Job seekers (to share with recruiters).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Freelancers (to show clients).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Professionals (to highlight experience and achievements).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8727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200" cy="556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3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3714693" y="2476462"/>
            <a:ext cx="4762500" cy="3025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HTML Structure (pages, sections).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CSS Styling (colors, layouts, responsiveness).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JavaScript Interactivity (navigation menu, animations, form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Mention code editor (VS Code) or CODEPEN and hosting platform (GitHub Pages)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4841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36" name="矩形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37" name="矩形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8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739774" y="291147"/>
            <a:ext cx="8794800" cy="613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POTFOLIO DESIGN AND LAYOUT</a:t>
            </a:r>
            <a:endParaRPr lang="zh-CN" altLang="en-US" sz="40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9" name="曲线"/>
          <p:cNvSpPr>
            <a:spLocks/>
          </p:cNvSpPr>
          <p:nvPr/>
        </p:nvSpPr>
        <p:spPr>
          <a:xfrm rot="0">
            <a:off x="10058401" y="525141"/>
            <a:ext cx="457217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3714693" y="2476462"/>
            <a:ext cx="4762500" cy="30251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Sections included: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Home/About Me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Skills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layout (mobile + desktop view).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6382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8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3714693" y="2476462"/>
            <a:ext cx="4762500" cy="3291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FEATURES AND FUNCTIONALITY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Navigation bar with smooth scrolling.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 showcase with images/details.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Interactive elements (hover effects, animations).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 form (with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design for all devices.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2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2025-09-08T02:45:45Z</dcterms:modified>
</cp:coreProperties>
</file>