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9" r:id="rId3"/>
    <p:sldId id="260" r:id="rId4"/>
    <p:sldId id="261" r:id="rId5"/>
    <p:sldId id="262"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D34520-3BB2-4E4E-B63A-22F720FD6E36}" type="datetimeFigureOut">
              <a:rPr lang="en-IN" smtClean="0"/>
              <a:t>11-10-2023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E3B5886-EDCC-46C2-8630-F8A062EEF88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2571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D34520-3BB2-4E4E-B63A-22F720FD6E36}"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3B5886-EDCC-46C2-8630-F8A062EEF88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0456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D34520-3BB2-4E4E-B63A-22F720FD6E36}"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3B5886-EDCC-46C2-8630-F8A062EEF88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5845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D34520-3BB2-4E4E-B63A-22F720FD6E36}"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3B5886-EDCC-46C2-8630-F8A062EEF88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9556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D34520-3BB2-4E4E-B63A-22F720FD6E36}"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3B5886-EDCC-46C2-8630-F8A062EEF88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4379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D34520-3BB2-4E4E-B63A-22F720FD6E36}"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3B5886-EDCC-46C2-8630-F8A062EEF88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6527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D34520-3BB2-4E4E-B63A-22F720FD6E36}"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3B5886-EDCC-46C2-8630-F8A062EEF88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8416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D34520-3BB2-4E4E-B63A-22F720FD6E36}"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3B5886-EDCC-46C2-8630-F8A062EEF88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762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D34520-3BB2-4E4E-B63A-22F720FD6E36}"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3B5886-EDCC-46C2-8630-F8A062EEF882}" type="slidenum">
              <a:rPr lang="en-IN" smtClean="0"/>
              <a:t>‹#›</a:t>
            </a:fld>
            <a:endParaRPr lang="en-IN"/>
          </a:p>
        </p:txBody>
      </p:sp>
    </p:spTree>
    <p:extLst>
      <p:ext uri="{BB962C8B-B14F-4D97-AF65-F5344CB8AC3E}">
        <p14:creationId xmlns:p14="http://schemas.microsoft.com/office/powerpoint/2010/main" val="1123297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D34520-3BB2-4E4E-B63A-22F720FD6E36}"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3B5886-EDCC-46C2-8630-F8A062EEF88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602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CD34520-3BB2-4E4E-B63A-22F720FD6E36}" type="datetimeFigureOut">
              <a:rPr lang="en-IN" smtClean="0"/>
              <a:t>11-10-2023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E3B5886-EDCC-46C2-8630-F8A062EEF88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2273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CD34520-3BB2-4E4E-B63A-22F720FD6E36}" type="datetimeFigureOut">
              <a:rPr lang="en-IN" smtClean="0"/>
              <a:t>11-10-2023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E3B5886-EDCC-46C2-8630-F8A062EEF88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97055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BB5DB-50A2-590C-DCA5-31234093EE77}"/>
              </a:ext>
            </a:extLst>
          </p:cNvPr>
          <p:cNvSpPr>
            <a:spLocks noGrp="1"/>
          </p:cNvSpPr>
          <p:nvPr>
            <p:ph type="ctrTitle"/>
          </p:nvPr>
        </p:nvSpPr>
        <p:spPr>
          <a:xfrm>
            <a:off x="1943326" y="887569"/>
            <a:ext cx="8637073" cy="2541431"/>
          </a:xfrm>
        </p:spPr>
        <p:txBody>
          <a:bodyPr>
            <a:normAutofit fontScale="90000"/>
          </a:bodyPr>
          <a:lstStyle/>
          <a:p>
            <a:pPr algn="ctr"/>
            <a:r>
              <a:rPr lang="en-US" b="1" i="0" dirty="0">
                <a:effectLst/>
                <a:latin typeface="SimSun-ExtB" panose="02010609060101010101" pitchFamily="49" charset="-122"/>
                <a:ea typeface="SimSun-ExtB" panose="02010609060101010101" pitchFamily="49" charset="-122"/>
              </a:rPr>
              <a:t>AI-Driven analysis of company registrations</a:t>
            </a:r>
            <a:endParaRPr lang="en-IN" b="1" dirty="0">
              <a:latin typeface="SimSun-ExtB" panose="02010609060101010101" pitchFamily="49" charset="-122"/>
              <a:ea typeface="SimSun-ExtB" panose="02010609060101010101" pitchFamily="49" charset="-122"/>
            </a:endParaRPr>
          </a:p>
        </p:txBody>
      </p:sp>
      <p:sp>
        <p:nvSpPr>
          <p:cNvPr id="3" name="Subtitle 2">
            <a:extLst>
              <a:ext uri="{FF2B5EF4-FFF2-40B4-BE49-F238E27FC236}">
                <a16:creationId xmlns:a16="http://schemas.microsoft.com/office/drawing/2014/main" id="{E05C5F85-F310-249C-C9A7-3DAF77027432}"/>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876711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6FD90E-9B44-FD2F-706A-E71635E9ACDC}"/>
              </a:ext>
            </a:extLst>
          </p:cNvPr>
          <p:cNvSpPr txBox="1"/>
          <p:nvPr/>
        </p:nvSpPr>
        <p:spPr>
          <a:xfrm>
            <a:off x="457199" y="1674674"/>
            <a:ext cx="7004649" cy="3046988"/>
          </a:xfrm>
          <a:prstGeom prst="rect">
            <a:avLst/>
          </a:prstGeom>
          <a:noFill/>
        </p:spPr>
        <p:txBody>
          <a:bodyPr wrap="square">
            <a:spAutoFit/>
          </a:bodyPr>
          <a:lstStyle/>
          <a:p>
            <a:r>
              <a:rPr lang="en-US" sz="2400" dirty="0"/>
              <a:t>AI-driven analysis of company registrations involves using artificial intelligence (AI) techniques to extract meaningful insights and patterns from the vast amount of data available in company registration records. This can be valuable for various purposes, including market research, risk assessment, compliance monitoring, and fraud detection. Here's an overview of how AI can be applied to analyze company registrations:</a:t>
            </a:r>
            <a:endParaRPr lang="en-IN" sz="2400" dirty="0"/>
          </a:p>
        </p:txBody>
      </p:sp>
      <p:pic>
        <p:nvPicPr>
          <p:cNvPr id="5" name="Picture 4">
            <a:extLst>
              <a:ext uri="{FF2B5EF4-FFF2-40B4-BE49-F238E27FC236}">
                <a16:creationId xmlns:a16="http://schemas.microsoft.com/office/drawing/2014/main" id="{AB6F1AF0-B720-E8A0-1215-403EB6644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1848" y="724618"/>
            <a:ext cx="4643887" cy="4615131"/>
          </a:xfrm>
          <a:prstGeom prst="rect">
            <a:avLst/>
          </a:prstGeom>
        </p:spPr>
      </p:pic>
    </p:spTree>
    <p:extLst>
      <p:ext uri="{BB962C8B-B14F-4D97-AF65-F5344CB8AC3E}">
        <p14:creationId xmlns:p14="http://schemas.microsoft.com/office/powerpoint/2010/main" val="709824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9DBC2F-9DE1-9E0F-EEC6-97F654D25AB0}"/>
              </a:ext>
            </a:extLst>
          </p:cNvPr>
          <p:cNvSpPr txBox="1"/>
          <p:nvPr/>
        </p:nvSpPr>
        <p:spPr>
          <a:xfrm>
            <a:off x="396816" y="681487"/>
            <a:ext cx="7315199" cy="3016210"/>
          </a:xfrm>
          <a:prstGeom prst="rect">
            <a:avLst/>
          </a:prstGeom>
          <a:noFill/>
        </p:spPr>
        <p:txBody>
          <a:bodyPr wrap="square">
            <a:spAutoFit/>
          </a:bodyPr>
          <a:lstStyle/>
          <a:p>
            <a:r>
              <a:rPr lang="en-US" sz="2800" b="1" dirty="0"/>
              <a:t>Data Extraction:</a:t>
            </a:r>
          </a:p>
          <a:p>
            <a:endParaRPr lang="en-US" dirty="0"/>
          </a:p>
          <a:p>
            <a:pPr marL="285750" indent="-285750">
              <a:buFont typeface="Wingdings" panose="05000000000000000000" pitchFamily="2" charset="2"/>
              <a:buChar char="ü"/>
            </a:pPr>
            <a:r>
              <a:rPr lang="en-US" dirty="0"/>
              <a:t>Natural Language Processing (NLP): NLP can be used to extract information from unstructured textual data in registration documents. This includes company names, addresses, directors' names, and other relevant details.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OCR (Optical Character Recognition): For scanned documents, OCR technology helps convert images of text into machine-readable text, facilitating data extraction.</a:t>
            </a:r>
            <a:endParaRPr lang="en-IN" dirty="0"/>
          </a:p>
        </p:txBody>
      </p:sp>
      <p:pic>
        <p:nvPicPr>
          <p:cNvPr id="5" name="Picture 4">
            <a:extLst>
              <a:ext uri="{FF2B5EF4-FFF2-40B4-BE49-F238E27FC236}">
                <a16:creationId xmlns:a16="http://schemas.microsoft.com/office/drawing/2014/main" id="{47F773E5-4309-2EAF-7CCE-538EFA5264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8499" y="1224952"/>
            <a:ext cx="4399472" cy="3347048"/>
          </a:xfrm>
          <a:prstGeom prst="rect">
            <a:avLst/>
          </a:prstGeom>
        </p:spPr>
      </p:pic>
    </p:spTree>
    <p:extLst>
      <p:ext uri="{BB962C8B-B14F-4D97-AF65-F5344CB8AC3E}">
        <p14:creationId xmlns:p14="http://schemas.microsoft.com/office/powerpoint/2010/main" val="1192077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E1FB61-243A-0938-3D84-C7C3529F24DA}"/>
              </a:ext>
            </a:extLst>
          </p:cNvPr>
          <p:cNvSpPr txBox="1"/>
          <p:nvPr/>
        </p:nvSpPr>
        <p:spPr>
          <a:xfrm>
            <a:off x="653451" y="664581"/>
            <a:ext cx="6308066" cy="4031873"/>
          </a:xfrm>
          <a:prstGeom prst="rect">
            <a:avLst/>
          </a:prstGeom>
          <a:noFill/>
        </p:spPr>
        <p:txBody>
          <a:bodyPr wrap="square">
            <a:spAutoFit/>
          </a:bodyPr>
          <a:lstStyle/>
          <a:p>
            <a:r>
              <a:rPr lang="en-US" sz="2800" b="1" dirty="0"/>
              <a:t>Entity Resolution:</a:t>
            </a:r>
          </a:p>
          <a:p>
            <a:endParaRPr lang="en-US" sz="2800" b="1" dirty="0"/>
          </a:p>
          <a:p>
            <a:pPr marL="285750" indent="-285750">
              <a:buFont typeface="Wingdings" panose="05000000000000000000" pitchFamily="2" charset="2"/>
              <a:buChar char="ü"/>
            </a:pPr>
            <a:r>
              <a:rPr lang="en-US" dirty="0"/>
              <a:t>Matching and Linking: AI algorithms can identify and link related information across multiple datasets. This helps in resolving discrepancies and creating a comprehensive view of a company's information.  </a:t>
            </a:r>
          </a:p>
          <a:p>
            <a:endParaRPr lang="en-US" dirty="0"/>
          </a:p>
          <a:p>
            <a:r>
              <a:rPr lang="en-US" sz="2800" b="1" dirty="0"/>
              <a:t>Classification and Categorization:</a:t>
            </a:r>
          </a:p>
          <a:p>
            <a:endParaRPr lang="en-US" sz="2800" b="1" dirty="0"/>
          </a:p>
          <a:p>
            <a:pPr marL="285750" indent="-285750">
              <a:buFont typeface="Wingdings" panose="05000000000000000000" pitchFamily="2" charset="2"/>
              <a:buChar char="ü"/>
            </a:pPr>
            <a:r>
              <a:rPr lang="en-US" dirty="0"/>
              <a:t>Machine Learning (ML) Models: ML models can be trained to categorize companies based on industry, size, or other relevant parameters. This aids in segmentation and targeted analysis.</a:t>
            </a:r>
            <a:endParaRPr lang="en-IN" dirty="0"/>
          </a:p>
        </p:txBody>
      </p:sp>
      <p:pic>
        <p:nvPicPr>
          <p:cNvPr id="5" name="Picture 4">
            <a:extLst>
              <a:ext uri="{FF2B5EF4-FFF2-40B4-BE49-F238E27FC236}">
                <a16:creationId xmlns:a16="http://schemas.microsoft.com/office/drawing/2014/main" id="{7F6728B5-97B0-7EAA-28B0-ED85C8D58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1517" y="1154277"/>
            <a:ext cx="4999457" cy="4135377"/>
          </a:xfrm>
          <a:prstGeom prst="rect">
            <a:avLst/>
          </a:prstGeom>
        </p:spPr>
      </p:pic>
    </p:spTree>
    <p:extLst>
      <p:ext uri="{BB962C8B-B14F-4D97-AF65-F5344CB8AC3E}">
        <p14:creationId xmlns:p14="http://schemas.microsoft.com/office/powerpoint/2010/main" val="2887823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EBAA7A-9262-F4ED-8E1E-BA0320DB6257}"/>
              </a:ext>
            </a:extLst>
          </p:cNvPr>
          <p:cNvSpPr txBox="1"/>
          <p:nvPr/>
        </p:nvSpPr>
        <p:spPr>
          <a:xfrm>
            <a:off x="593066" y="332963"/>
            <a:ext cx="6103188" cy="5663089"/>
          </a:xfrm>
          <a:prstGeom prst="rect">
            <a:avLst/>
          </a:prstGeom>
          <a:noFill/>
        </p:spPr>
        <p:txBody>
          <a:bodyPr wrap="square">
            <a:spAutoFit/>
          </a:bodyPr>
          <a:lstStyle/>
          <a:p>
            <a:r>
              <a:rPr lang="en-US" sz="2800" b="1" dirty="0"/>
              <a:t>Anomaly Detection:</a:t>
            </a:r>
          </a:p>
          <a:p>
            <a:endParaRPr lang="en-US" dirty="0"/>
          </a:p>
          <a:p>
            <a:pPr marL="285750" indent="-285750">
              <a:buFont typeface="Wingdings" panose="05000000000000000000" pitchFamily="2" charset="2"/>
              <a:buChar char="ü"/>
            </a:pPr>
            <a:r>
              <a:rPr lang="en-US" dirty="0"/>
              <a:t>Pattern Recognition: AI algorithms can detect unusual patterns or outliers in company registration data, which may indicate potential fraud or irregularities.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Behavior Analysis: Analyzing historical data and identifying deviations from typical registration patterns can help in flagging suspicious activities.</a:t>
            </a:r>
          </a:p>
          <a:p>
            <a:endParaRPr lang="en-US" dirty="0"/>
          </a:p>
          <a:p>
            <a:r>
              <a:rPr lang="en-US" sz="2800" b="1" dirty="0"/>
              <a:t>Predictive Analytics:</a:t>
            </a:r>
          </a:p>
          <a:p>
            <a:endParaRPr lang="en-US" dirty="0"/>
          </a:p>
          <a:p>
            <a:pPr marL="285750" indent="-285750">
              <a:buFont typeface="Wingdings" panose="05000000000000000000" pitchFamily="2" charset="2"/>
              <a:buChar char="ü"/>
            </a:pPr>
            <a:r>
              <a:rPr lang="en-US" dirty="0"/>
              <a:t>Time Series Analysis: By studying historical registration trends, AI can predict future registration patterns, providing insights into market dynamics.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Credit Risk Assessment: AI models can assess the creditworthiness of companies based on various factors derived from registration data.</a:t>
            </a:r>
            <a:endParaRPr lang="en-IN" dirty="0"/>
          </a:p>
        </p:txBody>
      </p:sp>
      <p:pic>
        <p:nvPicPr>
          <p:cNvPr id="5" name="Picture 4">
            <a:extLst>
              <a:ext uri="{FF2B5EF4-FFF2-40B4-BE49-F238E27FC236}">
                <a16:creationId xmlns:a16="http://schemas.microsoft.com/office/drawing/2014/main" id="{F5E2DEF9-DD1E-1A72-A2F0-4821F9040D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1835" y="981949"/>
            <a:ext cx="4481902" cy="4038625"/>
          </a:xfrm>
          <a:prstGeom prst="rect">
            <a:avLst/>
          </a:prstGeom>
        </p:spPr>
      </p:pic>
    </p:spTree>
    <p:extLst>
      <p:ext uri="{BB962C8B-B14F-4D97-AF65-F5344CB8AC3E}">
        <p14:creationId xmlns:p14="http://schemas.microsoft.com/office/powerpoint/2010/main" val="2054000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ED42-F166-540E-DF5D-B2E0FE6BD07A}"/>
              </a:ext>
            </a:extLst>
          </p:cNvPr>
          <p:cNvSpPr>
            <a:spLocks noGrp="1"/>
          </p:cNvSpPr>
          <p:nvPr>
            <p:ph type="title"/>
          </p:nvPr>
        </p:nvSpPr>
        <p:spPr>
          <a:xfrm>
            <a:off x="1141028" y="2379765"/>
            <a:ext cx="9603275" cy="1049235"/>
          </a:xfrm>
        </p:spPr>
        <p:txBody>
          <a:bodyPr>
            <a:normAutofit/>
          </a:bodyPr>
          <a:lstStyle/>
          <a:p>
            <a:pPr algn="ctr"/>
            <a:r>
              <a:rPr lang="en-IN" sz="4000" b="1" dirty="0">
                <a:latin typeface="Arial Rounded MT Bold" panose="020F0704030504030204" pitchFamily="34" charset="0"/>
              </a:rPr>
              <a:t>Thank you</a:t>
            </a:r>
          </a:p>
        </p:txBody>
      </p:sp>
    </p:spTree>
    <p:extLst>
      <p:ext uri="{BB962C8B-B14F-4D97-AF65-F5344CB8AC3E}">
        <p14:creationId xmlns:p14="http://schemas.microsoft.com/office/powerpoint/2010/main" val="331232029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24</TotalTime>
  <Words>305</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SimSun-ExtB</vt:lpstr>
      <vt:lpstr>Arial</vt:lpstr>
      <vt:lpstr>Arial Rounded MT Bold</vt:lpstr>
      <vt:lpstr>Gill Sans MT</vt:lpstr>
      <vt:lpstr>Wingdings</vt:lpstr>
      <vt:lpstr>Gallery</vt:lpstr>
      <vt:lpstr>AI-Driven analysis of company registrations</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AI-Driven analysis of company registrations</dc:title>
  <dc:creator>RAMJI RAMADOSS</dc:creator>
  <cp:lastModifiedBy>RAMJI RAMADOSS</cp:lastModifiedBy>
  <cp:revision>1</cp:revision>
  <dcterms:created xsi:type="dcterms:W3CDTF">2023-10-11T14:01:07Z</dcterms:created>
  <dcterms:modified xsi:type="dcterms:W3CDTF">2023-10-11T14:25:14Z</dcterms:modified>
</cp:coreProperties>
</file>