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5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9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8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5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7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D6C40B-833B-4A66-8C77-D47E09A70E03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E04228-9B90-47DB-85E9-67A210F4AB1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4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B5F3-A712-2048-A6E6-C9348042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600" dirty="0"/>
              <a:t>DEVELOPMENT OF AI  DRIVEN EXPLORATION AND PREDICTION OF COMPANY REGISTRATION TRENDS WITH REGISTER OF COMPANIES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D45CB-15C7-52B8-A98B-D6511EE4D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8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C34D-9A66-1FF2-FF69-347874B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Continuous Learning: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13D6-3D58-E15B-C974-DE67882D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Regularly update the model with new data to improve its accuracy and predictive capabilities. Machine learning models can be retrained as new information becomes available.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03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9D39-DC64-F8C1-A29E-235011C1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FEEF-9F75-772D-64FE-BE792FB3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Assess the performance of your AI model. Common evaluation metrics may include accuracy, precision, recall, and F1-score, depending on the specific use case.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27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6E74-F6FE-D9F3-E24C-03461A4E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F9C4-C9A9-9736-D76D-749FEFEC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>
              <a:lnSpc>
                <a:spcPct val="200000"/>
              </a:lnSpc>
            </a:pPr>
            <a:r>
              <a:rPr lang="en-US" sz="2800" dirty="0"/>
              <a:t>Deploy the AI-driven system in a way that suits the needs of stakeholders. This could be as a web application, API, or as part of a government platform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794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3368-5046-A588-5727-0848C29C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Ethical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8118-BA8F-0AE2-335A-CA5BF324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Ensure that data privacy and ethical considerations are addressed when dealing with sensitive company registration data. Comply with legal and regulatory requirements.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28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DDF4-05CA-AA67-D6D9-69ECE911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A594-DAC1-4B43-CF86-0E793F17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Collaborate with government agencies, businesses, and research institutions to gather domain expertise and feedback, which can help refine the AI system.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787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8CF2-6320-8442-A5C2-7E02397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C24A-7819-AE7C-4F6A-7006F499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Establish a feedback loop to continuously improve the system based on user feedback and changing registration trends.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537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2D8B39-E560-DA13-CEDC-83411A3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28604"/>
            <a:ext cx="10515600" cy="2852737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               THANK YOU !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96359-9F77-6FF3-E996-DFF4990C4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456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191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Söhne</vt:lpstr>
      <vt:lpstr>Retrospect</vt:lpstr>
      <vt:lpstr>  DEVELOPMENT OF AI  DRIVEN EXPLORATION AND PREDICTION OF COMPANY REGISTRATION TRENDS WITH REGISTER OF COMPANIES</vt:lpstr>
      <vt:lpstr>Continuous Learning:</vt:lpstr>
      <vt:lpstr>Evaluation:</vt:lpstr>
      <vt:lpstr>Deployment:</vt:lpstr>
      <vt:lpstr>Ethical Considerations:</vt:lpstr>
      <vt:lpstr>Collaboration:</vt:lpstr>
      <vt:lpstr>Feedback Loop:</vt:lpstr>
      <vt:lpstr>              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DEVELOPMENT OF AI  DRIVEN EXPLORATION AND PREDICTION OF COMPANY REGISTRATION TRENDS WITH REGISTER OF COMPANIES</dc:title>
  <dc:creator>RAMJI RAMADOSS</dc:creator>
  <cp:lastModifiedBy>RAMJI RAMADOSS</cp:lastModifiedBy>
  <cp:revision>1</cp:revision>
  <dcterms:created xsi:type="dcterms:W3CDTF">2023-10-29T16:14:43Z</dcterms:created>
  <dcterms:modified xsi:type="dcterms:W3CDTF">2023-10-29T16:17:00Z</dcterms:modified>
</cp:coreProperties>
</file>