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3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4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05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9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3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3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03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8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6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7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0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B0E9BC-82A0-4F40-BDD5-B3F95355A46C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79C9-7C38-4583-83F4-ED9DCAE35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4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87BF-9F23-43C1-CC4A-0CB9D0858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ECECF1"/>
                </a:solidFill>
                <a:latin typeface="Söhne"/>
              </a:rPr>
              <a:t>D</a:t>
            </a:r>
            <a:r>
              <a:rPr lang="en-US" sz="4800" b="0" i="0" dirty="0">
                <a:solidFill>
                  <a:srgbClr val="ECECF1"/>
                </a:solidFill>
                <a:effectLst/>
                <a:latin typeface="Söhne"/>
              </a:rPr>
              <a:t>evelopment of AI driven exploration and prediction of company registration trends with registrar of companies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C2DD4-EBAF-15A3-6891-511F95B77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(PART-1)</a:t>
            </a:r>
          </a:p>
        </p:txBody>
      </p:sp>
    </p:spTree>
    <p:extLst>
      <p:ext uri="{BB962C8B-B14F-4D97-AF65-F5344CB8AC3E}">
        <p14:creationId xmlns:p14="http://schemas.microsoft.com/office/powerpoint/2010/main" val="137383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39E2-CCEE-8A29-40AF-FDD7BB6A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15" y="401217"/>
            <a:ext cx="8946541" cy="93306"/>
          </a:xfrm>
        </p:spPr>
        <p:txBody>
          <a:bodyPr/>
          <a:lstStyle/>
          <a:p>
            <a:r>
              <a:rPr lang="en-IN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736F-A672-8695-D3B1-2113735D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The development of AI-driven exploration and prediction of company registration trends with the Registrar of Companies (</a:t>
            </a:r>
            <a:r>
              <a:rPr lang="en-US" sz="3200" b="0" i="0" dirty="0" err="1">
                <a:solidFill>
                  <a:srgbClr val="D1D5DB"/>
                </a:solidFill>
                <a:effectLst/>
                <a:latin typeface="Söhne"/>
              </a:rPr>
              <a:t>RoC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) involves leveraging artificial intelligence and data analytics to analyze patterns, extract insights, and forecast future trends in company registrations. Here's a step-by-step guide on how such a system could be developed: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94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AF07-D17F-A13F-C518-48BC883D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Define Objectives and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C65C-8F22-C5E6-C9A1-EF0B728C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754688" cy="435236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Clearly define the objectives of the AI system. What specific insights or predictions are you looking to derive from company registration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Define the scope of the project, including the time period and types of data you want to analyze.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77556-EB20-88FD-7FB4-E53071BB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19" y="2258008"/>
            <a:ext cx="3872204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2513-D0F7-4A92-EDA9-5325D521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752114" y="-699797"/>
            <a:ext cx="2119814" cy="7949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5A1-2F3E-7419-7148-372A6B9F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11" y="410548"/>
            <a:ext cx="7882068" cy="5663682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3500" b="1" i="0" u="sng" dirty="0">
                <a:solidFill>
                  <a:srgbClr val="D1D5DB"/>
                </a:solidFill>
                <a:effectLst/>
                <a:latin typeface="Söhne"/>
              </a:rPr>
              <a:t>Data Collection: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Gather historical data on company registrations from the Registrar of Companies. This may include information such as company names, types, industries, registration dates, and any other relevant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Ensure the data is comprehensive, accurate, and up-to-date.</a:t>
            </a:r>
          </a:p>
          <a:p>
            <a:pPr marL="0" indent="0" algn="l">
              <a:buNone/>
            </a:pPr>
            <a:r>
              <a:rPr lang="en-US" sz="3500" b="1" i="0" u="sng" dirty="0">
                <a:solidFill>
                  <a:srgbClr val="D1D5DB"/>
                </a:solidFill>
                <a:effectLst/>
                <a:latin typeface="Söhne"/>
              </a:rPr>
              <a:t>Data Preprocessing: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Clean and preprocess the data to handle missing values, outliers, and inconsistencies.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Standardize and normalize data to make it suitable for analysis.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37D0-C823-252D-5C75-6BD6CDFBE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75" y="1871406"/>
            <a:ext cx="3917093" cy="27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442-3B98-7E00-894E-9DEE84CF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7" y="-1558212"/>
            <a:ext cx="1559977" cy="1483567"/>
          </a:xfrm>
        </p:spPr>
        <p:txBody>
          <a:bodyPr>
            <a:no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7635-5185-E9B6-5D80-C7C1ACD1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8" y="457382"/>
            <a:ext cx="8385920" cy="6083377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5800" b="1" i="0" u="sng" dirty="0">
                <a:solidFill>
                  <a:srgbClr val="D1D5DB"/>
                </a:solidFill>
                <a:effectLst/>
                <a:latin typeface="Söhne"/>
              </a:rPr>
              <a:t>Feature Engineering:</a:t>
            </a:r>
            <a:endParaRPr lang="en-US" sz="5800" b="0" i="0" u="sng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500" b="0" i="0" dirty="0">
                <a:solidFill>
                  <a:srgbClr val="D1D5DB"/>
                </a:solidFill>
                <a:effectLst/>
                <a:latin typeface="Söhne"/>
              </a:rPr>
              <a:t>Identify relevant features (variables) that can contribute to the prediction of registration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500" b="0" i="0" dirty="0">
                <a:solidFill>
                  <a:srgbClr val="D1D5DB"/>
                </a:solidFill>
                <a:effectLst/>
                <a:latin typeface="Söhne"/>
              </a:rPr>
              <a:t>Create new features or transform existing ones to enhance the predictive power of the model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sz="5800" b="1" i="0" u="sng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  <a:r>
              <a:rPr lang="en-US" sz="5800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sz="5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500" b="0" i="0" dirty="0">
                <a:solidFill>
                  <a:srgbClr val="D1D5DB"/>
                </a:solidFill>
                <a:effectLst/>
                <a:latin typeface="Söhne"/>
              </a:rPr>
              <a:t>Choose appropriate machine learning models for prediction. This could include regression models for numerical predictions or classification models if you're interested in predicting categories (e.g., high vs. low registration periods).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500" b="0" i="0" dirty="0">
                <a:solidFill>
                  <a:srgbClr val="D1D5DB"/>
                </a:solidFill>
                <a:effectLst/>
                <a:latin typeface="Söhne"/>
              </a:rPr>
              <a:t>Consider using time-series models if temporal patterns are important.</a:t>
            </a:r>
          </a:p>
          <a:p>
            <a:pPr marL="0" indent="0">
              <a:buNone/>
            </a:pP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FFE3F-45B5-0672-C2A4-D2516A86C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71" y="1950098"/>
            <a:ext cx="3080545" cy="22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BE7-D9E8-8D96-80EC-F8B8475B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D1D5DB"/>
                </a:solidFill>
                <a:effectLst/>
                <a:latin typeface="Söhne"/>
              </a:rPr>
              <a:t>Training the Model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5E40-24E0-96A5-43EE-27192D08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27" y="709310"/>
            <a:ext cx="6725072" cy="4954372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endParaRPr lang="en-US" b="1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</a:p>
          <a:p>
            <a:pPr marL="857250" lvl="1" indent="-457200"/>
            <a:r>
              <a:rPr lang="en-US" sz="3500" b="0" i="0" dirty="0">
                <a:solidFill>
                  <a:srgbClr val="D1D5DB"/>
                </a:solidFill>
                <a:effectLst/>
                <a:latin typeface="Söhne"/>
              </a:rPr>
              <a:t>Split the data into training and testing sets.</a:t>
            </a:r>
          </a:p>
          <a:p>
            <a:pPr lvl="1"/>
            <a:r>
              <a:rPr lang="en-US" sz="3500" b="0" i="0" dirty="0">
                <a:solidFill>
                  <a:srgbClr val="D1D5DB"/>
                </a:solidFill>
                <a:effectLst/>
                <a:latin typeface="Söhne"/>
              </a:rPr>
              <a:t>Train the chosen model on the training data, adjusting parameters as needed.</a:t>
            </a:r>
          </a:p>
          <a:p>
            <a:pPr lvl="1"/>
            <a:r>
              <a:rPr lang="en-US" sz="3500" b="0" i="0" dirty="0">
                <a:solidFill>
                  <a:srgbClr val="D1D5DB"/>
                </a:solidFill>
                <a:effectLst/>
                <a:latin typeface="Söhne"/>
              </a:rPr>
              <a:t>Validate the model's performance on the testing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BA1CB-6828-E79B-4D53-C2C86909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34" y="1853248"/>
            <a:ext cx="4129291" cy="23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7B3C-1846-4F30-67BA-800C5F74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C39B-786E-B70A-3AD5-4DE35CE0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316" y="255677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7203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327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Söhne</vt:lpstr>
      <vt:lpstr>Times New Roman</vt:lpstr>
      <vt:lpstr>Wingdings 3</vt:lpstr>
      <vt:lpstr>Ion</vt:lpstr>
      <vt:lpstr>Development of AI driven exploration and prediction of company registration trends with registrar of companies</vt:lpstr>
      <vt:lpstr>DEVELOPMENT</vt:lpstr>
      <vt:lpstr>Define Objectives and Scope:</vt:lpstr>
      <vt:lpstr>PowerPoint Presentation</vt:lpstr>
      <vt:lpstr>a</vt:lpstr>
      <vt:lpstr>Training the Model: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AI driven exploration and prediction of company registration trends with registrar of companies</dc:title>
  <dc:creator>RAMJI RAMADOSS</dc:creator>
  <cp:lastModifiedBy>RAMJI RAMADOSS</cp:lastModifiedBy>
  <cp:revision>1</cp:revision>
  <dcterms:created xsi:type="dcterms:W3CDTF">2023-10-14T12:52:35Z</dcterms:created>
  <dcterms:modified xsi:type="dcterms:W3CDTF">2023-10-14T13:18:04Z</dcterms:modified>
</cp:coreProperties>
</file>