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f45b43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f45b43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f28ac3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f28ac3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f28ac3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f28ac3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f28ac3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f28ac3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f45b4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f45b4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f28ac3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f28ac3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7f28ac3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7f28ac3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f28ac3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f28ac3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f28ac3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f28ac3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f28ac3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f28ac3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f28ac3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f28ac3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f45b43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f45b43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Abingdon 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Report - 4/17/22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Changes for Your Consideration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</a:t>
            </a:r>
            <a:r>
              <a:rPr lang="en"/>
              <a:t>2 - EXPENSES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Student Enrichment (1 of 2)    Budget  Actuals	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Add’l funding - mask supply				-$850	-$832		-$832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Cardinal Kids Mentoring Program			</a:t>
            </a:r>
            <a:r>
              <a:rPr lang="en"/>
              <a:t>-$800	   $0		-$800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 Visit/Assembly</a:t>
            </a:r>
            <a:r>
              <a:rPr lang="en"/>
              <a:t>			    	  -$1,000	   $0	  -$1,000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5th Grade Promotion Fund	 	 		  -$1,500	   $0	  -$1,500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Yearbook Printing   				 	  -$3,000	-$100	 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Art Supplies							    -$500	   $0	    -$500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Student Enrichment (1 of 2)   Budget 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 Play							  -$500		  -$725			-$725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Science Club						  -$500			 $0			-$500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Go Club (fitness)</a:t>
            </a:r>
            <a:r>
              <a:rPr lang="en"/>
              <a:t>     		  -$300			 $0			-$300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Food Pantry						   	  -$500			 $0			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School Enrich. Scholarships  -$1,000			 $0		  -$1,000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Discretionary Fund - President		-$2,000		  -$851		  -$2,000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   -$12,450		-$2,507		 -$12,656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Items for a Vote on 4/19/22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$2,000 in funding for </a:t>
            </a:r>
            <a:r>
              <a:rPr lang="en"/>
              <a:t>International</a:t>
            </a:r>
            <a:r>
              <a:rPr lang="en"/>
              <a:t> Night for a total budget of $4,000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$1,474 in funding for Teacher Appreciation Week for a total budget of $4,000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</a:t>
            </a:r>
            <a:r>
              <a:rPr lang="en"/>
              <a:t>Proposed Reforecast PTA Budget for 2021-2022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961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 </a:t>
            </a:r>
            <a:r>
              <a:rPr b="1" lang="en"/>
              <a:t>Budget	  Actuals 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$35,926    $35,926		$35,926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$21,800     $5,368		$31,104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-$44,684   -$14,555   -$37,684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FY23	 	 $13,043    $26,739	   </a:t>
            </a:r>
            <a:r>
              <a:rPr lang="en">
                <a:highlight>
                  <a:srgbClr val="FFFF00"/>
                </a:highlight>
              </a:rPr>
              <a:t>$29,346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961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 </a:t>
            </a:r>
            <a:r>
              <a:rPr b="1" lang="en"/>
              <a:t>Budget	  Actuals 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$35,926    $35,926		$35,926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$21,800    </a:t>
            </a:r>
            <a:r>
              <a:rPr lang="en">
                <a:highlight>
                  <a:srgbClr val="00FFFF"/>
                </a:highlight>
              </a:rPr>
              <a:t> $5,368</a:t>
            </a:r>
            <a:r>
              <a:rPr lang="en"/>
              <a:t>		$31,104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-$44,684   </a:t>
            </a:r>
            <a:r>
              <a:rPr lang="en">
                <a:highlight>
                  <a:srgbClr val="00FFFF"/>
                </a:highlight>
              </a:rPr>
              <a:t>-$14,555</a:t>
            </a:r>
            <a:r>
              <a:rPr lang="en"/>
              <a:t>   -$37,684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FY23	 	 $13,043    $26,739	   </a:t>
            </a:r>
            <a:r>
              <a:rPr lang="en">
                <a:highlight>
                  <a:srgbClr val="FFFF00"/>
                </a:highlight>
              </a:rPr>
              <a:t>$29,346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REVENUES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4075"/>
            <a:ext cx="8520600" cy="4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Budget		Actuals		Reforecast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PTA Membership Dues &amp; Donations	 $2,000		$1,923		  $1,923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Armchair Fundraiser (November)		     $0		    $0		      $0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Read-a-Thon (Spring)				$10,300		    $0		 $19,742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Retail Rebate					   $200		  $439		    $439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 Pictures					 $5,000		$3,006		  $5,000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Spring Fundraiser - Mixed Bags		 $1,000		    $0		  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Spirit Night Out (restaurants)		   $300		    $0		      $0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Yearbooks &amp; Lovelines 			 $3,000		    $0		  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						    	$21,800		$5,368        $31,104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							 </a:t>
            </a:r>
            <a:r>
              <a:rPr b="1" lang="en"/>
              <a:t>Budget		 Actuals	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 Projects	 			  	 -$8,934	   -$663	   -$663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Expenses			     -$5,900	 -$4,107	 -$5,218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Engagement				-$11,200	 -$3,428	</a:t>
            </a:r>
            <a:r>
              <a:rPr lang="en">
                <a:highlight>
                  <a:srgbClr val="00FFFF"/>
                </a:highlight>
              </a:rPr>
              <a:t>-$10,128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Staff Appreciation				     -$6,200	 -$3,850	 </a:t>
            </a:r>
            <a:r>
              <a:rPr lang="en">
                <a:highlight>
                  <a:srgbClr val="00FFFF"/>
                </a:highlight>
              </a:rPr>
              <a:t>-$9,019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 Enrichment			    	-$12,450	 -$2,507	</a:t>
            </a:r>
            <a:r>
              <a:rPr lang="en">
                <a:highlight>
                  <a:srgbClr val="00FFFF"/>
                </a:highlight>
              </a:rPr>
              <a:t>-$12,656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							   	-$44,684	-$14,555	</a:t>
            </a:r>
            <a:r>
              <a:rPr b="1" lang="en">
                <a:highlight>
                  <a:srgbClr val="00FFFF"/>
                </a:highlight>
              </a:rPr>
              <a:t>-$37,684</a:t>
            </a:r>
            <a:endParaRPr b="1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Administrative Expenses	           </a:t>
            </a:r>
            <a:r>
              <a:rPr b="1" lang="en"/>
              <a:t>Budget	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Dues to Virginia and County PTA		       -$800	     -$818	     -$818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 office/flyers/laminating		     -$3,000	   -$2,124	  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r>
              <a:rPr lang="en"/>
              <a:t> Fees (credit card payments)	       -$100	        $0	     -$100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Insurance							       -$200	     -$179	     -$179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 support, e-newsletter			       -$800	     -$729	     -$864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Miscellaneous						     	$0		 $344		 $344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IRS filing fee - nonprofit status      	-$1,000	     -$600	     -$600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</a:t>
            </a:r>
            <a:r>
              <a:rPr lang="en"/>
              <a:t>							     </a:t>
            </a:r>
            <a:r>
              <a:rPr b="1" lang="en"/>
              <a:t>-$5,900	   -$4,107	   -$5,218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Community Engagement (1 of 2)       </a:t>
            </a:r>
            <a:r>
              <a:rPr b="1" lang="en"/>
              <a:t>Budget	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Add’l funding for vote - Int’l Night+		    $0			$0	    -$2,000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International Night				   	    -$2,000		     $0	    -$2,000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Translation					</a:t>
            </a:r>
            <a:r>
              <a:rPr lang="en"/>
              <a:t>	    -$5,000		  -$500	    -$1,500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Coffee</a:t>
            </a:r>
            <a:r>
              <a:rPr lang="en"/>
              <a:t> Events 						      -$500		     $0	    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Back-to-School						         $0		  -$126		 -$126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Hispanic Heritage Month	 			      -$500		  -$268		 -$268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Trunk or Treat						      -$200		  -$344		 -$344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Community Engagement (2 of 2)       Budget	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Adopt-a-Family for the Holidays			 -$500		   -$8		   -$8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Winter Wonderland						    $0	    -$2,181	    -$2,181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GIFT					 		 -$500		    $0		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PTA Meetings					 -$300		    $0		    $0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Outdoor Movie Nights				    -$1,000		    $0		    $0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Kindergarten Info Sessions</a:t>
            </a:r>
            <a:r>
              <a:rPr lang="en"/>
              <a:t>		      	 -$200		    $0		 -$200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STEAM Night							 -$500		    $0		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   -$11,200	    -$3,428	   -$10,128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Staff Appreciation (1 of 2)  Budget	  Actuals	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Teacher Appreciation Week (TAW)</a:t>
            </a:r>
            <a:r>
              <a:rPr lang="en"/>
              <a:t>	   -$3,000		-$474	 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Add’l funding for vote - TAW+     		 $0		   $0	   $1,474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88">
                <a:solidFill>
                  <a:srgbClr val="434343"/>
                </a:solidFill>
              </a:rPr>
              <a:t>Add'l funding - COVID stress 		   -$2,000	    -$831	  -$2,000</a:t>
            </a:r>
            <a:endParaRPr sz="1788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88">
                <a:solidFill>
                  <a:srgbClr val="434343"/>
                </a:solidFill>
              </a:rPr>
              <a:t>Back-to-School					      		 $0	    -$667	    -$667</a:t>
            </a:r>
            <a:endParaRPr sz="1788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Weekly Teacher Coffee					  -$500		 $145	     $145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Staff Appreciation (2 of 2) Budget Actuals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Fall Parent-Teacher Conf Breakfast  -$350	 -$537		-$537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Holiday Appreciation					  $0	 -$703		-$703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Spring Parent-Teacher Conf Lunch    -$350	 -$533		-$533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Instructional Ass’t Appreciation		  $0	 -$250		-$250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		 -$6,200 -$3,850  -$9,019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