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Robot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21" Type="http://schemas.openxmlformats.org/officeDocument/2006/relationships/font" Target="fonts/Lato-boldItalic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ad86f74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ad86f74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f9ad86f74a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f9ad86f74a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77d83b31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77d83b31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1804150" y="1086975"/>
            <a:ext cx="6917700" cy="3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Join Abingdon staff for some Trunk or Treat fun on Saturday, October 29! Wear your costume, get some candy, and say hello!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3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4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81" name="Google Shape;81;p14"/>
          <p:cNvSpPr txBox="1"/>
          <p:nvPr>
            <p:ph idx="1" type="subTitle"/>
          </p:nvPr>
        </p:nvSpPr>
        <p:spPr>
          <a:xfrm>
            <a:off x="1804150" y="1086975"/>
            <a:ext cx="6917700" cy="3753900"/>
          </a:xfrm>
          <a:prstGeom prst="rect">
            <a:avLst/>
          </a:prstGeom>
          <a:solidFill>
            <a:schemeClr val="dk1"/>
          </a:solidFill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Únase al personal de Abingdon para divertirse con “Trunk or Treat” el sábado 29 de octubre! Vengan con su disfraz, cojan dulces y salúdenos!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4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89" name="Google Shape;89;p15"/>
          <p:cNvSpPr txBox="1"/>
          <p:nvPr>
            <p:ph idx="1" type="subTitle"/>
          </p:nvPr>
        </p:nvSpPr>
        <p:spPr>
          <a:xfrm>
            <a:off x="1804150" y="1086975"/>
            <a:ext cx="6917700" cy="375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rgbClr val="201F1E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በአቢንግደን ትምህርት ቤት ነገ ቅዳሜ መስከረም 29 (October 29)  ሀሎዊንን  አስመልክተን በምናደርገው የአዝናኝ ቆይታ(Trunk or Treat) ለበአሉ የሚሆን አለባበስ (costume) እንዲሁም ማስክ በመጠቀም እንድትሳተፉ ተጋብዛች፡ኋል።</a:t>
            </a:r>
            <a:endParaRPr sz="24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5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ctrTitle"/>
          </p:nvPr>
        </p:nvSpPr>
        <p:spPr>
          <a:xfrm>
            <a:off x="311700" y="5266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/>
              <a:t>Abingdon Trunk or Treat</a:t>
            </a:r>
            <a:endParaRPr sz="4100"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804150" y="1232575"/>
            <a:ext cx="6917700" cy="341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Авингдон Trunk or Treat</a:t>
            </a:r>
            <a:endParaRPr sz="1300">
              <a:solidFill>
                <a:srgbClr val="2424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10 сарын 29 ний өдөр, Бямба гаригт Авингдоны ажилтнуудтай хамтран “Trunk or Treat”-д хамт цагийг зугаатай өнгөрөөе!!</a:t>
            </a:r>
            <a:endParaRPr sz="1300">
              <a:solidFill>
                <a:srgbClr val="2424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2424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Та өөрийнхөө дуртай  костюм хувцсаа өмсөж, чихэр авч ирэн бусадтай “ сайн  байна уу” гэж мэнд мэдэлцэх болно.</a:t>
            </a:r>
            <a:endParaRPr sz="2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Abingdon</a:t>
            </a:r>
            <a:r>
              <a:rPr lang="en">
                <a:solidFill>
                  <a:schemeClr val="dk2"/>
                </a:solidFill>
              </a:rPr>
              <a:t>, 12:00 - 2:00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Infinity Apartments</a:t>
            </a:r>
            <a:r>
              <a:rPr lang="en">
                <a:solidFill>
                  <a:schemeClr val="dk2"/>
                </a:solidFill>
              </a:rPr>
              <a:t>, 12:00 - 12:35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955 S. Columbus St.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Wildwood Park Apartments</a:t>
            </a:r>
            <a:r>
              <a:rPr lang="en">
                <a:solidFill>
                  <a:schemeClr val="dk2"/>
                </a:solidFill>
              </a:rPr>
              <a:t>, 12:40 - 1:15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Courtyard in back of the building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At Columbia Grove Apartments</a:t>
            </a:r>
            <a:r>
              <a:rPr lang="en">
                <a:solidFill>
                  <a:schemeClr val="dk2"/>
                </a:solidFill>
              </a:rPr>
              <a:t>, 1:20 - 2:00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1012 S. Frederick St.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6025" y="1799663"/>
            <a:ext cx="1467975" cy="252827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/>
          <p:nvPr/>
        </p:nvSpPr>
        <p:spPr>
          <a:xfrm>
            <a:off x="-123250" y="1775150"/>
            <a:ext cx="616200" cy="2577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