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Robo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Robo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Lato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ad86f74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ad86f74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ad86f74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ad86f7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5266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Abingdon Trunk or Treat</a:t>
            </a:r>
            <a:endParaRPr sz="41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804150" y="1086975"/>
            <a:ext cx="6917700" cy="3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Join Abingdon staff for some Trunk or Treat fun on Saturday, October 29! Wear your costume, get some candy, and say hello!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Abingdon</a:t>
            </a:r>
            <a:r>
              <a:rPr lang="en">
                <a:solidFill>
                  <a:schemeClr val="dk2"/>
                </a:solidFill>
              </a:rPr>
              <a:t>, 12:00 - 2:00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Infinity Apartments</a:t>
            </a:r>
            <a:r>
              <a:rPr lang="en">
                <a:solidFill>
                  <a:schemeClr val="dk2"/>
                </a:solidFill>
              </a:rPr>
              <a:t>, 12:00 - 12:35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955 S. Columbus 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Wildwood Park Apartments</a:t>
            </a:r>
            <a:r>
              <a:rPr lang="en">
                <a:solidFill>
                  <a:schemeClr val="dk2"/>
                </a:solidFill>
              </a:rPr>
              <a:t>, 12:40 - 1:15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Courtyard in back of the building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Columbia Grove Apartments</a:t>
            </a:r>
            <a:r>
              <a:rPr lang="en">
                <a:solidFill>
                  <a:schemeClr val="dk2"/>
                </a:solidFill>
              </a:rPr>
              <a:t>, 1:20 - 2:00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1012 S. Frederick St.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25" y="1799663"/>
            <a:ext cx="1467975" cy="25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-123250" y="1775150"/>
            <a:ext cx="616200" cy="25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311700" y="5266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Abingdon Trunk or Treat</a:t>
            </a:r>
            <a:endParaRPr sz="4100"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1804150" y="1086975"/>
            <a:ext cx="6917700" cy="37539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Únase al personal de Abingdon para divertirse con “Trunk or Treat” el sábado 29 de octubre! Vengan con su disfraz, cojan dulces y salúdenos!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Abingdon</a:t>
            </a:r>
            <a:r>
              <a:rPr lang="en">
                <a:solidFill>
                  <a:schemeClr val="dk2"/>
                </a:solidFill>
              </a:rPr>
              <a:t>, 12:00 - 2:00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Infinity Apartments</a:t>
            </a:r>
            <a:r>
              <a:rPr lang="en">
                <a:solidFill>
                  <a:schemeClr val="dk2"/>
                </a:solidFill>
              </a:rPr>
              <a:t>, 12:00 - 12:35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955 S. Columbus 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Wildwood Park Apartments</a:t>
            </a:r>
            <a:r>
              <a:rPr lang="en">
                <a:solidFill>
                  <a:schemeClr val="dk2"/>
                </a:solidFill>
              </a:rPr>
              <a:t>, 12:40 - 1:15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Courtyard in back of the building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Columbia Grove Apartments</a:t>
            </a:r>
            <a:r>
              <a:rPr lang="en">
                <a:solidFill>
                  <a:schemeClr val="dk2"/>
                </a:solidFill>
              </a:rPr>
              <a:t>, 1:20 - 2:00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1012 S. Frederick St.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25" y="1799663"/>
            <a:ext cx="1467975" cy="25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123250" y="1775150"/>
            <a:ext cx="616200" cy="25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311700" y="5266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Abingdon Trunk or Treat</a:t>
            </a:r>
            <a:endParaRPr sz="4100"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1804150" y="1086975"/>
            <a:ext cx="6917700" cy="3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በአቢንግደን ትምህርት ቤት ነገ ቅዳሜ መስከረም 29 (October 29)  ሀሎዊንን  አስመልክተን በምናደርገው የአዝናኝ ቆይታ(Trunk or Treat) ለበአሉ የሚሆን አለባበስ (costume) እንዲሁም ማስክ በመጠቀም እንድትሳተፉ ተጋብዛች፡ኋል።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Abingdon</a:t>
            </a:r>
            <a:r>
              <a:rPr lang="en">
                <a:solidFill>
                  <a:schemeClr val="dk2"/>
                </a:solidFill>
              </a:rPr>
              <a:t>, 12:00 - 2:00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Infinity Apartments</a:t>
            </a:r>
            <a:r>
              <a:rPr lang="en">
                <a:solidFill>
                  <a:schemeClr val="dk2"/>
                </a:solidFill>
              </a:rPr>
              <a:t>, 12:00 - 12:35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955 S. Columbus 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Wildwood Park Apartments</a:t>
            </a:r>
            <a:r>
              <a:rPr lang="en">
                <a:solidFill>
                  <a:schemeClr val="dk2"/>
                </a:solidFill>
              </a:rPr>
              <a:t>, 12:40 - 1:15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Courtyard in back of the building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Columbia Grove Apartments</a:t>
            </a:r>
            <a:r>
              <a:rPr lang="en">
                <a:solidFill>
                  <a:schemeClr val="dk2"/>
                </a:solidFill>
              </a:rPr>
              <a:t>, 1:20 - 2:00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1012 S. Frederick St.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25" y="1799663"/>
            <a:ext cx="1467975" cy="25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-123250" y="1775150"/>
            <a:ext cx="616200" cy="25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