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f28ac3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f28ac3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f28ac3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f28ac3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f28ac3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f28ac3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f28ac3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f28ac3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f28ac3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f28ac3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2cf046b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2cf046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f28ac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f28ac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2cf046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2cf046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2cf046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2cf046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f28ac3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f28ac3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f28ac3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f28ac3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f28ac3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f28ac3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f28ac3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f28ac3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psva.us/school-options/middle-school-choices/school-information-sessions/" TargetMode="External"/><Relationship Id="rId4" Type="http://schemas.openxmlformats.org/officeDocument/2006/relationships/hyperlink" Target="https://www.apsva.us/school-options/middle-school-choices/school-information-session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Abingdon PTA General Membership Meeting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12, 2021 at 6:30pm via Zoom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Community Engagement (2 of 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Kindergarten Info Sessions</a:t>
            </a:r>
            <a:r>
              <a:rPr lang="en"/>
              <a:t>		      -$200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International Night				    -$2,000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STEAM Night							 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5K Auction Night Babysitting		   -$300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		-$11,500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Staff Appreciation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Teacher Appreciation Week</a:t>
            </a:r>
            <a:r>
              <a:rPr lang="en"/>
              <a:t>	      		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Weekly Teacher Coffee					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Fall Parent-Teacher Conf Breakfast 	  -$350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</a:t>
            </a:r>
            <a:r>
              <a:rPr lang="en"/>
              <a:t> Parent-Teacher Conf Breakfast </a:t>
            </a:r>
            <a:r>
              <a:rPr lang="en"/>
              <a:t>  -$350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			-$4,200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Student Enrichment (1 of 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Cardinal Kids Mentoring Program</a:t>
            </a:r>
            <a:r>
              <a:rPr lang="en"/>
              <a:t>	      		-$800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 Visit/Assembly</a:t>
            </a:r>
            <a:r>
              <a:rPr lang="en"/>
              <a:t>					  -$1,000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5th Grade Promotion Fund	 			  -$1,500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Yearbook Printing   					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 Supplies								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Play									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Science Club								-$500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Student Enrichment (2 of 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Go Club (fitness)</a:t>
            </a:r>
            <a:r>
              <a:rPr lang="en"/>
              <a:t>     		 		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Food Pantry								  	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School Enrichment Scholarships	  -$1,000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Discretionary Fund - President			  -$2,000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			 -$11,600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Reserves from Years Past 	 						 $35,493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Garden Bench									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Joanne Uyeda Bilingual Book Collection 		     -$5,000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Projector										 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Projected Revenues for This Year					 $25,800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Projected Expenses for This Year					-$33,200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Projected Funds to Carry Over to Next Year			 $19,593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Abingdon PTA on Social Media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Facebook: Abingdon Elementary PTA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Twitter: @AbingdonPTA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for the latest </a:t>
            </a:r>
            <a:r>
              <a:rPr lang="en"/>
              <a:t>information and reminders of upcoming events!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Cardinal Courier is sent out weekly on Tuesdays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Email: abingdonelementarypta@gmail.com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Gifted Program at Abingdon + Qs - Ms. Maria DeOlazo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Principal’s Update + Qs - Mr. David Horak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ACTL Update from Ken Venable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PTA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PTA Business - Budget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stay after for questions and discussion.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PTA Updates	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Trunk or Treat, Sat., Oct. 30., 12 to 2, Abingdon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Teacher Appreciation Breakfast, Thurs., Oct.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you’d like to learn more or help out, please stay after.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Important Dates at Abingdon	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</a:rPr>
              <a:t>Thursday October 21: </a:t>
            </a:r>
            <a:r>
              <a:rPr lang="en" sz="1550">
                <a:solidFill>
                  <a:srgbClr val="403F42"/>
                </a:solidFill>
                <a:highlight>
                  <a:srgbClr val="FFFFFF"/>
                </a:highlight>
              </a:rPr>
              <a:t>Early Release at 12:25pm (Day 1 of Parent-Teacher Conferences)</a:t>
            </a:r>
            <a:endParaRPr sz="1550">
              <a:solidFill>
                <a:srgbClr val="403F4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</a:rPr>
              <a:t>Friday October 22: </a:t>
            </a:r>
            <a:r>
              <a:rPr lang="en" sz="1550">
                <a:solidFill>
                  <a:srgbClr val="403F42"/>
                </a:solidFill>
                <a:highlight>
                  <a:srgbClr val="FFFFFF"/>
                </a:highlight>
              </a:rPr>
              <a:t>No school for Students (Day 2 of Parent-Teacher Conferences)</a:t>
            </a:r>
            <a:endParaRPr sz="1550">
              <a:solidFill>
                <a:srgbClr val="403F4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</a:rPr>
              <a:t>Monday October 25 at 7:00pm:</a:t>
            </a: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550" u="sng">
                <a:solidFill>
                  <a:srgbClr val="48A199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Middle School Information Night</a:t>
            </a:r>
            <a:endParaRPr sz="1550" u="sng">
              <a:solidFill>
                <a:srgbClr val="48A19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</a:rPr>
              <a:t>Wednesday October 27:</a:t>
            </a:r>
            <a:r>
              <a:rPr lang="en" sz="1550">
                <a:solidFill>
                  <a:srgbClr val="403F42"/>
                </a:solidFill>
                <a:highlight>
                  <a:srgbClr val="FFFFFF"/>
                </a:highlight>
              </a:rPr>
              <a:t> Early Release at 12:25pm</a:t>
            </a:r>
            <a:endParaRPr sz="1550">
              <a:solidFill>
                <a:srgbClr val="403F4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</a:rPr>
              <a:t>Tuesday November 2:</a:t>
            </a:r>
            <a:r>
              <a:rPr lang="en" sz="1550">
                <a:solidFill>
                  <a:srgbClr val="403F42"/>
                </a:solidFill>
                <a:highlight>
                  <a:srgbClr val="FFFFFF"/>
                </a:highlight>
              </a:rPr>
              <a:t> No School for Students (Grade Prep Day)</a:t>
            </a:r>
            <a:endParaRPr sz="1550">
              <a:solidFill>
                <a:srgbClr val="403F4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03F42"/>
                </a:solidFill>
                <a:highlight>
                  <a:srgbClr val="FFFFFF"/>
                </a:highlight>
              </a:rPr>
              <a:t>Thursday November 4: </a:t>
            </a:r>
            <a:r>
              <a:rPr lang="en" sz="1550">
                <a:solidFill>
                  <a:srgbClr val="403F42"/>
                </a:solidFill>
                <a:highlight>
                  <a:srgbClr val="FFFFFF"/>
                </a:highlight>
              </a:rPr>
              <a:t>No School (Holiday - Diwali)</a:t>
            </a:r>
            <a:endParaRPr sz="1550">
              <a:solidFill>
                <a:srgbClr val="403F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PTA Budget for 2021-2022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Reserves from Years Past 	 						 $35,493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Andrew Vitols Memorial Garden Bench			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Joanne Uyeda Bilingual Book Collection 		 -$5,500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Projected Revenues for This Year					 $25,800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Projected Expenses for This Year					-$33,200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Projected Funds to Carry Over to Next Year		 $19,593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REVENUES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PTA Membership Dues &amp; Donations	 	 $2,000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Armchair Fundraiser (November)		 $4,000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Read-a-Thon (Spring)				$10,300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Retail Rebate						   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Pictures					     $5,000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 Fundraiser - Mixed Bags		 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Spirit Night Out (restaurants)		   $300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Yearbooks &amp; Lovelines 				 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						    	$25,800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Expenses			     -$5,900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Engagement				-$11,500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Staff Appreciation				     -$4,200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 Enrichment			    	-$11,600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							   	-$33,200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Administrative Expenses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Dues to Virginia and County PTA		  -$800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office/flyers/laminating	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r>
              <a:rPr lang="en"/>
              <a:t> Fees (credit card payments)	  -$100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							  -$200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support, e-newsletter			  -$800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IRS filing fee - nonprofit status	-$1,000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</a:t>
            </a:r>
            <a:r>
              <a:rPr lang="en"/>
              <a:t>								</a:t>
            </a:r>
            <a:r>
              <a:rPr b="1" lang="en"/>
              <a:t>-$5,900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Community Engagement (1 of 2)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Translation					</a:t>
            </a:r>
            <a:r>
              <a:rPr lang="en"/>
              <a:t>		-$5,000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Coffee</a:t>
            </a:r>
            <a:r>
              <a:rPr lang="en"/>
              <a:t> Events 						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Hispanic Heritage Month	 			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Trunk or Treat						  -$200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Adopt-a-Family for the Holidays		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GIFT					 	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Outdoor Movie Nights				-$1,000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