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ource Code Pr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f45b43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f45b43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f28ac3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f28ac3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Abingdon 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Report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1, 2022 - August 31,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1, 2022, through August 31, 2022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961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r>
              <a:rPr b="1" lang="en"/>
              <a:t>DRAFT</a:t>
            </a:r>
            <a:r>
              <a:rPr lang="en"/>
              <a:t> </a:t>
            </a:r>
            <a:r>
              <a:rPr b="1" lang="en"/>
              <a:t>Budget	  Actuals    Balance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$32,697         $0		$32,697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$36,250     $4,112		</a:t>
            </a:r>
            <a:r>
              <a:rPr lang="en">
                <a:highlight>
                  <a:srgbClr val="FFFF00"/>
                </a:highlight>
              </a:rPr>
              <a:t>$32,138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</a:t>
            </a:r>
            <a:r>
              <a:rPr lang="en">
                <a:solidFill>
                  <a:srgbClr val="FF0000"/>
                </a:solidFill>
              </a:rPr>
              <a:t>-$41,447    -$3,334   </a:t>
            </a:r>
            <a:r>
              <a:rPr lang="en">
                <a:solidFill>
                  <a:srgbClr val="FF0000"/>
                </a:solidFill>
                <a:highlight>
                  <a:srgbClr val="00FFFF"/>
                </a:highlight>
              </a:rPr>
              <a:t>-$38,113</a:t>
            </a:r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Next Year	 $27,500      	   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503944">
            <a:off x="8290793" y="1506209"/>
            <a:ext cx="722989" cy="7756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8256150" y="1501450"/>
            <a:ext cx="79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to Raise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 rot="6622069">
            <a:off x="8224781" y="2937004"/>
            <a:ext cx="855060" cy="7850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160600" y="2960050"/>
            <a:ext cx="9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Spend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July 1, 2022 through August 31, 2022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74075"/>
            <a:ext cx="85206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Budget	Actuals	 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Ed Programs         $5,500	 $1,670	  $3,880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Grants					 $3,400		  $0     $3,400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Relations</a:t>
            </a:r>
            <a:r>
              <a:rPr lang="en"/>
              <a:t>       	 $3,600		$139	  $3,461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r>
              <a:rPr lang="en"/>
              <a:t>		 				     $9,100		$471	  $8,629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Appreciation          $9,500		$644     $8,856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</a:t>
            </a:r>
            <a:r>
              <a:rPr lang="en"/>
              <a:t>			     $4,597		$409	  $4,188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