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94" r:id="rId4"/>
    <p:sldId id="311" r:id="rId5"/>
    <p:sldId id="322" r:id="rId6"/>
    <p:sldId id="321" r:id="rId7"/>
    <p:sldId id="295" r:id="rId8"/>
    <p:sldId id="313" r:id="rId9"/>
    <p:sldId id="304" r:id="rId10"/>
    <p:sldId id="306" r:id="rId11"/>
    <p:sldId id="296" r:id="rId12"/>
    <p:sldId id="289" r:id="rId13"/>
    <p:sldId id="298" r:id="rId14"/>
    <p:sldId id="319" r:id="rId15"/>
    <p:sldId id="301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FFCC"/>
    <a:srgbClr val="12ECB8"/>
    <a:srgbClr val="33CC33"/>
    <a:srgbClr val="CCFFFF"/>
    <a:srgbClr val="00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8" autoAdjust="0"/>
    <p:restoredTop sz="70968" autoAdjust="0"/>
  </p:normalViewPr>
  <p:slideViewPr>
    <p:cSldViewPr>
      <p:cViewPr varScale="1">
        <p:scale>
          <a:sx n="84" d="100"/>
          <a:sy n="84" d="100"/>
        </p:scale>
        <p:origin x="-24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7BDB5-C4CB-440D-8BF6-C66CDEB7B642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25F6FC-CDF0-41CC-8D61-5B8F2828BB39}">
      <dgm:prSet phldrT="[文本]"/>
      <dgm:spPr/>
      <dgm:t>
        <a:bodyPr/>
        <a:lstStyle/>
        <a:p>
          <a:r>
            <a:rPr lang="zh-CN" altLang="en-US" dirty="0" smtClean="0"/>
            <a:t>阅读代码逻辑</a:t>
          </a:r>
          <a:endParaRPr lang="zh-CN" altLang="en-US" dirty="0"/>
        </a:p>
      </dgm:t>
    </dgm:pt>
    <dgm:pt modelId="{547E92D6-40E0-4525-8CC2-F4A32BC9DF9C}" type="parTrans" cxnId="{34A5E263-A241-4B81-897C-6846088128CB}">
      <dgm:prSet/>
      <dgm:spPr/>
      <dgm:t>
        <a:bodyPr/>
        <a:lstStyle/>
        <a:p>
          <a:endParaRPr lang="zh-CN" altLang="en-US"/>
        </a:p>
      </dgm:t>
    </dgm:pt>
    <dgm:pt modelId="{D05AED58-436B-4027-831E-33710E350151}" type="sibTrans" cxnId="{34A5E263-A241-4B81-897C-6846088128CB}">
      <dgm:prSet/>
      <dgm:spPr/>
      <dgm:t>
        <a:bodyPr/>
        <a:lstStyle/>
        <a:p>
          <a:endParaRPr lang="zh-CN" altLang="en-US"/>
        </a:p>
      </dgm:t>
    </dgm:pt>
    <dgm:pt modelId="{D608D47B-0E67-4704-9ED0-3D8245BE4938}">
      <dgm:prSet/>
      <dgm:spPr/>
      <dgm:t>
        <a:bodyPr/>
        <a:lstStyle/>
        <a:p>
          <a:r>
            <a:rPr lang="zh-CN" altLang="en-US" dirty="0" smtClean="0"/>
            <a:t>重构</a:t>
          </a:r>
          <a:endParaRPr lang="zh-CN" altLang="en-US" dirty="0"/>
        </a:p>
      </dgm:t>
    </dgm:pt>
    <dgm:pt modelId="{F35E4830-0746-486C-B737-3F18C4204150}" type="parTrans" cxnId="{822B2EA1-417A-4784-880A-ED6EB558FD01}">
      <dgm:prSet/>
      <dgm:spPr/>
      <dgm:t>
        <a:bodyPr/>
        <a:lstStyle/>
        <a:p>
          <a:endParaRPr lang="zh-CN" altLang="en-US"/>
        </a:p>
      </dgm:t>
    </dgm:pt>
    <dgm:pt modelId="{32F71FE6-5A90-4594-B363-C9FDB244E358}" type="sibTrans" cxnId="{822B2EA1-417A-4784-880A-ED6EB558FD01}">
      <dgm:prSet/>
      <dgm:spPr/>
      <dgm:t>
        <a:bodyPr/>
        <a:lstStyle/>
        <a:p>
          <a:endParaRPr lang="zh-CN" altLang="en-US"/>
        </a:p>
      </dgm:t>
    </dgm:pt>
    <dgm:pt modelId="{D192E91C-6C16-451E-9C3C-C36BCC0D20C1}" type="pres">
      <dgm:prSet presAssocID="{DC97BDB5-C4CB-440D-8BF6-C66CDEB7B64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E6449F-9693-47C0-9BF4-761E2A7B7BA8}" type="pres">
      <dgm:prSet presAssocID="{0E25F6FC-CDF0-41CC-8D61-5B8F2828BB39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7E0E8D-A24C-46B0-B4EC-A39005A59420}" type="pres">
      <dgm:prSet presAssocID="{0E25F6FC-CDF0-41CC-8D61-5B8F2828BB39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71B2C7AE-BF00-4566-A866-8E484CDC8D68}" type="pres">
      <dgm:prSet presAssocID="{0E25F6FC-CDF0-41CC-8D61-5B8F2828BB39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C42CD29B-48F7-4450-A572-123233F9E4C4}" type="pres">
      <dgm:prSet presAssocID="{D608D47B-0E67-4704-9ED0-3D8245BE4938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F1463-F259-4C16-9EE3-C5531203951D}" type="pres">
      <dgm:prSet presAssocID="{D608D47B-0E67-4704-9ED0-3D8245BE4938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274C71D3-777A-47BA-AE2F-94B3E0689DFA}" type="pres">
      <dgm:prSet presAssocID="{D608D47B-0E67-4704-9ED0-3D8245BE4938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0D2C4A04-870A-4CF8-88DF-360F133C0EC6}" type="pres">
      <dgm:prSet presAssocID="{D05AED58-436B-4027-831E-33710E350151}" presName="connector1" presStyleLbl="sibTrans2D1" presStyleIdx="0" presStyleCnt="2"/>
      <dgm:spPr/>
      <dgm:t>
        <a:bodyPr/>
        <a:lstStyle/>
        <a:p>
          <a:endParaRPr lang="zh-CN" altLang="en-US"/>
        </a:p>
      </dgm:t>
    </dgm:pt>
    <dgm:pt modelId="{FD748E38-EF97-451C-B175-857B15CB0191}" type="pres">
      <dgm:prSet presAssocID="{32F71FE6-5A90-4594-B363-C9FDB244E358}" presName="connector2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48824DD6-7D93-4074-8529-49642FB30C28}" type="presOf" srcId="{D608D47B-0E67-4704-9ED0-3D8245BE4938}" destId="{C42CD29B-48F7-4450-A572-123233F9E4C4}" srcOrd="0" destOrd="0" presId="urn:microsoft.com/office/officeart/2005/8/layout/gear1"/>
    <dgm:cxn modelId="{CD5364B5-43D5-43BC-8F98-F3F0CAEBD20B}" type="presOf" srcId="{32F71FE6-5A90-4594-B363-C9FDB244E358}" destId="{FD748E38-EF97-451C-B175-857B15CB0191}" srcOrd="0" destOrd="0" presId="urn:microsoft.com/office/officeart/2005/8/layout/gear1"/>
    <dgm:cxn modelId="{21BE4B33-71BE-4779-8F60-A74933F4775C}" type="presOf" srcId="{0E25F6FC-CDF0-41CC-8D61-5B8F2828BB39}" destId="{267E0E8D-A24C-46B0-B4EC-A39005A59420}" srcOrd="1" destOrd="0" presId="urn:microsoft.com/office/officeart/2005/8/layout/gear1"/>
    <dgm:cxn modelId="{822B2EA1-417A-4784-880A-ED6EB558FD01}" srcId="{DC97BDB5-C4CB-440D-8BF6-C66CDEB7B642}" destId="{D608D47B-0E67-4704-9ED0-3D8245BE4938}" srcOrd="1" destOrd="0" parTransId="{F35E4830-0746-486C-B737-3F18C4204150}" sibTransId="{32F71FE6-5A90-4594-B363-C9FDB244E358}"/>
    <dgm:cxn modelId="{34A5E263-A241-4B81-897C-6846088128CB}" srcId="{DC97BDB5-C4CB-440D-8BF6-C66CDEB7B642}" destId="{0E25F6FC-CDF0-41CC-8D61-5B8F2828BB39}" srcOrd="0" destOrd="0" parTransId="{547E92D6-40E0-4525-8CC2-F4A32BC9DF9C}" sibTransId="{D05AED58-436B-4027-831E-33710E350151}"/>
    <dgm:cxn modelId="{A42BA014-BFF4-4EC5-9706-389A40D1C675}" type="presOf" srcId="{0E25F6FC-CDF0-41CC-8D61-5B8F2828BB39}" destId="{71B2C7AE-BF00-4566-A866-8E484CDC8D68}" srcOrd="2" destOrd="0" presId="urn:microsoft.com/office/officeart/2005/8/layout/gear1"/>
    <dgm:cxn modelId="{62E1CE93-B4F4-43CD-BDDE-AEA7BEFA633E}" type="presOf" srcId="{DC97BDB5-C4CB-440D-8BF6-C66CDEB7B642}" destId="{D192E91C-6C16-451E-9C3C-C36BCC0D20C1}" srcOrd="0" destOrd="0" presId="urn:microsoft.com/office/officeart/2005/8/layout/gear1"/>
    <dgm:cxn modelId="{538E1F5F-AF87-4E29-925A-DFC63795F662}" type="presOf" srcId="{D05AED58-436B-4027-831E-33710E350151}" destId="{0D2C4A04-870A-4CF8-88DF-360F133C0EC6}" srcOrd="0" destOrd="0" presId="urn:microsoft.com/office/officeart/2005/8/layout/gear1"/>
    <dgm:cxn modelId="{06647803-D257-4707-AD52-0A9764FE4699}" type="presOf" srcId="{D608D47B-0E67-4704-9ED0-3D8245BE4938}" destId="{274C71D3-777A-47BA-AE2F-94B3E0689DFA}" srcOrd="2" destOrd="0" presId="urn:microsoft.com/office/officeart/2005/8/layout/gear1"/>
    <dgm:cxn modelId="{A5BFDBFC-05E6-4AD1-8BF5-A00EA36521F1}" type="presOf" srcId="{0E25F6FC-CDF0-41CC-8D61-5B8F2828BB39}" destId="{6EE6449F-9693-47C0-9BF4-761E2A7B7BA8}" srcOrd="0" destOrd="0" presId="urn:microsoft.com/office/officeart/2005/8/layout/gear1"/>
    <dgm:cxn modelId="{145A578A-36A7-4580-9CDA-A4B595A861DA}" type="presOf" srcId="{D608D47B-0E67-4704-9ED0-3D8245BE4938}" destId="{527F1463-F259-4C16-9EE3-C5531203951D}" srcOrd="1" destOrd="0" presId="urn:microsoft.com/office/officeart/2005/8/layout/gear1"/>
    <dgm:cxn modelId="{E786C4EF-66CA-4989-B67D-5AFCA0FA016C}" type="presParOf" srcId="{D192E91C-6C16-451E-9C3C-C36BCC0D20C1}" destId="{6EE6449F-9693-47C0-9BF4-761E2A7B7BA8}" srcOrd="0" destOrd="0" presId="urn:microsoft.com/office/officeart/2005/8/layout/gear1"/>
    <dgm:cxn modelId="{09301398-E2F4-4E68-AF18-990F8FE7F266}" type="presParOf" srcId="{D192E91C-6C16-451E-9C3C-C36BCC0D20C1}" destId="{267E0E8D-A24C-46B0-B4EC-A39005A59420}" srcOrd="1" destOrd="0" presId="urn:microsoft.com/office/officeart/2005/8/layout/gear1"/>
    <dgm:cxn modelId="{0A349321-B6B1-474A-8E3C-E07EFC66BB16}" type="presParOf" srcId="{D192E91C-6C16-451E-9C3C-C36BCC0D20C1}" destId="{71B2C7AE-BF00-4566-A866-8E484CDC8D68}" srcOrd="2" destOrd="0" presId="urn:microsoft.com/office/officeart/2005/8/layout/gear1"/>
    <dgm:cxn modelId="{9878C038-9572-43C4-858F-42F0A6F4768E}" type="presParOf" srcId="{D192E91C-6C16-451E-9C3C-C36BCC0D20C1}" destId="{C42CD29B-48F7-4450-A572-123233F9E4C4}" srcOrd="3" destOrd="0" presId="urn:microsoft.com/office/officeart/2005/8/layout/gear1"/>
    <dgm:cxn modelId="{003BC293-0B0D-4936-A6A7-A40982AF049D}" type="presParOf" srcId="{D192E91C-6C16-451E-9C3C-C36BCC0D20C1}" destId="{527F1463-F259-4C16-9EE3-C5531203951D}" srcOrd="4" destOrd="0" presId="urn:microsoft.com/office/officeart/2005/8/layout/gear1"/>
    <dgm:cxn modelId="{E0A732AA-FA8D-484D-8507-66666DF969BD}" type="presParOf" srcId="{D192E91C-6C16-451E-9C3C-C36BCC0D20C1}" destId="{274C71D3-777A-47BA-AE2F-94B3E0689DFA}" srcOrd="5" destOrd="0" presId="urn:microsoft.com/office/officeart/2005/8/layout/gear1"/>
    <dgm:cxn modelId="{3AEA3884-FBFA-4BB4-BE0C-88A7D87A6A0A}" type="presParOf" srcId="{D192E91C-6C16-451E-9C3C-C36BCC0D20C1}" destId="{0D2C4A04-870A-4CF8-88DF-360F133C0EC6}" srcOrd="6" destOrd="0" presId="urn:microsoft.com/office/officeart/2005/8/layout/gear1"/>
    <dgm:cxn modelId="{7ED6D170-D2F2-4EAD-828A-7DF7680DF2A8}" type="presParOf" srcId="{D192E91C-6C16-451E-9C3C-C36BCC0D20C1}" destId="{FD748E38-EF97-451C-B175-857B15CB0191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097E7-412B-4742-8169-863E301CA7E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CA1DC0A-8EFE-4030-9204-1CFF93BD4785}">
      <dgm:prSet phldrT="[文本]"/>
      <dgm:spPr/>
      <dgm:t>
        <a:bodyPr/>
        <a:lstStyle/>
        <a:p>
          <a:r>
            <a:rPr lang="zh-CN" altLang="en-US" dirty="0" smtClean="0"/>
            <a:t>涨姿势</a:t>
          </a:r>
          <a:endParaRPr lang="zh-CN" altLang="en-US" dirty="0"/>
        </a:p>
      </dgm:t>
    </dgm:pt>
    <dgm:pt modelId="{07FDD7FA-4526-46E2-B103-0596F9978741}" type="parTrans" cxnId="{9C6DF994-B242-4603-9079-B504C61FBA73}">
      <dgm:prSet/>
      <dgm:spPr/>
      <dgm:t>
        <a:bodyPr/>
        <a:lstStyle/>
        <a:p>
          <a:endParaRPr lang="zh-CN" altLang="en-US"/>
        </a:p>
      </dgm:t>
    </dgm:pt>
    <dgm:pt modelId="{B50D441C-0E94-4286-97CA-7706062BD9BE}" type="sibTrans" cxnId="{9C6DF994-B242-4603-9079-B504C61FBA73}">
      <dgm:prSet/>
      <dgm:spPr/>
      <dgm:t>
        <a:bodyPr/>
        <a:lstStyle/>
        <a:p>
          <a:endParaRPr lang="zh-CN" altLang="en-US"/>
        </a:p>
      </dgm:t>
    </dgm:pt>
    <dgm:pt modelId="{66D817D2-6CEF-44FB-9BBC-A694CF4CFCD8}">
      <dgm:prSet phldrT="[文本]"/>
      <dgm:spPr/>
      <dgm:t>
        <a:bodyPr/>
        <a:lstStyle/>
        <a:p>
          <a:r>
            <a:rPr lang="en-US" altLang="zh-CN" dirty="0" smtClean="0"/>
            <a:t>SOA2.0</a:t>
          </a:r>
          <a:endParaRPr lang="zh-CN" altLang="en-US" dirty="0"/>
        </a:p>
      </dgm:t>
    </dgm:pt>
    <dgm:pt modelId="{42618040-C6DA-4D7F-9724-03152941918C}" type="parTrans" cxnId="{EEB2877B-51DD-46ED-9F11-F12A647D8878}">
      <dgm:prSet/>
      <dgm:spPr/>
      <dgm:t>
        <a:bodyPr/>
        <a:lstStyle/>
        <a:p>
          <a:endParaRPr lang="zh-CN" altLang="en-US"/>
        </a:p>
      </dgm:t>
    </dgm:pt>
    <dgm:pt modelId="{E0549727-056B-45A9-81B8-5AD1C89147E0}" type="sibTrans" cxnId="{EEB2877B-51DD-46ED-9F11-F12A647D8878}">
      <dgm:prSet/>
      <dgm:spPr/>
      <dgm:t>
        <a:bodyPr/>
        <a:lstStyle/>
        <a:p>
          <a:endParaRPr lang="zh-CN" altLang="en-US"/>
        </a:p>
      </dgm:t>
    </dgm:pt>
    <dgm:pt modelId="{FD121A80-3563-461C-8897-894C3A2C7CA2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缓存</a:t>
          </a:r>
          <a:endParaRPr lang="zh-CN" altLang="en-US" dirty="0"/>
        </a:p>
      </dgm:t>
    </dgm:pt>
    <dgm:pt modelId="{BADA6B55-D772-42EA-803C-7B391D49C4C3}" type="parTrans" cxnId="{724BED81-5088-4A9A-9978-8B8B49D15411}">
      <dgm:prSet/>
      <dgm:spPr/>
      <dgm:t>
        <a:bodyPr/>
        <a:lstStyle/>
        <a:p>
          <a:endParaRPr lang="zh-CN" altLang="en-US"/>
        </a:p>
      </dgm:t>
    </dgm:pt>
    <dgm:pt modelId="{9D2EEF2C-111F-48D6-8E7C-2473457C962A}" type="sibTrans" cxnId="{724BED81-5088-4A9A-9978-8B8B49D15411}">
      <dgm:prSet/>
      <dgm:spPr/>
      <dgm:t>
        <a:bodyPr/>
        <a:lstStyle/>
        <a:p>
          <a:endParaRPr lang="zh-CN" altLang="en-US"/>
        </a:p>
      </dgm:t>
    </dgm:pt>
    <dgm:pt modelId="{E8EEA4B5-D4FF-4B42-8916-D0F17C7A1D09}">
      <dgm:prSet phldrT="[文本]"/>
      <dgm:spPr/>
      <dgm:t>
        <a:bodyPr/>
        <a:lstStyle/>
        <a:p>
          <a:r>
            <a:rPr lang="zh-CN" altLang="en-US" dirty="0" smtClean="0"/>
            <a:t>参加小组技术分享会</a:t>
          </a:r>
          <a:endParaRPr lang="zh-CN" altLang="en-US" dirty="0"/>
        </a:p>
      </dgm:t>
    </dgm:pt>
    <dgm:pt modelId="{A2C6B491-94DE-4E4E-BDF8-6A6582E43D09}" type="parTrans" cxnId="{5DF8D943-20E8-473F-AB69-F64CDDB35E9F}">
      <dgm:prSet/>
      <dgm:spPr/>
      <dgm:t>
        <a:bodyPr/>
        <a:lstStyle/>
        <a:p>
          <a:endParaRPr lang="zh-CN" altLang="en-US"/>
        </a:p>
      </dgm:t>
    </dgm:pt>
    <dgm:pt modelId="{073A2C11-0BD1-4D77-869C-B5F009495A81}" type="sibTrans" cxnId="{5DF8D943-20E8-473F-AB69-F64CDDB35E9F}">
      <dgm:prSet/>
      <dgm:spPr/>
      <dgm:t>
        <a:bodyPr/>
        <a:lstStyle/>
        <a:p>
          <a:endParaRPr lang="zh-CN" altLang="en-US"/>
        </a:p>
      </dgm:t>
    </dgm:pt>
    <dgm:pt modelId="{28994DF3-4012-41CC-9487-BC9ECA8CF10F}">
      <dgm:prSet/>
      <dgm:spPr/>
      <dgm:t>
        <a:bodyPr/>
        <a:lstStyle/>
        <a:p>
          <a:r>
            <a:rPr lang="en-US" altLang="zh-CN" dirty="0" smtClean="0"/>
            <a:t>Hermes</a:t>
          </a:r>
          <a:r>
            <a:rPr lang="zh-CN" altLang="en-US" dirty="0" smtClean="0"/>
            <a:t>消息队列</a:t>
          </a:r>
          <a:endParaRPr lang="zh-CN" altLang="en-US" dirty="0"/>
        </a:p>
      </dgm:t>
    </dgm:pt>
    <dgm:pt modelId="{2B4525A5-CE8E-49AC-9DF7-BB702921CAC1}" type="parTrans" cxnId="{E2B556D4-08BF-4F96-98AF-4E9B1D0C8AB8}">
      <dgm:prSet/>
      <dgm:spPr/>
      <dgm:t>
        <a:bodyPr/>
        <a:lstStyle/>
        <a:p>
          <a:endParaRPr lang="zh-CN" altLang="en-US"/>
        </a:p>
      </dgm:t>
    </dgm:pt>
    <dgm:pt modelId="{DC031891-CA64-4705-9E67-FF19EE2986F2}" type="sibTrans" cxnId="{E2B556D4-08BF-4F96-98AF-4E9B1D0C8AB8}">
      <dgm:prSet/>
      <dgm:spPr/>
      <dgm:t>
        <a:bodyPr/>
        <a:lstStyle/>
        <a:p>
          <a:endParaRPr lang="zh-CN" altLang="en-US"/>
        </a:p>
      </dgm:t>
    </dgm:pt>
    <dgm:pt modelId="{87C18D5A-D11D-476B-9338-58A7CE93E2EB}" type="pres">
      <dgm:prSet presAssocID="{636097E7-412B-4742-8169-863E301CA7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27C2D42-5593-4825-B2BD-8EDE9850F8DC}" type="pres">
      <dgm:prSet presAssocID="{6CA1DC0A-8EFE-4030-9204-1CFF93BD4785}" presName="singleCycle" presStyleCnt="0"/>
      <dgm:spPr/>
    </dgm:pt>
    <dgm:pt modelId="{FC61055F-D858-4387-A168-BB39BBD025EB}" type="pres">
      <dgm:prSet presAssocID="{6CA1DC0A-8EFE-4030-9204-1CFF93BD4785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56C7A125-8CEB-4B6A-B239-5726DA1989AE}" type="pres">
      <dgm:prSet presAssocID="{42618040-C6DA-4D7F-9724-03152941918C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9903C7F0-B4A9-46BD-B747-CC6916360DAA}" type="pres">
      <dgm:prSet presAssocID="{66D817D2-6CEF-44FB-9BBC-A694CF4CFCD8}" presName="text0" presStyleLbl="node1" presStyleIdx="1" presStyleCnt="5" custScaleX="218712" custScaleY="108847" custRadScaleRad="808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3EE277-6199-4817-9B01-D6ADCCFBBB2B}" type="pres">
      <dgm:prSet presAssocID="{BADA6B55-D772-42EA-803C-7B391D49C4C3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2ACA0C1-130C-49B5-9133-A3D35A58A5E5}" type="pres">
      <dgm:prSet presAssocID="{FD121A80-3563-461C-8897-894C3A2C7CA2}" presName="text0" presStyleLbl="node1" presStyleIdx="2" presStyleCnt="5" custScaleX="188144" custScaleY="135201" custRadScaleRad="110466" custRadScaleInc="-4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DEFB9-DA11-4CF1-922F-7D999DAA0571}" type="pres">
      <dgm:prSet presAssocID="{A2C6B491-94DE-4E4E-BDF8-6A6582E43D09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5CF36025-2F9A-4A7D-8218-7A353727EFCE}" type="pres">
      <dgm:prSet presAssocID="{E8EEA4B5-D4FF-4B42-8916-D0F17C7A1D09}" presName="text0" presStyleLbl="node1" presStyleIdx="3" presStyleCnt="5" custScaleX="178654" custScaleY="121513" custRadScaleRad="87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17BE79-2557-457B-8805-940430EA38AF}" type="pres">
      <dgm:prSet presAssocID="{2B4525A5-CE8E-49AC-9DF7-BB702921CAC1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41019761-DFCC-4C3C-8EB0-ED0D46055172}" type="pres">
      <dgm:prSet presAssocID="{28994DF3-4012-41CC-9487-BC9ECA8CF10F}" presName="text0" presStyleLbl="node1" presStyleIdx="4" presStyleCnt="5" custScaleX="185820" custScaleY="139834" custRadScaleRad="1107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AF9646-BD5A-4650-8135-7C10982FCE44}" type="presOf" srcId="{42618040-C6DA-4D7F-9724-03152941918C}" destId="{56C7A125-8CEB-4B6A-B239-5726DA1989AE}" srcOrd="0" destOrd="0" presId="urn:microsoft.com/office/officeart/2008/layout/RadialCluster"/>
    <dgm:cxn modelId="{4A1409C1-5478-48C4-BF3F-9B6B713F3821}" type="presOf" srcId="{66D817D2-6CEF-44FB-9BBC-A694CF4CFCD8}" destId="{9903C7F0-B4A9-46BD-B747-CC6916360DAA}" srcOrd="0" destOrd="0" presId="urn:microsoft.com/office/officeart/2008/layout/RadialCluster"/>
    <dgm:cxn modelId="{F81F0244-8D47-48EB-8832-34C425DA9F18}" type="presOf" srcId="{2B4525A5-CE8E-49AC-9DF7-BB702921CAC1}" destId="{9E17BE79-2557-457B-8805-940430EA38AF}" srcOrd="0" destOrd="0" presId="urn:microsoft.com/office/officeart/2008/layout/RadialCluster"/>
    <dgm:cxn modelId="{5DF8D943-20E8-473F-AB69-F64CDDB35E9F}" srcId="{6CA1DC0A-8EFE-4030-9204-1CFF93BD4785}" destId="{E8EEA4B5-D4FF-4B42-8916-D0F17C7A1D09}" srcOrd="2" destOrd="0" parTransId="{A2C6B491-94DE-4E4E-BDF8-6A6582E43D09}" sibTransId="{073A2C11-0BD1-4D77-869C-B5F009495A81}"/>
    <dgm:cxn modelId="{F3BB6983-6F27-430F-BB93-DD9A55FACE42}" type="presOf" srcId="{BADA6B55-D772-42EA-803C-7B391D49C4C3}" destId="{FC3EE277-6199-4817-9B01-D6ADCCFBBB2B}" srcOrd="0" destOrd="0" presId="urn:microsoft.com/office/officeart/2008/layout/RadialCluster"/>
    <dgm:cxn modelId="{71CF25D1-3C75-44CF-B909-3FBA14ABAAE9}" type="presOf" srcId="{FD121A80-3563-461C-8897-894C3A2C7CA2}" destId="{D2ACA0C1-130C-49B5-9133-A3D35A58A5E5}" srcOrd="0" destOrd="0" presId="urn:microsoft.com/office/officeart/2008/layout/RadialCluster"/>
    <dgm:cxn modelId="{4DC171D9-AFB1-4CBC-BE2C-13A7047B90F7}" type="presOf" srcId="{A2C6B491-94DE-4E4E-BDF8-6A6582E43D09}" destId="{6B4DEFB9-DA11-4CF1-922F-7D999DAA0571}" srcOrd="0" destOrd="0" presId="urn:microsoft.com/office/officeart/2008/layout/RadialCluster"/>
    <dgm:cxn modelId="{C054B24A-2A59-4778-A2F5-E05A3965191C}" type="presOf" srcId="{E8EEA4B5-D4FF-4B42-8916-D0F17C7A1D09}" destId="{5CF36025-2F9A-4A7D-8218-7A353727EFCE}" srcOrd="0" destOrd="0" presId="urn:microsoft.com/office/officeart/2008/layout/RadialCluster"/>
    <dgm:cxn modelId="{E2B556D4-08BF-4F96-98AF-4E9B1D0C8AB8}" srcId="{6CA1DC0A-8EFE-4030-9204-1CFF93BD4785}" destId="{28994DF3-4012-41CC-9487-BC9ECA8CF10F}" srcOrd="3" destOrd="0" parTransId="{2B4525A5-CE8E-49AC-9DF7-BB702921CAC1}" sibTransId="{DC031891-CA64-4705-9E67-FF19EE2986F2}"/>
    <dgm:cxn modelId="{724BED81-5088-4A9A-9978-8B8B49D15411}" srcId="{6CA1DC0A-8EFE-4030-9204-1CFF93BD4785}" destId="{FD121A80-3563-461C-8897-894C3A2C7CA2}" srcOrd="1" destOrd="0" parTransId="{BADA6B55-D772-42EA-803C-7B391D49C4C3}" sibTransId="{9D2EEF2C-111F-48D6-8E7C-2473457C962A}"/>
    <dgm:cxn modelId="{5FE976B9-CB13-4F76-837A-AA294A740781}" type="presOf" srcId="{636097E7-412B-4742-8169-863E301CA7EB}" destId="{87C18D5A-D11D-476B-9338-58A7CE93E2EB}" srcOrd="0" destOrd="0" presId="urn:microsoft.com/office/officeart/2008/layout/RadialCluster"/>
    <dgm:cxn modelId="{2D05CC60-B350-402D-97AE-17FD321AB2FF}" type="presOf" srcId="{6CA1DC0A-8EFE-4030-9204-1CFF93BD4785}" destId="{FC61055F-D858-4387-A168-BB39BBD025EB}" srcOrd="0" destOrd="0" presId="urn:microsoft.com/office/officeart/2008/layout/RadialCluster"/>
    <dgm:cxn modelId="{EEB2877B-51DD-46ED-9F11-F12A647D8878}" srcId="{6CA1DC0A-8EFE-4030-9204-1CFF93BD4785}" destId="{66D817D2-6CEF-44FB-9BBC-A694CF4CFCD8}" srcOrd="0" destOrd="0" parTransId="{42618040-C6DA-4D7F-9724-03152941918C}" sibTransId="{E0549727-056B-45A9-81B8-5AD1C89147E0}"/>
    <dgm:cxn modelId="{1DDA9278-D8DF-4F54-A9E3-A616303C02F4}" type="presOf" srcId="{28994DF3-4012-41CC-9487-BC9ECA8CF10F}" destId="{41019761-DFCC-4C3C-8EB0-ED0D46055172}" srcOrd="0" destOrd="0" presId="urn:microsoft.com/office/officeart/2008/layout/RadialCluster"/>
    <dgm:cxn modelId="{9C6DF994-B242-4603-9079-B504C61FBA73}" srcId="{636097E7-412B-4742-8169-863E301CA7EB}" destId="{6CA1DC0A-8EFE-4030-9204-1CFF93BD4785}" srcOrd="0" destOrd="0" parTransId="{07FDD7FA-4526-46E2-B103-0596F9978741}" sibTransId="{B50D441C-0E94-4286-97CA-7706062BD9BE}"/>
    <dgm:cxn modelId="{4DC251DA-99FE-4FB6-AE39-865686A9616A}" type="presParOf" srcId="{87C18D5A-D11D-476B-9338-58A7CE93E2EB}" destId="{E27C2D42-5593-4825-B2BD-8EDE9850F8DC}" srcOrd="0" destOrd="0" presId="urn:microsoft.com/office/officeart/2008/layout/RadialCluster"/>
    <dgm:cxn modelId="{D54EDA92-AA7A-4C95-9825-5BE0B1C19769}" type="presParOf" srcId="{E27C2D42-5593-4825-B2BD-8EDE9850F8DC}" destId="{FC61055F-D858-4387-A168-BB39BBD025EB}" srcOrd="0" destOrd="0" presId="urn:microsoft.com/office/officeart/2008/layout/RadialCluster"/>
    <dgm:cxn modelId="{9846882A-B9EC-4708-ABE5-F3385BD9ACDC}" type="presParOf" srcId="{E27C2D42-5593-4825-B2BD-8EDE9850F8DC}" destId="{56C7A125-8CEB-4B6A-B239-5726DA1989AE}" srcOrd="1" destOrd="0" presId="urn:microsoft.com/office/officeart/2008/layout/RadialCluster"/>
    <dgm:cxn modelId="{F4150990-1AA9-4907-A937-DB12CF5D431D}" type="presParOf" srcId="{E27C2D42-5593-4825-B2BD-8EDE9850F8DC}" destId="{9903C7F0-B4A9-46BD-B747-CC6916360DAA}" srcOrd="2" destOrd="0" presId="urn:microsoft.com/office/officeart/2008/layout/RadialCluster"/>
    <dgm:cxn modelId="{E2046A02-E5F2-4609-A002-B2775F37A5FC}" type="presParOf" srcId="{E27C2D42-5593-4825-B2BD-8EDE9850F8DC}" destId="{FC3EE277-6199-4817-9B01-D6ADCCFBBB2B}" srcOrd="3" destOrd="0" presId="urn:microsoft.com/office/officeart/2008/layout/RadialCluster"/>
    <dgm:cxn modelId="{A77848BF-C280-443B-B7FF-04A9D24DE1F6}" type="presParOf" srcId="{E27C2D42-5593-4825-B2BD-8EDE9850F8DC}" destId="{D2ACA0C1-130C-49B5-9133-A3D35A58A5E5}" srcOrd="4" destOrd="0" presId="urn:microsoft.com/office/officeart/2008/layout/RadialCluster"/>
    <dgm:cxn modelId="{EC42EC6C-08DD-43D9-B5AA-3A6FB1529D30}" type="presParOf" srcId="{E27C2D42-5593-4825-B2BD-8EDE9850F8DC}" destId="{6B4DEFB9-DA11-4CF1-922F-7D999DAA0571}" srcOrd="5" destOrd="0" presId="urn:microsoft.com/office/officeart/2008/layout/RadialCluster"/>
    <dgm:cxn modelId="{84E60A3F-3D99-4DC4-A7FC-98AB18072F37}" type="presParOf" srcId="{E27C2D42-5593-4825-B2BD-8EDE9850F8DC}" destId="{5CF36025-2F9A-4A7D-8218-7A353727EFCE}" srcOrd="6" destOrd="0" presId="urn:microsoft.com/office/officeart/2008/layout/RadialCluster"/>
    <dgm:cxn modelId="{FCB22EFF-5DC2-4DAB-B274-543246A322E4}" type="presParOf" srcId="{E27C2D42-5593-4825-B2BD-8EDE9850F8DC}" destId="{9E17BE79-2557-457B-8805-940430EA38AF}" srcOrd="7" destOrd="0" presId="urn:microsoft.com/office/officeart/2008/layout/RadialCluster"/>
    <dgm:cxn modelId="{E2D2624E-17EB-44A4-BFCC-0BCB1FFB1E45}" type="presParOf" srcId="{E27C2D42-5593-4825-B2BD-8EDE9850F8DC}" destId="{41019761-DFCC-4C3C-8EB0-ED0D4605517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0AE4E-42D7-4D0C-A780-8D8612F5A031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B7BC98C-4762-44B3-BAA8-7A5C5FB2BE79}">
      <dgm:prSet phldrT="[文本]"/>
      <dgm:spPr/>
      <dgm:t>
        <a:bodyPr/>
        <a:lstStyle/>
        <a:p>
          <a:r>
            <a:rPr lang="zh-CN" altLang="en-US" dirty="0" smtClean="0"/>
            <a:t>实习心得</a:t>
          </a:r>
          <a:endParaRPr lang="zh-CN" altLang="en-US" dirty="0"/>
        </a:p>
      </dgm:t>
    </dgm:pt>
    <dgm:pt modelId="{3329A1BE-8825-4792-9A39-0BF54D346728}" type="parTrans" cxnId="{0750077C-00FF-4EE7-B69A-31A6C2691B11}">
      <dgm:prSet/>
      <dgm:spPr/>
      <dgm:t>
        <a:bodyPr/>
        <a:lstStyle/>
        <a:p>
          <a:endParaRPr lang="zh-CN" altLang="en-US"/>
        </a:p>
      </dgm:t>
    </dgm:pt>
    <dgm:pt modelId="{153ADA7E-3CB0-49DC-B900-FC591C097712}" type="sibTrans" cxnId="{0750077C-00FF-4EE7-B69A-31A6C2691B11}">
      <dgm:prSet/>
      <dgm:spPr/>
      <dgm:t>
        <a:bodyPr/>
        <a:lstStyle/>
        <a:p>
          <a:endParaRPr lang="zh-CN" altLang="en-US"/>
        </a:p>
      </dgm:t>
    </dgm:pt>
    <dgm:pt modelId="{CA181326-B1E3-464F-BA63-F73F4ED54015}">
      <dgm:prSet phldrT="[文本]"/>
      <dgm:spPr/>
      <dgm:t>
        <a:bodyPr/>
        <a:lstStyle/>
        <a:p>
          <a:r>
            <a:rPr lang="zh-CN" altLang="en-US" dirty="0" smtClean="0"/>
            <a:t>大牛很多，需要继续跟他们后面学习新技能</a:t>
          </a:r>
          <a:endParaRPr lang="zh-CN" altLang="en-US" dirty="0"/>
        </a:p>
      </dgm:t>
    </dgm:pt>
    <dgm:pt modelId="{74E4D6AB-C39B-4376-99E4-7456A80F4368}" type="parTrans" cxnId="{1D42476D-9E0E-41EE-AB1C-DBFE74C20958}">
      <dgm:prSet/>
      <dgm:spPr/>
      <dgm:t>
        <a:bodyPr/>
        <a:lstStyle/>
        <a:p>
          <a:endParaRPr lang="zh-CN" altLang="en-US"/>
        </a:p>
      </dgm:t>
    </dgm:pt>
    <dgm:pt modelId="{EECD30A0-DA32-4B11-869C-A906A73B4523}" type="sibTrans" cxnId="{1D42476D-9E0E-41EE-AB1C-DBFE74C20958}">
      <dgm:prSet/>
      <dgm:spPr/>
      <dgm:t>
        <a:bodyPr/>
        <a:lstStyle/>
        <a:p>
          <a:endParaRPr lang="zh-CN" altLang="en-US"/>
        </a:p>
      </dgm:t>
    </dgm:pt>
    <dgm:pt modelId="{5463E1EA-7E3E-4CF4-B838-2299170AF568}">
      <dgm:prSet phldrT="[文本]"/>
      <dgm:spPr/>
      <dgm:t>
        <a:bodyPr/>
        <a:lstStyle/>
        <a:p>
          <a:r>
            <a:rPr lang="zh-CN" altLang="en-US" dirty="0" smtClean="0"/>
            <a:t>公司各种技术框架很多，要学会使用。</a:t>
          </a:r>
          <a:endParaRPr lang="zh-CN" altLang="en-US" dirty="0"/>
        </a:p>
      </dgm:t>
    </dgm:pt>
    <dgm:pt modelId="{F5FC9E80-B5AA-41CC-8E4C-D0CADC7FF40A}" type="parTrans" cxnId="{F4879465-3F23-419B-A244-BA75319FC859}">
      <dgm:prSet/>
      <dgm:spPr/>
      <dgm:t>
        <a:bodyPr/>
        <a:lstStyle/>
        <a:p>
          <a:endParaRPr lang="zh-CN" altLang="en-US"/>
        </a:p>
      </dgm:t>
    </dgm:pt>
    <dgm:pt modelId="{0896DD21-E289-4D21-BECD-892D031F42C3}" type="sibTrans" cxnId="{F4879465-3F23-419B-A244-BA75319FC859}">
      <dgm:prSet/>
      <dgm:spPr/>
      <dgm:t>
        <a:bodyPr/>
        <a:lstStyle/>
        <a:p>
          <a:endParaRPr lang="zh-CN" altLang="en-US"/>
        </a:p>
      </dgm:t>
    </dgm:pt>
    <dgm:pt modelId="{2E793D4C-FDEF-4D24-9E4E-DD0A369342A2}">
      <dgm:prSet phldrT="[文本]"/>
      <dgm:spPr/>
      <dgm:t>
        <a:bodyPr/>
        <a:lstStyle/>
        <a:p>
          <a:r>
            <a:rPr lang="en-US" altLang="zh-CN" dirty="0" err="1" smtClean="0"/>
            <a:t>toDo</a:t>
          </a:r>
          <a:endParaRPr lang="zh-CN" altLang="en-US" dirty="0"/>
        </a:p>
      </dgm:t>
    </dgm:pt>
    <dgm:pt modelId="{7365FC30-A1B7-4A4E-80E3-55AD4D9A2AFB}" type="parTrans" cxnId="{64F1D801-1891-459F-BB17-FAB7D1CC5C86}">
      <dgm:prSet/>
      <dgm:spPr/>
      <dgm:t>
        <a:bodyPr/>
        <a:lstStyle/>
        <a:p>
          <a:endParaRPr lang="zh-CN" altLang="en-US"/>
        </a:p>
      </dgm:t>
    </dgm:pt>
    <dgm:pt modelId="{0DD3FAC3-B1A7-45E8-A17C-613FEB8DF9CF}" type="sibTrans" cxnId="{64F1D801-1891-459F-BB17-FAB7D1CC5C86}">
      <dgm:prSet/>
      <dgm:spPr/>
      <dgm:t>
        <a:bodyPr/>
        <a:lstStyle/>
        <a:p>
          <a:endParaRPr lang="zh-CN" altLang="en-US"/>
        </a:p>
      </dgm:t>
    </dgm:pt>
    <dgm:pt modelId="{D7D0A962-3B50-4B74-9674-D0681889534F}">
      <dgm:prSet phldrT="[文本]"/>
      <dgm:spPr/>
      <dgm:t>
        <a:bodyPr/>
        <a:lstStyle/>
        <a:p>
          <a:r>
            <a:rPr lang="zh-CN" altLang="en-US" dirty="0" smtClean="0"/>
            <a:t>跟</a:t>
          </a:r>
          <a:r>
            <a:rPr lang="zh-CN" altLang="en-US" dirty="0" smtClean="0"/>
            <a:t>小伙伴一起把</a:t>
          </a:r>
          <a:r>
            <a:rPr lang="zh-CN" altLang="en-US" dirty="0" smtClean="0"/>
            <a:t>接下来的项目做好</a:t>
          </a:r>
          <a:endParaRPr lang="zh-CN" altLang="en-US" dirty="0"/>
        </a:p>
      </dgm:t>
    </dgm:pt>
    <dgm:pt modelId="{22CA189E-034C-4DD0-9FD9-FB25DB91262C}" type="parTrans" cxnId="{FC0A064E-9FA7-40F1-8BD4-797D73D943EC}">
      <dgm:prSet/>
      <dgm:spPr/>
      <dgm:t>
        <a:bodyPr/>
        <a:lstStyle/>
        <a:p>
          <a:endParaRPr lang="zh-CN" altLang="en-US"/>
        </a:p>
      </dgm:t>
    </dgm:pt>
    <dgm:pt modelId="{DC6D5255-0049-4363-A972-CBA50DDC6638}" type="sibTrans" cxnId="{FC0A064E-9FA7-40F1-8BD4-797D73D943EC}">
      <dgm:prSet/>
      <dgm:spPr/>
      <dgm:t>
        <a:bodyPr/>
        <a:lstStyle/>
        <a:p>
          <a:endParaRPr lang="zh-CN" altLang="en-US"/>
        </a:p>
      </dgm:t>
    </dgm:pt>
    <dgm:pt modelId="{4BA561E2-CEE2-476B-9D1F-FE21F09D1D0E}">
      <dgm:prSet phldrT="[文本]"/>
      <dgm:spPr/>
      <dgm:t>
        <a:bodyPr/>
        <a:lstStyle/>
        <a:p>
          <a:r>
            <a:rPr lang="zh-CN" altLang="en-US" dirty="0" smtClean="0"/>
            <a:t>自身学习</a:t>
          </a:r>
          <a:endParaRPr lang="zh-CN" altLang="en-US" dirty="0"/>
        </a:p>
      </dgm:t>
    </dgm:pt>
    <dgm:pt modelId="{240A096E-FD57-4F44-BF51-886C65C95C45}" type="parTrans" cxnId="{972FE461-2A8D-4362-A95B-B028BD65067B}">
      <dgm:prSet/>
      <dgm:spPr/>
      <dgm:t>
        <a:bodyPr/>
        <a:lstStyle/>
        <a:p>
          <a:endParaRPr lang="zh-CN" altLang="en-US"/>
        </a:p>
      </dgm:t>
    </dgm:pt>
    <dgm:pt modelId="{BD0B72BD-3C5B-443D-8CDD-0471BA9F8A56}" type="sibTrans" cxnId="{972FE461-2A8D-4362-A95B-B028BD65067B}">
      <dgm:prSet/>
      <dgm:spPr/>
      <dgm:t>
        <a:bodyPr/>
        <a:lstStyle/>
        <a:p>
          <a:endParaRPr lang="zh-CN" altLang="en-US"/>
        </a:p>
      </dgm:t>
    </dgm:pt>
    <dgm:pt modelId="{F9972F5A-AC0A-4BE9-BC5F-F28A5C002583}">
      <dgm:prSet phldrT="[文本]"/>
      <dgm:spPr/>
      <dgm:t>
        <a:bodyPr/>
        <a:lstStyle/>
        <a:p>
          <a:r>
            <a:rPr lang="zh-CN" altLang="en-US" dirty="0" smtClean="0"/>
            <a:t>加强对大数据相关技术的学习，如</a:t>
          </a:r>
          <a:r>
            <a:rPr lang="en-US" altLang="zh-CN" dirty="0" err="1" smtClean="0"/>
            <a:t>Spark,Storm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D7D940F8-1DD7-49F7-929B-0AA27BC06F72}" type="parTrans" cxnId="{C341FEA7-753A-4F84-806C-8C56077D03F6}">
      <dgm:prSet/>
      <dgm:spPr/>
      <dgm:t>
        <a:bodyPr/>
        <a:lstStyle/>
        <a:p>
          <a:endParaRPr lang="zh-CN" altLang="en-US"/>
        </a:p>
      </dgm:t>
    </dgm:pt>
    <dgm:pt modelId="{396C6C07-711E-4DB6-BD71-8C6D65A148F1}" type="sibTrans" cxnId="{C341FEA7-753A-4F84-806C-8C56077D03F6}">
      <dgm:prSet/>
      <dgm:spPr/>
      <dgm:t>
        <a:bodyPr/>
        <a:lstStyle/>
        <a:p>
          <a:endParaRPr lang="zh-CN" altLang="en-US"/>
        </a:p>
      </dgm:t>
    </dgm:pt>
    <dgm:pt modelId="{B170D567-39FE-4132-8F14-C34E371A2EB1}">
      <dgm:prSet phldrT="[文本]"/>
      <dgm:spPr/>
      <dgm:t>
        <a:bodyPr/>
        <a:lstStyle/>
        <a:p>
          <a:r>
            <a:rPr lang="zh-CN" altLang="en-US" dirty="0" smtClean="0"/>
            <a:t>继续夯实基础，如</a:t>
          </a:r>
          <a:r>
            <a:rPr lang="en-US" altLang="zh-CN" dirty="0" smtClean="0"/>
            <a:t>JVM</a:t>
          </a:r>
          <a:r>
            <a:rPr lang="zh-CN" altLang="en-US" dirty="0" smtClean="0"/>
            <a:t>，</a:t>
          </a:r>
          <a:r>
            <a:rPr lang="en-US" altLang="zh-CN" dirty="0" smtClean="0"/>
            <a:t>TCP/HTTP</a:t>
          </a:r>
          <a:r>
            <a:rPr lang="zh-CN" altLang="en-US" dirty="0" smtClean="0"/>
            <a:t>，操作系统等</a:t>
          </a:r>
          <a:endParaRPr lang="zh-CN" altLang="en-US" dirty="0"/>
        </a:p>
      </dgm:t>
    </dgm:pt>
    <dgm:pt modelId="{9026F99B-A093-4FE6-A625-E0101B25D0C5}" type="parTrans" cxnId="{7747B322-A212-4CD5-BE94-B1B8FA66AF2C}">
      <dgm:prSet/>
      <dgm:spPr/>
      <dgm:t>
        <a:bodyPr/>
        <a:lstStyle/>
        <a:p>
          <a:endParaRPr lang="zh-CN" altLang="en-US"/>
        </a:p>
      </dgm:t>
    </dgm:pt>
    <dgm:pt modelId="{F6E10C41-1C5E-4DBF-B1A6-C947B92EA260}" type="sibTrans" cxnId="{7747B322-A212-4CD5-BE94-B1B8FA66AF2C}">
      <dgm:prSet/>
      <dgm:spPr/>
      <dgm:t>
        <a:bodyPr/>
        <a:lstStyle/>
        <a:p>
          <a:endParaRPr lang="zh-CN" altLang="en-US"/>
        </a:p>
      </dgm:t>
    </dgm:pt>
    <dgm:pt modelId="{35792693-A547-4B71-B2C4-34C0D8D42F14}">
      <dgm:prSet phldrT="[文本]"/>
      <dgm:spPr/>
      <dgm:t>
        <a:bodyPr/>
        <a:lstStyle/>
        <a:p>
          <a:r>
            <a:rPr lang="zh-CN" altLang="en-US" dirty="0" smtClean="0"/>
            <a:t>多看优秀开源项目的源码，如</a:t>
          </a:r>
          <a:r>
            <a:rPr lang="en-US" altLang="zh-CN" dirty="0" smtClean="0"/>
            <a:t>Tomcat</a:t>
          </a:r>
          <a:r>
            <a:rPr lang="zh-CN" altLang="en-US" dirty="0" smtClean="0"/>
            <a:t>，</a:t>
          </a:r>
          <a:r>
            <a:rPr lang="en-US" altLang="zh-CN" dirty="0" err="1" smtClean="0"/>
            <a:t>Redis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9291EB78-F6BD-4C53-A41F-1F3F14B05417}" type="parTrans" cxnId="{3B39D5EA-2416-460A-81D8-EC3F28C51D2A}">
      <dgm:prSet/>
      <dgm:spPr/>
    </dgm:pt>
    <dgm:pt modelId="{4890A890-6C33-4E80-A7DE-BA3DAAF98D59}" type="sibTrans" cxnId="{3B39D5EA-2416-460A-81D8-EC3F28C51D2A}">
      <dgm:prSet/>
      <dgm:spPr/>
    </dgm:pt>
    <dgm:pt modelId="{11FE40E7-00A7-48B1-9D4D-D39F5032D350}">
      <dgm:prSet phldrT="[文本]"/>
      <dgm:spPr/>
      <dgm:t>
        <a:bodyPr/>
        <a:lstStyle/>
        <a:p>
          <a:r>
            <a:rPr lang="zh-CN" altLang="en-US" dirty="0" smtClean="0"/>
            <a:t>熟悉业务，技术和业务是优秀产品不可或缺的两个组成部分。</a:t>
          </a:r>
          <a:endParaRPr lang="zh-CN" altLang="en-US" dirty="0"/>
        </a:p>
      </dgm:t>
    </dgm:pt>
    <dgm:pt modelId="{66E81503-A6EB-4050-9668-EC6491BEE0B5}" type="parTrans" cxnId="{11D6C037-CECD-47B6-B95F-722DF1FD76F7}">
      <dgm:prSet/>
      <dgm:spPr/>
    </dgm:pt>
    <dgm:pt modelId="{D4D3C6E3-00CB-4E84-9BEF-65F21739EF19}" type="sibTrans" cxnId="{11D6C037-CECD-47B6-B95F-722DF1FD76F7}">
      <dgm:prSet/>
      <dgm:spPr/>
    </dgm:pt>
    <dgm:pt modelId="{85C34677-A455-4BD9-B481-44C8D9314674}" type="pres">
      <dgm:prSet presAssocID="{0C40AE4E-42D7-4D0C-A780-8D8612F5A0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D7A7C7-3F22-4C80-AEC6-ED26A24BF774}" type="pres">
      <dgm:prSet presAssocID="{FB7BC98C-4762-44B3-BAA8-7A5C5FB2BE79}" presName="composite" presStyleCnt="0"/>
      <dgm:spPr/>
    </dgm:pt>
    <dgm:pt modelId="{4827B325-8276-458E-BD15-779ACA98D987}" type="pres">
      <dgm:prSet presAssocID="{FB7BC98C-4762-44B3-BAA8-7A5C5FB2BE7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69ECD-DC52-4DAF-A48B-87DC31748B8E}" type="pres">
      <dgm:prSet presAssocID="{FB7BC98C-4762-44B3-BAA8-7A5C5FB2BE7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E2848-8449-4F4F-AE1F-9659D408E247}" type="pres">
      <dgm:prSet presAssocID="{153ADA7E-3CB0-49DC-B900-FC591C097712}" presName="sp" presStyleCnt="0"/>
      <dgm:spPr/>
    </dgm:pt>
    <dgm:pt modelId="{A0E830A5-ACEA-469B-9253-7B53B085E2B3}" type="pres">
      <dgm:prSet presAssocID="{2E793D4C-FDEF-4D24-9E4E-DD0A369342A2}" presName="composite" presStyleCnt="0"/>
      <dgm:spPr/>
    </dgm:pt>
    <dgm:pt modelId="{72C8E5AC-050B-4044-AD56-98E61F1E7E71}" type="pres">
      <dgm:prSet presAssocID="{2E793D4C-FDEF-4D24-9E4E-DD0A369342A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8119A-9A95-46A1-BB33-304D4FA15D27}" type="pres">
      <dgm:prSet presAssocID="{2E793D4C-FDEF-4D24-9E4E-DD0A369342A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A330E3-E63A-4789-AC6E-F917F6000C0A}" type="pres">
      <dgm:prSet presAssocID="{0DD3FAC3-B1A7-45E8-A17C-613FEB8DF9CF}" presName="sp" presStyleCnt="0"/>
      <dgm:spPr/>
    </dgm:pt>
    <dgm:pt modelId="{082657AF-13C5-4904-8383-0E4FA05B283E}" type="pres">
      <dgm:prSet presAssocID="{4BA561E2-CEE2-476B-9D1F-FE21F09D1D0E}" presName="composite" presStyleCnt="0"/>
      <dgm:spPr/>
    </dgm:pt>
    <dgm:pt modelId="{F4CB46F0-A5DB-41C0-850E-86114B666BCA}" type="pres">
      <dgm:prSet presAssocID="{4BA561E2-CEE2-476B-9D1F-FE21F09D1D0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0741F-062F-4823-8D83-FE6708114C94}" type="pres">
      <dgm:prSet presAssocID="{4BA561E2-CEE2-476B-9D1F-FE21F09D1D0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7BCC68-88C9-48B7-BAF2-A41520831CAD}" type="presOf" srcId="{0C40AE4E-42D7-4D0C-A780-8D8612F5A031}" destId="{85C34677-A455-4BD9-B481-44C8D9314674}" srcOrd="0" destOrd="0" presId="urn:microsoft.com/office/officeart/2005/8/layout/chevron2"/>
    <dgm:cxn modelId="{0CD0613D-82F3-4CF1-AF01-865E0BADB1D7}" type="presOf" srcId="{35792693-A547-4B71-B2C4-34C0D8D42F14}" destId="{9F30741F-062F-4823-8D83-FE6708114C94}" srcOrd="0" destOrd="1" presId="urn:microsoft.com/office/officeart/2005/8/layout/chevron2"/>
    <dgm:cxn modelId="{8EFFF60A-E420-4E64-A34A-33EAF0D27234}" type="presOf" srcId="{D7D0A962-3B50-4B74-9674-D0681889534F}" destId="{ABE8119A-9A95-46A1-BB33-304D4FA15D27}" srcOrd="0" destOrd="0" presId="urn:microsoft.com/office/officeart/2005/8/layout/chevron2"/>
    <dgm:cxn modelId="{11D6C037-CECD-47B6-B95F-722DF1FD76F7}" srcId="{2E793D4C-FDEF-4D24-9E4E-DD0A369342A2}" destId="{11FE40E7-00A7-48B1-9D4D-D39F5032D350}" srcOrd="1" destOrd="0" parTransId="{66E81503-A6EB-4050-9668-EC6491BEE0B5}" sibTransId="{D4D3C6E3-00CB-4E84-9BEF-65F21739EF19}"/>
    <dgm:cxn modelId="{8B5B7A63-0475-441D-8668-2C640F659A91}" type="presOf" srcId="{2E793D4C-FDEF-4D24-9E4E-DD0A369342A2}" destId="{72C8E5AC-050B-4044-AD56-98E61F1E7E71}" srcOrd="0" destOrd="0" presId="urn:microsoft.com/office/officeart/2005/8/layout/chevron2"/>
    <dgm:cxn modelId="{2BE3838B-9E2A-48C8-A453-A168FD7DBEF6}" type="presOf" srcId="{4BA561E2-CEE2-476B-9D1F-FE21F09D1D0E}" destId="{F4CB46F0-A5DB-41C0-850E-86114B666BCA}" srcOrd="0" destOrd="0" presId="urn:microsoft.com/office/officeart/2005/8/layout/chevron2"/>
    <dgm:cxn modelId="{BCB02B52-9757-4DF4-83EE-45229F754C9F}" type="presOf" srcId="{CA181326-B1E3-464F-BA63-F73F4ED54015}" destId="{C7E69ECD-DC52-4DAF-A48B-87DC31748B8E}" srcOrd="0" destOrd="0" presId="urn:microsoft.com/office/officeart/2005/8/layout/chevron2"/>
    <dgm:cxn modelId="{77A1EF1C-C0AC-4335-8023-AFF2DC890F83}" type="presOf" srcId="{F9972F5A-AC0A-4BE9-BC5F-F28A5C002583}" destId="{9F30741F-062F-4823-8D83-FE6708114C94}" srcOrd="0" destOrd="0" presId="urn:microsoft.com/office/officeart/2005/8/layout/chevron2"/>
    <dgm:cxn modelId="{B6967B59-40E3-4C73-9860-4BC731CF6E22}" type="presOf" srcId="{5463E1EA-7E3E-4CF4-B838-2299170AF568}" destId="{C7E69ECD-DC52-4DAF-A48B-87DC31748B8E}" srcOrd="0" destOrd="1" presId="urn:microsoft.com/office/officeart/2005/8/layout/chevron2"/>
    <dgm:cxn modelId="{FC0A064E-9FA7-40F1-8BD4-797D73D943EC}" srcId="{2E793D4C-FDEF-4D24-9E4E-DD0A369342A2}" destId="{D7D0A962-3B50-4B74-9674-D0681889534F}" srcOrd="0" destOrd="0" parTransId="{22CA189E-034C-4DD0-9FD9-FB25DB91262C}" sibTransId="{DC6D5255-0049-4363-A972-CBA50DDC6638}"/>
    <dgm:cxn modelId="{3129817D-513A-4138-A3B3-30961BBCF9DA}" type="presOf" srcId="{B170D567-39FE-4132-8F14-C34E371A2EB1}" destId="{9F30741F-062F-4823-8D83-FE6708114C94}" srcOrd="0" destOrd="2" presId="urn:microsoft.com/office/officeart/2005/8/layout/chevron2"/>
    <dgm:cxn modelId="{F4879465-3F23-419B-A244-BA75319FC859}" srcId="{FB7BC98C-4762-44B3-BAA8-7A5C5FB2BE79}" destId="{5463E1EA-7E3E-4CF4-B838-2299170AF568}" srcOrd="1" destOrd="0" parTransId="{F5FC9E80-B5AA-41CC-8E4C-D0CADC7FF40A}" sibTransId="{0896DD21-E289-4D21-BECD-892D031F42C3}"/>
    <dgm:cxn modelId="{CBFF9ED8-6747-471F-A879-06FA11B9FF08}" type="presOf" srcId="{11FE40E7-00A7-48B1-9D4D-D39F5032D350}" destId="{ABE8119A-9A95-46A1-BB33-304D4FA15D27}" srcOrd="0" destOrd="1" presId="urn:microsoft.com/office/officeart/2005/8/layout/chevron2"/>
    <dgm:cxn modelId="{0750077C-00FF-4EE7-B69A-31A6C2691B11}" srcId="{0C40AE4E-42D7-4D0C-A780-8D8612F5A031}" destId="{FB7BC98C-4762-44B3-BAA8-7A5C5FB2BE79}" srcOrd="0" destOrd="0" parTransId="{3329A1BE-8825-4792-9A39-0BF54D346728}" sibTransId="{153ADA7E-3CB0-49DC-B900-FC591C097712}"/>
    <dgm:cxn modelId="{64F1D801-1891-459F-BB17-FAB7D1CC5C86}" srcId="{0C40AE4E-42D7-4D0C-A780-8D8612F5A031}" destId="{2E793D4C-FDEF-4D24-9E4E-DD0A369342A2}" srcOrd="1" destOrd="0" parTransId="{7365FC30-A1B7-4A4E-80E3-55AD4D9A2AFB}" sibTransId="{0DD3FAC3-B1A7-45E8-A17C-613FEB8DF9CF}"/>
    <dgm:cxn modelId="{C341FEA7-753A-4F84-806C-8C56077D03F6}" srcId="{4BA561E2-CEE2-476B-9D1F-FE21F09D1D0E}" destId="{F9972F5A-AC0A-4BE9-BC5F-F28A5C002583}" srcOrd="0" destOrd="0" parTransId="{D7D940F8-1DD7-49F7-929B-0AA27BC06F72}" sibTransId="{396C6C07-711E-4DB6-BD71-8C6D65A148F1}"/>
    <dgm:cxn modelId="{A720C7B5-DA4A-49A5-A7CE-2EB6A1F06ABD}" type="presOf" srcId="{FB7BC98C-4762-44B3-BAA8-7A5C5FB2BE79}" destId="{4827B325-8276-458E-BD15-779ACA98D987}" srcOrd="0" destOrd="0" presId="urn:microsoft.com/office/officeart/2005/8/layout/chevron2"/>
    <dgm:cxn modelId="{3B39D5EA-2416-460A-81D8-EC3F28C51D2A}" srcId="{4BA561E2-CEE2-476B-9D1F-FE21F09D1D0E}" destId="{35792693-A547-4B71-B2C4-34C0D8D42F14}" srcOrd="1" destOrd="0" parTransId="{9291EB78-F6BD-4C53-A41F-1F3F14B05417}" sibTransId="{4890A890-6C33-4E80-A7DE-BA3DAAF98D59}"/>
    <dgm:cxn modelId="{7747B322-A212-4CD5-BE94-B1B8FA66AF2C}" srcId="{4BA561E2-CEE2-476B-9D1F-FE21F09D1D0E}" destId="{B170D567-39FE-4132-8F14-C34E371A2EB1}" srcOrd="2" destOrd="0" parTransId="{9026F99B-A093-4FE6-A625-E0101B25D0C5}" sibTransId="{F6E10C41-1C5E-4DBF-B1A6-C947B92EA260}"/>
    <dgm:cxn modelId="{972FE461-2A8D-4362-A95B-B028BD65067B}" srcId="{0C40AE4E-42D7-4D0C-A780-8D8612F5A031}" destId="{4BA561E2-CEE2-476B-9D1F-FE21F09D1D0E}" srcOrd="2" destOrd="0" parTransId="{240A096E-FD57-4F44-BF51-886C65C95C45}" sibTransId="{BD0B72BD-3C5B-443D-8CDD-0471BA9F8A56}"/>
    <dgm:cxn modelId="{1D42476D-9E0E-41EE-AB1C-DBFE74C20958}" srcId="{FB7BC98C-4762-44B3-BAA8-7A5C5FB2BE79}" destId="{CA181326-B1E3-464F-BA63-F73F4ED54015}" srcOrd="0" destOrd="0" parTransId="{74E4D6AB-C39B-4376-99E4-7456A80F4368}" sibTransId="{EECD30A0-DA32-4B11-869C-A906A73B4523}"/>
    <dgm:cxn modelId="{006DECB7-E8AF-479C-937C-EA292C8B5D36}" type="presParOf" srcId="{85C34677-A455-4BD9-B481-44C8D9314674}" destId="{7ED7A7C7-3F22-4C80-AEC6-ED26A24BF774}" srcOrd="0" destOrd="0" presId="urn:microsoft.com/office/officeart/2005/8/layout/chevron2"/>
    <dgm:cxn modelId="{EE2F7EFD-ED38-4C67-A7F2-102ADC0D31B0}" type="presParOf" srcId="{7ED7A7C7-3F22-4C80-AEC6-ED26A24BF774}" destId="{4827B325-8276-458E-BD15-779ACA98D987}" srcOrd="0" destOrd="0" presId="urn:microsoft.com/office/officeart/2005/8/layout/chevron2"/>
    <dgm:cxn modelId="{5C371A80-AB47-4EF3-824E-FAD25B5C27D3}" type="presParOf" srcId="{7ED7A7C7-3F22-4C80-AEC6-ED26A24BF774}" destId="{C7E69ECD-DC52-4DAF-A48B-87DC31748B8E}" srcOrd="1" destOrd="0" presId="urn:microsoft.com/office/officeart/2005/8/layout/chevron2"/>
    <dgm:cxn modelId="{381EAF7D-C76F-462F-9A68-4F2DAC293024}" type="presParOf" srcId="{85C34677-A455-4BD9-B481-44C8D9314674}" destId="{4C7E2848-8449-4F4F-AE1F-9659D408E247}" srcOrd="1" destOrd="0" presId="urn:microsoft.com/office/officeart/2005/8/layout/chevron2"/>
    <dgm:cxn modelId="{54A8C8B1-F76D-45CE-B9C0-78D4F5C61361}" type="presParOf" srcId="{85C34677-A455-4BD9-B481-44C8D9314674}" destId="{A0E830A5-ACEA-469B-9253-7B53B085E2B3}" srcOrd="2" destOrd="0" presId="urn:microsoft.com/office/officeart/2005/8/layout/chevron2"/>
    <dgm:cxn modelId="{517DC362-3904-48B5-96BC-F75ADD78EDA3}" type="presParOf" srcId="{A0E830A5-ACEA-469B-9253-7B53B085E2B3}" destId="{72C8E5AC-050B-4044-AD56-98E61F1E7E71}" srcOrd="0" destOrd="0" presId="urn:microsoft.com/office/officeart/2005/8/layout/chevron2"/>
    <dgm:cxn modelId="{253E54DD-BB53-4A53-A8E3-41C26DFEC00C}" type="presParOf" srcId="{A0E830A5-ACEA-469B-9253-7B53B085E2B3}" destId="{ABE8119A-9A95-46A1-BB33-304D4FA15D27}" srcOrd="1" destOrd="0" presId="urn:microsoft.com/office/officeart/2005/8/layout/chevron2"/>
    <dgm:cxn modelId="{35C39A52-27DF-4D96-8F57-034FC73C53EF}" type="presParOf" srcId="{85C34677-A455-4BD9-B481-44C8D9314674}" destId="{99A330E3-E63A-4789-AC6E-F917F6000C0A}" srcOrd="3" destOrd="0" presId="urn:microsoft.com/office/officeart/2005/8/layout/chevron2"/>
    <dgm:cxn modelId="{A8C3FB49-7BEB-412A-9372-AA0BA2C6F648}" type="presParOf" srcId="{85C34677-A455-4BD9-B481-44C8D9314674}" destId="{082657AF-13C5-4904-8383-0E4FA05B283E}" srcOrd="4" destOrd="0" presId="urn:microsoft.com/office/officeart/2005/8/layout/chevron2"/>
    <dgm:cxn modelId="{0C191A1A-4E74-4DE1-878E-BA0CF4B08144}" type="presParOf" srcId="{082657AF-13C5-4904-8383-0E4FA05B283E}" destId="{F4CB46F0-A5DB-41C0-850E-86114B666BCA}" srcOrd="0" destOrd="0" presId="urn:microsoft.com/office/officeart/2005/8/layout/chevron2"/>
    <dgm:cxn modelId="{FF0F01AD-4041-4226-ACC3-D0A5EB58E740}" type="presParOf" srcId="{082657AF-13C5-4904-8383-0E4FA05B283E}" destId="{9F30741F-062F-4823-8D83-FE6708114C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9D725F-31A7-4C8A-B9ED-487993106075}" type="doc">
      <dgm:prSet loTypeId="urn:microsoft.com/office/officeart/2005/8/layout/cycle4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7B4D7E4-0403-42AF-BA8E-6AC79A8E1ED2}">
      <dgm:prSet phldrT="[文本]"/>
      <dgm:spPr/>
      <dgm:t>
        <a:bodyPr/>
        <a:lstStyle/>
        <a:p>
          <a:r>
            <a:rPr lang="en-US" altLang="zh-CN" dirty="0" smtClean="0"/>
            <a:t>S</a:t>
          </a:r>
          <a:r>
            <a:rPr lang="zh-CN" altLang="en-US" dirty="0" smtClean="0"/>
            <a:t>优势</a:t>
          </a:r>
          <a:endParaRPr lang="zh-CN" altLang="en-US" dirty="0"/>
        </a:p>
      </dgm:t>
    </dgm:pt>
    <dgm:pt modelId="{1EB3BCA4-58D9-475E-958C-C99D56C11532}" type="parTrans" cxnId="{DB38EEBB-39F8-48DB-9970-9E0277C60588}">
      <dgm:prSet/>
      <dgm:spPr/>
      <dgm:t>
        <a:bodyPr/>
        <a:lstStyle/>
        <a:p>
          <a:endParaRPr lang="zh-CN" altLang="en-US"/>
        </a:p>
      </dgm:t>
    </dgm:pt>
    <dgm:pt modelId="{DB456C61-419D-4945-B93C-0241964A5D13}" type="sibTrans" cxnId="{DB38EEBB-39F8-48DB-9970-9E0277C60588}">
      <dgm:prSet/>
      <dgm:spPr/>
      <dgm:t>
        <a:bodyPr/>
        <a:lstStyle/>
        <a:p>
          <a:endParaRPr lang="zh-CN" altLang="en-US"/>
        </a:p>
      </dgm:t>
    </dgm:pt>
    <dgm:pt modelId="{8A21BEC2-E14A-46A7-BB58-75664EAAE34B}">
      <dgm:prSet phldrT="[文本]" custT="1"/>
      <dgm:spPr/>
      <dgm:t>
        <a:bodyPr/>
        <a:lstStyle/>
        <a:p>
          <a:r>
            <a:rPr lang="zh-CN" altLang="en-US" sz="1600" dirty="0" smtClean="0"/>
            <a:t>良好的学习能力</a:t>
          </a:r>
          <a:endParaRPr lang="zh-CN" altLang="en-US" sz="1600" dirty="0"/>
        </a:p>
      </dgm:t>
    </dgm:pt>
    <dgm:pt modelId="{1061C083-5781-4E04-AF45-3E1A2DE8ABD1}" type="parTrans" cxnId="{A2F46EE9-3D4A-4CE9-B8A0-87B1322C6FA0}">
      <dgm:prSet/>
      <dgm:spPr/>
      <dgm:t>
        <a:bodyPr/>
        <a:lstStyle/>
        <a:p>
          <a:endParaRPr lang="zh-CN" altLang="en-US"/>
        </a:p>
      </dgm:t>
    </dgm:pt>
    <dgm:pt modelId="{476EE4FD-204C-4E77-BF1F-636488842F8A}" type="sibTrans" cxnId="{A2F46EE9-3D4A-4CE9-B8A0-87B1322C6FA0}">
      <dgm:prSet/>
      <dgm:spPr/>
      <dgm:t>
        <a:bodyPr/>
        <a:lstStyle/>
        <a:p>
          <a:endParaRPr lang="zh-CN" altLang="en-US"/>
        </a:p>
      </dgm:t>
    </dgm:pt>
    <dgm:pt modelId="{F96A766B-922B-4EA8-B925-993142B9E02C}">
      <dgm:prSet phldrT="[文本]"/>
      <dgm:spPr/>
      <dgm:t>
        <a:bodyPr/>
        <a:lstStyle/>
        <a:p>
          <a:r>
            <a:rPr lang="en-US" altLang="zh-CN" dirty="0" smtClean="0"/>
            <a:t>W</a:t>
          </a:r>
          <a:r>
            <a:rPr lang="zh-CN" altLang="en-US" dirty="0" smtClean="0"/>
            <a:t>劣势</a:t>
          </a:r>
          <a:endParaRPr lang="zh-CN" altLang="en-US" dirty="0"/>
        </a:p>
      </dgm:t>
    </dgm:pt>
    <dgm:pt modelId="{51DA3A6A-A160-460E-A6AD-4086AA722502}" type="parTrans" cxnId="{BA81A20F-6C43-44BA-B039-28EEE3E81880}">
      <dgm:prSet/>
      <dgm:spPr/>
      <dgm:t>
        <a:bodyPr/>
        <a:lstStyle/>
        <a:p>
          <a:endParaRPr lang="zh-CN" altLang="en-US"/>
        </a:p>
      </dgm:t>
    </dgm:pt>
    <dgm:pt modelId="{9F090F97-5C36-4D98-AB69-5A383C449730}" type="sibTrans" cxnId="{BA81A20F-6C43-44BA-B039-28EEE3E81880}">
      <dgm:prSet/>
      <dgm:spPr/>
      <dgm:t>
        <a:bodyPr/>
        <a:lstStyle/>
        <a:p>
          <a:endParaRPr lang="zh-CN" altLang="en-US"/>
        </a:p>
      </dgm:t>
    </dgm:pt>
    <dgm:pt modelId="{A0D25A00-7C3E-444E-9A20-4B95F9AB9BEE}">
      <dgm:prSet phldrT="[文本]" custT="1"/>
      <dgm:spPr/>
      <dgm:t>
        <a:bodyPr/>
        <a:lstStyle/>
        <a:p>
          <a:r>
            <a:rPr lang="zh-CN" altLang="en-US" sz="1600" dirty="0" smtClean="0"/>
            <a:t>构建大型系统的实践经验尚不足</a:t>
          </a:r>
          <a:endParaRPr lang="zh-CN" altLang="en-US" sz="1600" dirty="0"/>
        </a:p>
      </dgm:t>
    </dgm:pt>
    <dgm:pt modelId="{169B66AC-9FC9-45A2-83BF-B587779724B0}" type="parTrans" cxnId="{63F9E03B-E7C9-4905-9698-68A0206C6897}">
      <dgm:prSet/>
      <dgm:spPr/>
      <dgm:t>
        <a:bodyPr/>
        <a:lstStyle/>
        <a:p>
          <a:endParaRPr lang="zh-CN" altLang="en-US"/>
        </a:p>
      </dgm:t>
    </dgm:pt>
    <dgm:pt modelId="{F6E43E6C-37E8-4131-93A1-DBFCD1412298}" type="sibTrans" cxnId="{63F9E03B-E7C9-4905-9698-68A0206C6897}">
      <dgm:prSet/>
      <dgm:spPr/>
      <dgm:t>
        <a:bodyPr/>
        <a:lstStyle/>
        <a:p>
          <a:endParaRPr lang="zh-CN" altLang="en-US"/>
        </a:p>
      </dgm:t>
    </dgm:pt>
    <dgm:pt modelId="{85C267AA-C387-4E3B-9824-E5E175E8C5B3}">
      <dgm:prSet phldrT="[文本]"/>
      <dgm:spPr/>
      <dgm:t>
        <a:bodyPr/>
        <a:lstStyle/>
        <a:p>
          <a:r>
            <a:rPr lang="en-US" altLang="zh-CN" dirty="0" smtClean="0"/>
            <a:t>O</a:t>
          </a:r>
          <a:r>
            <a:rPr lang="zh-CN" altLang="en-US" dirty="0" smtClean="0"/>
            <a:t>机会</a:t>
          </a:r>
          <a:endParaRPr lang="zh-CN" altLang="en-US" dirty="0"/>
        </a:p>
      </dgm:t>
    </dgm:pt>
    <dgm:pt modelId="{CDAEABC6-377B-4566-BC63-C5D97241147E}" type="parTrans" cxnId="{84E3D077-CEFD-41BC-8AF9-8625CF7F3A51}">
      <dgm:prSet/>
      <dgm:spPr/>
      <dgm:t>
        <a:bodyPr/>
        <a:lstStyle/>
        <a:p>
          <a:endParaRPr lang="zh-CN" altLang="en-US"/>
        </a:p>
      </dgm:t>
    </dgm:pt>
    <dgm:pt modelId="{37AD60B8-14AE-4C3D-A979-FE3A3F412E31}" type="sibTrans" cxnId="{84E3D077-CEFD-41BC-8AF9-8625CF7F3A51}">
      <dgm:prSet/>
      <dgm:spPr/>
      <dgm:t>
        <a:bodyPr/>
        <a:lstStyle/>
        <a:p>
          <a:endParaRPr lang="zh-CN" altLang="en-US"/>
        </a:p>
      </dgm:t>
    </dgm:pt>
    <dgm:pt modelId="{B45BF8EB-B1F7-43B1-8CB5-F1F393E88D2D}">
      <dgm:prSet phldrT="[文本]" custT="1"/>
      <dgm:spPr/>
      <dgm:t>
        <a:bodyPr/>
        <a:lstStyle/>
        <a:p>
          <a:r>
            <a:rPr lang="zh-CN" altLang="en-US" sz="1600" dirty="0" smtClean="0"/>
            <a:t>携程目前技术正在向</a:t>
          </a:r>
          <a:r>
            <a:rPr lang="en-US" altLang="zh-CN" sz="1600" dirty="0" smtClean="0"/>
            <a:t>java</a:t>
          </a:r>
          <a:r>
            <a:rPr lang="zh-CN" altLang="en-US" sz="1600" dirty="0" smtClean="0"/>
            <a:t>转型</a:t>
          </a:r>
          <a:endParaRPr lang="zh-CN" altLang="en-US" sz="1600" dirty="0"/>
        </a:p>
      </dgm:t>
    </dgm:pt>
    <dgm:pt modelId="{F548A012-37D1-4041-BA59-A9A926653933}" type="parTrans" cxnId="{50148C0D-3D78-4A77-93F7-AF0399791A1B}">
      <dgm:prSet/>
      <dgm:spPr/>
      <dgm:t>
        <a:bodyPr/>
        <a:lstStyle/>
        <a:p>
          <a:endParaRPr lang="zh-CN" altLang="en-US"/>
        </a:p>
      </dgm:t>
    </dgm:pt>
    <dgm:pt modelId="{3E47829B-266A-438D-8107-69B0AF02DEBE}" type="sibTrans" cxnId="{50148C0D-3D78-4A77-93F7-AF0399791A1B}">
      <dgm:prSet/>
      <dgm:spPr/>
      <dgm:t>
        <a:bodyPr/>
        <a:lstStyle/>
        <a:p>
          <a:endParaRPr lang="zh-CN" altLang="en-US"/>
        </a:p>
      </dgm:t>
    </dgm:pt>
    <dgm:pt modelId="{08798F99-8D02-427D-9CC3-2E06C7FC1800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zh-CN" altLang="en-US" dirty="0" smtClean="0"/>
            <a:t>威胁</a:t>
          </a:r>
          <a:endParaRPr lang="zh-CN" altLang="en-US" dirty="0"/>
        </a:p>
      </dgm:t>
    </dgm:pt>
    <dgm:pt modelId="{F61E43D8-D263-4ABD-8DEC-4A7A24229A64}" type="parTrans" cxnId="{E5759D56-4FA3-4163-8088-5C3704B47376}">
      <dgm:prSet/>
      <dgm:spPr/>
      <dgm:t>
        <a:bodyPr/>
        <a:lstStyle/>
        <a:p>
          <a:endParaRPr lang="zh-CN" altLang="en-US"/>
        </a:p>
      </dgm:t>
    </dgm:pt>
    <dgm:pt modelId="{A6F3F845-37B9-41D1-B880-F5A61C518696}" type="sibTrans" cxnId="{E5759D56-4FA3-4163-8088-5C3704B47376}">
      <dgm:prSet/>
      <dgm:spPr/>
      <dgm:t>
        <a:bodyPr/>
        <a:lstStyle/>
        <a:p>
          <a:endParaRPr lang="zh-CN" altLang="en-US"/>
        </a:p>
      </dgm:t>
    </dgm:pt>
    <dgm:pt modelId="{F0243E15-EC7B-4879-ACE0-20CCB5FC91FD}">
      <dgm:prSet phldrT="[文本]" custT="1"/>
      <dgm:spPr/>
      <dgm:t>
        <a:bodyPr/>
        <a:lstStyle/>
        <a:p>
          <a:r>
            <a:rPr lang="zh-CN" altLang="en-US" sz="1600" dirty="0" smtClean="0"/>
            <a:t>居安思危，技术更新太快，为了始终保持核心竞争力，需要不断地进行学习</a:t>
          </a:r>
          <a:endParaRPr lang="zh-CN" altLang="en-US" sz="1600" dirty="0"/>
        </a:p>
      </dgm:t>
    </dgm:pt>
    <dgm:pt modelId="{4B1E10F6-9674-40E1-A38A-4B05024BBE9E}" type="parTrans" cxnId="{53B25423-6A70-47AA-9ED2-C42CE28B42DB}">
      <dgm:prSet/>
      <dgm:spPr/>
      <dgm:t>
        <a:bodyPr/>
        <a:lstStyle/>
        <a:p>
          <a:endParaRPr lang="zh-CN" altLang="en-US"/>
        </a:p>
      </dgm:t>
    </dgm:pt>
    <dgm:pt modelId="{EA43AD49-439A-4BB9-83A6-FF2E989104F7}" type="sibTrans" cxnId="{53B25423-6A70-47AA-9ED2-C42CE28B42DB}">
      <dgm:prSet/>
      <dgm:spPr/>
      <dgm:t>
        <a:bodyPr/>
        <a:lstStyle/>
        <a:p>
          <a:endParaRPr lang="zh-CN" altLang="en-US"/>
        </a:p>
      </dgm:t>
    </dgm:pt>
    <dgm:pt modelId="{A35BCEC9-F842-48C5-8A8A-EE0945E3BD56}">
      <dgm:prSet phldrT="[文本]"/>
      <dgm:spPr/>
      <dgm:t>
        <a:bodyPr/>
        <a:lstStyle/>
        <a:p>
          <a:endParaRPr lang="zh-CN" altLang="en-US" sz="600" dirty="0"/>
        </a:p>
      </dgm:t>
    </dgm:pt>
    <dgm:pt modelId="{1AD46E84-EC23-46AB-ACC6-4F9901B8B462}" type="parTrans" cxnId="{AC654AFF-CCC5-4B9E-A531-75DF5F86339D}">
      <dgm:prSet/>
      <dgm:spPr/>
      <dgm:t>
        <a:bodyPr/>
        <a:lstStyle/>
        <a:p>
          <a:endParaRPr lang="zh-CN" altLang="en-US"/>
        </a:p>
      </dgm:t>
    </dgm:pt>
    <dgm:pt modelId="{84501F32-2574-4BA8-997D-E5E9178F8516}" type="sibTrans" cxnId="{AC654AFF-CCC5-4B9E-A531-75DF5F86339D}">
      <dgm:prSet/>
      <dgm:spPr/>
      <dgm:t>
        <a:bodyPr/>
        <a:lstStyle/>
        <a:p>
          <a:endParaRPr lang="zh-CN" altLang="en-US"/>
        </a:p>
      </dgm:t>
    </dgm:pt>
    <dgm:pt modelId="{F2F56AEB-ADD1-4C80-ACBE-5EECE228E8FA}">
      <dgm:prSet phldrT="[文本]" custT="1"/>
      <dgm:spPr/>
      <dgm:t>
        <a:bodyPr/>
        <a:lstStyle/>
        <a:p>
          <a:r>
            <a:rPr lang="zh-CN" altLang="en-US" sz="1600" dirty="0" smtClean="0"/>
            <a:t>携程拥有海量的数据需要进行处理，与我的兴趣方向相吻合</a:t>
          </a:r>
          <a:endParaRPr lang="zh-CN" altLang="en-US" sz="1600" dirty="0"/>
        </a:p>
      </dgm:t>
    </dgm:pt>
    <dgm:pt modelId="{502DC1ED-9887-41F1-AAFF-18A64B72393B}" type="parTrans" cxnId="{5B9E3F2F-6EF4-46C9-83B0-76CFD6487018}">
      <dgm:prSet/>
      <dgm:spPr/>
      <dgm:t>
        <a:bodyPr/>
        <a:lstStyle/>
        <a:p>
          <a:endParaRPr lang="zh-CN" altLang="en-US"/>
        </a:p>
      </dgm:t>
    </dgm:pt>
    <dgm:pt modelId="{7B64690D-A67A-40DF-841C-36E14508E233}" type="sibTrans" cxnId="{5B9E3F2F-6EF4-46C9-83B0-76CFD6487018}">
      <dgm:prSet/>
      <dgm:spPr/>
      <dgm:t>
        <a:bodyPr/>
        <a:lstStyle/>
        <a:p>
          <a:endParaRPr lang="zh-CN" altLang="en-US"/>
        </a:p>
      </dgm:t>
    </dgm:pt>
    <dgm:pt modelId="{E4AB7488-C6AC-4C9C-971C-C6179619EF4E}">
      <dgm:prSet phldrT="[文本]" custT="1"/>
      <dgm:spPr/>
      <dgm:t>
        <a:bodyPr/>
        <a:lstStyle/>
        <a:p>
          <a:r>
            <a:rPr lang="zh-CN" altLang="en-US" sz="1600" dirty="0" smtClean="0"/>
            <a:t>积极的学习态度</a:t>
          </a:r>
          <a:endParaRPr lang="zh-CN" altLang="en-US" sz="1600" dirty="0"/>
        </a:p>
      </dgm:t>
    </dgm:pt>
    <dgm:pt modelId="{E736AB20-603E-4962-9675-FD98DB218D9A}" type="parTrans" cxnId="{D9D6AC9C-D878-49B1-BC3D-9A03401D998A}">
      <dgm:prSet/>
      <dgm:spPr/>
      <dgm:t>
        <a:bodyPr/>
        <a:lstStyle/>
        <a:p>
          <a:endParaRPr lang="zh-CN" altLang="en-US"/>
        </a:p>
      </dgm:t>
    </dgm:pt>
    <dgm:pt modelId="{868077F8-8BEB-44CF-BE15-9C3990FA8119}" type="sibTrans" cxnId="{D9D6AC9C-D878-49B1-BC3D-9A03401D998A}">
      <dgm:prSet/>
      <dgm:spPr/>
      <dgm:t>
        <a:bodyPr/>
        <a:lstStyle/>
        <a:p>
          <a:endParaRPr lang="zh-CN" altLang="en-US"/>
        </a:p>
      </dgm:t>
    </dgm:pt>
    <dgm:pt modelId="{E1BDBE44-F5A0-473A-8A9C-C88ECC33FE1A}">
      <dgm:prSet phldrT="[文本]" custT="1"/>
      <dgm:spPr/>
      <dgm:t>
        <a:bodyPr/>
        <a:lstStyle/>
        <a:p>
          <a:r>
            <a:rPr lang="zh-CN" altLang="en-US" sz="1600" dirty="0" smtClean="0"/>
            <a:t>浓厚的学习兴趣</a:t>
          </a:r>
          <a:endParaRPr lang="zh-CN" altLang="en-US" sz="1600" dirty="0"/>
        </a:p>
      </dgm:t>
    </dgm:pt>
    <dgm:pt modelId="{BD9625B0-6705-47E2-BB4A-362C969AB243}" type="parTrans" cxnId="{375600A6-751C-4103-976F-8D40319E7BFE}">
      <dgm:prSet/>
      <dgm:spPr/>
      <dgm:t>
        <a:bodyPr/>
        <a:lstStyle/>
        <a:p>
          <a:endParaRPr lang="zh-CN" altLang="en-US"/>
        </a:p>
      </dgm:t>
    </dgm:pt>
    <dgm:pt modelId="{A5D178B7-F2C8-4556-984D-CEF1AE5952CC}" type="sibTrans" cxnId="{375600A6-751C-4103-976F-8D40319E7BFE}">
      <dgm:prSet/>
      <dgm:spPr/>
      <dgm:t>
        <a:bodyPr/>
        <a:lstStyle/>
        <a:p>
          <a:endParaRPr lang="zh-CN" altLang="en-US"/>
        </a:p>
      </dgm:t>
    </dgm:pt>
    <dgm:pt modelId="{6047102F-FAF5-445F-9801-4BBBAD332C93}">
      <dgm:prSet phldrT="[文本]" custT="1"/>
      <dgm:spPr/>
      <dgm:t>
        <a:bodyPr/>
        <a:lstStyle/>
        <a:p>
          <a:r>
            <a:rPr lang="zh-CN" altLang="en-US" sz="1600" dirty="0" smtClean="0"/>
            <a:t>对业务逻辑还不够熟悉</a:t>
          </a:r>
          <a:endParaRPr lang="zh-CN" altLang="en-US" sz="1600" dirty="0"/>
        </a:p>
      </dgm:t>
    </dgm:pt>
    <dgm:pt modelId="{8D162C36-AD46-4C08-845B-6BC39121B74D}" type="parTrans" cxnId="{89A4EA81-DD48-4258-A181-104AD2EA5D2C}">
      <dgm:prSet/>
      <dgm:spPr/>
      <dgm:t>
        <a:bodyPr/>
        <a:lstStyle/>
        <a:p>
          <a:endParaRPr lang="zh-CN" altLang="en-US"/>
        </a:p>
      </dgm:t>
    </dgm:pt>
    <dgm:pt modelId="{AE363676-7197-43A7-8F4C-8C86C1FE2E1D}" type="sibTrans" cxnId="{89A4EA81-DD48-4258-A181-104AD2EA5D2C}">
      <dgm:prSet/>
      <dgm:spPr/>
      <dgm:t>
        <a:bodyPr/>
        <a:lstStyle/>
        <a:p>
          <a:endParaRPr lang="zh-CN" altLang="en-US"/>
        </a:p>
      </dgm:t>
    </dgm:pt>
    <dgm:pt modelId="{57BFB00D-5E59-4513-95BB-E855FCA3D5E5}">
      <dgm:prSet phldrT="[文本]" custT="1"/>
      <dgm:spPr/>
      <dgm:t>
        <a:bodyPr/>
        <a:lstStyle/>
        <a:p>
          <a:r>
            <a:rPr lang="zh-CN" altLang="en-US" sz="1600" dirty="0" smtClean="0"/>
            <a:t>已作好终身学习的心理准备</a:t>
          </a:r>
          <a:endParaRPr lang="zh-CN" altLang="en-US" sz="1600" dirty="0"/>
        </a:p>
      </dgm:t>
    </dgm:pt>
    <dgm:pt modelId="{B0AE88C7-A648-4FCA-9503-8519A168B291}" type="parTrans" cxnId="{F1E1FB79-9043-4339-B59A-D5001733C4A1}">
      <dgm:prSet/>
      <dgm:spPr/>
      <dgm:t>
        <a:bodyPr/>
        <a:lstStyle/>
        <a:p>
          <a:endParaRPr lang="zh-CN" altLang="en-US"/>
        </a:p>
      </dgm:t>
    </dgm:pt>
    <dgm:pt modelId="{25C162B0-206E-450C-AD86-B7AC0A7A31D3}" type="sibTrans" cxnId="{F1E1FB79-9043-4339-B59A-D5001733C4A1}">
      <dgm:prSet/>
      <dgm:spPr/>
      <dgm:t>
        <a:bodyPr/>
        <a:lstStyle/>
        <a:p>
          <a:endParaRPr lang="zh-CN" altLang="en-US"/>
        </a:p>
      </dgm:t>
    </dgm:pt>
    <dgm:pt modelId="{504AE32C-0C71-49DC-89F1-A8DCA53F56C5}" type="pres">
      <dgm:prSet presAssocID="{0A9D725F-31A7-4C8A-B9ED-48799310607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409FB5-26D1-489A-A558-71F40BFD4BB1}" type="pres">
      <dgm:prSet presAssocID="{0A9D725F-31A7-4C8A-B9ED-487993106075}" presName="children" presStyleCnt="0"/>
      <dgm:spPr/>
    </dgm:pt>
    <dgm:pt modelId="{BB4FF67B-3F19-4583-ABC3-382555926B4B}" type="pres">
      <dgm:prSet presAssocID="{0A9D725F-31A7-4C8A-B9ED-487993106075}" presName="child1group" presStyleCnt="0"/>
      <dgm:spPr/>
    </dgm:pt>
    <dgm:pt modelId="{5CD72E72-DC1C-4ADB-A501-6E4D256307F6}" type="pres">
      <dgm:prSet presAssocID="{0A9D725F-31A7-4C8A-B9ED-487993106075}" presName="child1" presStyleLbl="bgAcc1" presStyleIdx="0" presStyleCnt="4" custScaleX="175881" custScaleY="110059" custLinFactNeighborX="-28893" custLinFactNeighborY="4559"/>
      <dgm:spPr/>
      <dgm:t>
        <a:bodyPr/>
        <a:lstStyle/>
        <a:p>
          <a:endParaRPr lang="zh-CN" altLang="en-US"/>
        </a:p>
      </dgm:t>
    </dgm:pt>
    <dgm:pt modelId="{693000E2-BFD2-4888-887E-86FEB4E20A06}" type="pres">
      <dgm:prSet presAssocID="{0A9D725F-31A7-4C8A-B9ED-48799310607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9D8924-769D-467B-9558-8BDC42EDA27C}" type="pres">
      <dgm:prSet presAssocID="{0A9D725F-31A7-4C8A-B9ED-487993106075}" presName="child2group" presStyleCnt="0"/>
      <dgm:spPr/>
    </dgm:pt>
    <dgm:pt modelId="{0219466E-6669-4F26-B98F-9CFA61542829}" type="pres">
      <dgm:prSet presAssocID="{0A9D725F-31A7-4C8A-B9ED-487993106075}" presName="child2" presStyleLbl="bgAcc1" presStyleIdx="1" presStyleCnt="4" custScaleX="173765" custLinFactNeighborX="34271" custLinFactNeighborY="4559"/>
      <dgm:spPr/>
      <dgm:t>
        <a:bodyPr/>
        <a:lstStyle/>
        <a:p>
          <a:endParaRPr lang="zh-CN" altLang="en-US"/>
        </a:p>
      </dgm:t>
    </dgm:pt>
    <dgm:pt modelId="{FC4D8604-BF42-496B-AE16-09C3681DDDB6}" type="pres">
      <dgm:prSet presAssocID="{0A9D725F-31A7-4C8A-B9ED-48799310607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F77D0-E325-4DA6-8781-BAA27D058116}" type="pres">
      <dgm:prSet presAssocID="{0A9D725F-31A7-4C8A-B9ED-487993106075}" presName="child3group" presStyleCnt="0"/>
      <dgm:spPr/>
    </dgm:pt>
    <dgm:pt modelId="{75D512E7-E1CE-4AD0-B413-7EB8E87D8FB4}" type="pres">
      <dgm:prSet presAssocID="{0A9D725F-31A7-4C8A-B9ED-487993106075}" presName="child3" presStyleLbl="bgAcc1" presStyleIdx="2" presStyleCnt="4" custScaleX="172064" custScaleY="140575" custLinFactNeighborX="29738" custLinFactNeighborY="-11007"/>
      <dgm:spPr/>
      <dgm:t>
        <a:bodyPr/>
        <a:lstStyle/>
        <a:p>
          <a:endParaRPr lang="zh-CN" altLang="en-US"/>
        </a:p>
      </dgm:t>
    </dgm:pt>
    <dgm:pt modelId="{DD79310D-F336-4808-9101-029A949359C7}" type="pres">
      <dgm:prSet presAssocID="{0A9D725F-31A7-4C8A-B9ED-48799310607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C12FA-8804-44A7-8079-3502D728AA69}" type="pres">
      <dgm:prSet presAssocID="{0A9D725F-31A7-4C8A-B9ED-487993106075}" presName="child4group" presStyleCnt="0"/>
      <dgm:spPr/>
    </dgm:pt>
    <dgm:pt modelId="{1357AF56-A174-4B9E-937B-CC23CCCC6901}" type="pres">
      <dgm:prSet presAssocID="{0A9D725F-31A7-4C8A-B9ED-487993106075}" presName="child4" presStyleLbl="bgAcc1" presStyleIdx="3" presStyleCnt="4" custAng="0" custScaleX="159661" custScaleY="131091" custLinFactNeighborX="-40836" custLinFactNeighborY="-10103"/>
      <dgm:spPr/>
      <dgm:t>
        <a:bodyPr/>
        <a:lstStyle/>
        <a:p>
          <a:endParaRPr lang="zh-CN" altLang="en-US"/>
        </a:p>
      </dgm:t>
    </dgm:pt>
    <dgm:pt modelId="{8E7C6091-9DC0-466D-93FF-447AB9CFA800}" type="pres">
      <dgm:prSet presAssocID="{0A9D725F-31A7-4C8A-B9ED-48799310607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01705C-D795-4AB1-B7E3-01A7ED2F5658}" type="pres">
      <dgm:prSet presAssocID="{0A9D725F-31A7-4C8A-B9ED-487993106075}" presName="childPlaceholder" presStyleCnt="0"/>
      <dgm:spPr/>
    </dgm:pt>
    <dgm:pt modelId="{66737112-04C7-4E93-B301-1DF5C31FACB6}" type="pres">
      <dgm:prSet presAssocID="{0A9D725F-31A7-4C8A-B9ED-487993106075}" presName="circle" presStyleCnt="0"/>
      <dgm:spPr/>
    </dgm:pt>
    <dgm:pt modelId="{889FBD3C-DA5C-4073-A27B-A06991408AD3}" type="pres">
      <dgm:prSet presAssocID="{0A9D725F-31A7-4C8A-B9ED-48799310607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3FCD-CFD9-4835-B905-51B5B4F71B9D}" type="pres">
      <dgm:prSet presAssocID="{0A9D725F-31A7-4C8A-B9ED-48799310607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E8440-449A-40F5-9763-9B8BD4E51BCE}" type="pres">
      <dgm:prSet presAssocID="{0A9D725F-31A7-4C8A-B9ED-48799310607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FA793-464C-429F-B045-C25570B432A6}" type="pres">
      <dgm:prSet presAssocID="{0A9D725F-31A7-4C8A-B9ED-48799310607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5A9D0-CF2B-42E6-B905-5DA95C0F2028}" type="pres">
      <dgm:prSet presAssocID="{0A9D725F-31A7-4C8A-B9ED-487993106075}" presName="quadrantPlaceholder" presStyleCnt="0"/>
      <dgm:spPr/>
    </dgm:pt>
    <dgm:pt modelId="{4FE4404F-DE9B-44CD-9781-95FE75E4EC45}" type="pres">
      <dgm:prSet presAssocID="{0A9D725F-31A7-4C8A-B9ED-487993106075}" presName="center1" presStyleLbl="fgShp" presStyleIdx="0" presStyleCnt="2"/>
      <dgm:spPr/>
    </dgm:pt>
    <dgm:pt modelId="{DFE0FF68-08BD-475A-B500-DE066E8C8C99}" type="pres">
      <dgm:prSet presAssocID="{0A9D725F-31A7-4C8A-B9ED-487993106075}" presName="center2" presStyleLbl="fgShp" presStyleIdx="1" presStyleCnt="2"/>
      <dgm:spPr/>
    </dgm:pt>
  </dgm:ptLst>
  <dgm:cxnLst>
    <dgm:cxn modelId="{FC712345-C769-432D-BC4C-6BFC9997934C}" type="presOf" srcId="{E1BDBE44-F5A0-473A-8A9C-C88ECC33FE1A}" destId="{693000E2-BFD2-4888-887E-86FEB4E20A06}" srcOrd="1" destOrd="2" presId="urn:microsoft.com/office/officeart/2005/8/layout/cycle4"/>
    <dgm:cxn modelId="{EAB44F9A-015C-4A73-A42E-0F5F0464AB29}" type="presOf" srcId="{A35BCEC9-F842-48C5-8A8A-EE0945E3BD56}" destId="{FC4D8604-BF42-496B-AE16-09C3681DDDB6}" srcOrd="1" destOrd="2" presId="urn:microsoft.com/office/officeart/2005/8/layout/cycle4"/>
    <dgm:cxn modelId="{FD12BF84-5AFB-4CCA-AE54-A223A9AFFD5D}" type="presOf" srcId="{6047102F-FAF5-445F-9801-4BBBAD332C93}" destId="{FC4D8604-BF42-496B-AE16-09C3681DDDB6}" srcOrd="1" destOrd="1" presId="urn:microsoft.com/office/officeart/2005/8/layout/cycle4"/>
    <dgm:cxn modelId="{87745F51-F8DB-4F51-9E83-B988981F0EFB}" type="presOf" srcId="{F2F56AEB-ADD1-4C80-ACBE-5EECE228E8FA}" destId="{75D512E7-E1CE-4AD0-B413-7EB8E87D8FB4}" srcOrd="0" destOrd="1" presId="urn:microsoft.com/office/officeart/2005/8/layout/cycle4"/>
    <dgm:cxn modelId="{50148C0D-3D78-4A77-93F7-AF0399791A1B}" srcId="{85C267AA-C387-4E3B-9824-E5E175E8C5B3}" destId="{B45BF8EB-B1F7-43B1-8CB5-F1F393E88D2D}" srcOrd="0" destOrd="0" parTransId="{F548A012-37D1-4041-BA59-A9A926653933}" sibTransId="{3E47829B-266A-438D-8107-69B0AF02DEBE}"/>
    <dgm:cxn modelId="{89A4EA81-DD48-4258-A181-104AD2EA5D2C}" srcId="{F96A766B-922B-4EA8-B925-993142B9E02C}" destId="{6047102F-FAF5-445F-9801-4BBBAD332C93}" srcOrd="1" destOrd="0" parTransId="{8D162C36-AD46-4C08-845B-6BC39121B74D}" sibTransId="{AE363676-7197-43A7-8F4C-8C86C1FE2E1D}"/>
    <dgm:cxn modelId="{07036D1E-3EED-4B27-BF55-E66F55902624}" type="presOf" srcId="{A35BCEC9-F842-48C5-8A8A-EE0945E3BD56}" destId="{0219466E-6669-4F26-B98F-9CFA61542829}" srcOrd="0" destOrd="2" presId="urn:microsoft.com/office/officeart/2005/8/layout/cycle4"/>
    <dgm:cxn modelId="{AC654AFF-CCC5-4B9E-A531-75DF5F86339D}" srcId="{F96A766B-922B-4EA8-B925-993142B9E02C}" destId="{A35BCEC9-F842-48C5-8A8A-EE0945E3BD56}" srcOrd="2" destOrd="0" parTransId="{1AD46E84-EC23-46AB-ACC6-4F9901B8B462}" sibTransId="{84501F32-2574-4BA8-997D-E5E9178F8516}"/>
    <dgm:cxn modelId="{F0F1729A-8722-428F-8272-E7A8D00C1F40}" type="presOf" srcId="{8A21BEC2-E14A-46A7-BB58-75664EAAE34B}" destId="{693000E2-BFD2-4888-887E-86FEB4E20A06}" srcOrd="1" destOrd="0" presId="urn:microsoft.com/office/officeart/2005/8/layout/cycle4"/>
    <dgm:cxn modelId="{152F68A5-6A80-4EA1-8623-42C51814F218}" type="presOf" srcId="{B45BF8EB-B1F7-43B1-8CB5-F1F393E88D2D}" destId="{DD79310D-F336-4808-9101-029A949359C7}" srcOrd="1" destOrd="0" presId="urn:microsoft.com/office/officeart/2005/8/layout/cycle4"/>
    <dgm:cxn modelId="{F9729BF3-87FB-4840-BF71-67C62ADC68FF}" type="presOf" srcId="{F96A766B-922B-4EA8-B925-993142B9E02C}" destId="{DA5D3FCD-CFD9-4835-B905-51B5B4F71B9D}" srcOrd="0" destOrd="0" presId="urn:microsoft.com/office/officeart/2005/8/layout/cycle4"/>
    <dgm:cxn modelId="{B18146B2-7C7D-4BF2-8EE4-F54F3777DABD}" type="presOf" srcId="{E4AB7488-C6AC-4C9C-971C-C6179619EF4E}" destId="{5CD72E72-DC1C-4ADB-A501-6E4D256307F6}" srcOrd="0" destOrd="1" presId="urn:microsoft.com/office/officeart/2005/8/layout/cycle4"/>
    <dgm:cxn modelId="{0368702C-84E8-4099-88EA-394A4333FEDE}" type="presOf" srcId="{57BFB00D-5E59-4513-95BB-E855FCA3D5E5}" destId="{5CD72E72-DC1C-4ADB-A501-6E4D256307F6}" srcOrd="0" destOrd="3" presId="urn:microsoft.com/office/officeart/2005/8/layout/cycle4"/>
    <dgm:cxn modelId="{3D8A8B01-9F26-4E77-B964-9FCEFAB6E71A}" type="presOf" srcId="{07B4D7E4-0403-42AF-BA8E-6AC79A8E1ED2}" destId="{889FBD3C-DA5C-4073-A27B-A06991408AD3}" srcOrd="0" destOrd="0" presId="urn:microsoft.com/office/officeart/2005/8/layout/cycle4"/>
    <dgm:cxn modelId="{AC12E9C0-14EC-4900-A553-C45BE594E3AF}" type="presOf" srcId="{F0243E15-EC7B-4879-ACE0-20CCB5FC91FD}" destId="{8E7C6091-9DC0-466D-93FF-447AB9CFA800}" srcOrd="1" destOrd="0" presId="urn:microsoft.com/office/officeart/2005/8/layout/cycle4"/>
    <dgm:cxn modelId="{53B25423-6A70-47AA-9ED2-C42CE28B42DB}" srcId="{08798F99-8D02-427D-9CC3-2E06C7FC1800}" destId="{F0243E15-EC7B-4879-ACE0-20CCB5FC91FD}" srcOrd="0" destOrd="0" parTransId="{4B1E10F6-9674-40E1-A38A-4B05024BBE9E}" sibTransId="{EA43AD49-439A-4BB9-83A6-FF2E989104F7}"/>
    <dgm:cxn modelId="{46CBC714-50C1-4158-8461-AE87C82BBE35}" type="presOf" srcId="{6047102F-FAF5-445F-9801-4BBBAD332C93}" destId="{0219466E-6669-4F26-B98F-9CFA61542829}" srcOrd="0" destOrd="1" presId="urn:microsoft.com/office/officeart/2005/8/layout/cycle4"/>
    <dgm:cxn modelId="{375600A6-751C-4103-976F-8D40319E7BFE}" srcId="{07B4D7E4-0403-42AF-BA8E-6AC79A8E1ED2}" destId="{E1BDBE44-F5A0-473A-8A9C-C88ECC33FE1A}" srcOrd="2" destOrd="0" parTransId="{BD9625B0-6705-47E2-BB4A-362C969AB243}" sibTransId="{A5D178B7-F2C8-4556-984D-CEF1AE5952CC}"/>
    <dgm:cxn modelId="{F1E1FB79-9043-4339-B59A-D5001733C4A1}" srcId="{07B4D7E4-0403-42AF-BA8E-6AC79A8E1ED2}" destId="{57BFB00D-5E59-4513-95BB-E855FCA3D5E5}" srcOrd="3" destOrd="0" parTransId="{B0AE88C7-A648-4FCA-9503-8519A168B291}" sibTransId="{25C162B0-206E-450C-AD86-B7AC0A7A31D3}"/>
    <dgm:cxn modelId="{50C7164C-C9B8-468D-A2EA-67C19E21B9F1}" type="presOf" srcId="{A0D25A00-7C3E-444E-9A20-4B95F9AB9BEE}" destId="{0219466E-6669-4F26-B98F-9CFA61542829}" srcOrd="0" destOrd="0" presId="urn:microsoft.com/office/officeart/2005/8/layout/cycle4"/>
    <dgm:cxn modelId="{84E3D077-CEFD-41BC-8AF9-8625CF7F3A51}" srcId="{0A9D725F-31A7-4C8A-B9ED-487993106075}" destId="{85C267AA-C387-4E3B-9824-E5E175E8C5B3}" srcOrd="2" destOrd="0" parTransId="{CDAEABC6-377B-4566-BC63-C5D97241147E}" sibTransId="{37AD60B8-14AE-4C3D-A979-FE3A3F412E31}"/>
    <dgm:cxn modelId="{BE8DF464-0BF2-4877-9436-4874576D6E64}" type="presOf" srcId="{0A9D725F-31A7-4C8A-B9ED-487993106075}" destId="{504AE32C-0C71-49DC-89F1-A8DCA53F56C5}" srcOrd="0" destOrd="0" presId="urn:microsoft.com/office/officeart/2005/8/layout/cycle4"/>
    <dgm:cxn modelId="{CE35DFB5-D693-4179-A757-D1367EA69EFC}" type="presOf" srcId="{F2F56AEB-ADD1-4C80-ACBE-5EECE228E8FA}" destId="{DD79310D-F336-4808-9101-029A949359C7}" srcOrd="1" destOrd="1" presId="urn:microsoft.com/office/officeart/2005/8/layout/cycle4"/>
    <dgm:cxn modelId="{5B9E3F2F-6EF4-46C9-83B0-76CFD6487018}" srcId="{85C267AA-C387-4E3B-9824-E5E175E8C5B3}" destId="{F2F56AEB-ADD1-4C80-ACBE-5EECE228E8FA}" srcOrd="1" destOrd="0" parTransId="{502DC1ED-9887-41F1-AAFF-18A64B72393B}" sibTransId="{7B64690D-A67A-40DF-841C-36E14508E233}"/>
    <dgm:cxn modelId="{B64B4269-EDA9-44F5-9915-C91DB421B9B3}" type="presOf" srcId="{E4AB7488-C6AC-4C9C-971C-C6179619EF4E}" destId="{693000E2-BFD2-4888-887E-86FEB4E20A06}" srcOrd="1" destOrd="1" presId="urn:microsoft.com/office/officeart/2005/8/layout/cycle4"/>
    <dgm:cxn modelId="{BA81A20F-6C43-44BA-B039-28EEE3E81880}" srcId="{0A9D725F-31A7-4C8A-B9ED-487993106075}" destId="{F96A766B-922B-4EA8-B925-993142B9E02C}" srcOrd="1" destOrd="0" parTransId="{51DA3A6A-A160-460E-A6AD-4086AA722502}" sibTransId="{9F090F97-5C36-4D98-AB69-5A383C449730}"/>
    <dgm:cxn modelId="{A2F46EE9-3D4A-4CE9-B8A0-87B1322C6FA0}" srcId="{07B4D7E4-0403-42AF-BA8E-6AC79A8E1ED2}" destId="{8A21BEC2-E14A-46A7-BB58-75664EAAE34B}" srcOrd="0" destOrd="0" parTransId="{1061C083-5781-4E04-AF45-3E1A2DE8ABD1}" sibTransId="{476EE4FD-204C-4E77-BF1F-636488842F8A}"/>
    <dgm:cxn modelId="{DB38EEBB-39F8-48DB-9970-9E0277C60588}" srcId="{0A9D725F-31A7-4C8A-B9ED-487993106075}" destId="{07B4D7E4-0403-42AF-BA8E-6AC79A8E1ED2}" srcOrd="0" destOrd="0" parTransId="{1EB3BCA4-58D9-475E-958C-C99D56C11532}" sibTransId="{DB456C61-419D-4945-B93C-0241964A5D13}"/>
    <dgm:cxn modelId="{DDD33370-B937-49FF-839B-BC7E4E3DC165}" type="presOf" srcId="{F0243E15-EC7B-4879-ACE0-20CCB5FC91FD}" destId="{1357AF56-A174-4B9E-937B-CC23CCCC6901}" srcOrd="0" destOrd="0" presId="urn:microsoft.com/office/officeart/2005/8/layout/cycle4"/>
    <dgm:cxn modelId="{F255549E-EC6E-4F49-886C-79BC94C095A0}" type="presOf" srcId="{E1BDBE44-F5A0-473A-8A9C-C88ECC33FE1A}" destId="{5CD72E72-DC1C-4ADB-A501-6E4D256307F6}" srcOrd="0" destOrd="2" presId="urn:microsoft.com/office/officeart/2005/8/layout/cycle4"/>
    <dgm:cxn modelId="{58CE18FF-5808-46A8-B5EF-F76B896A6CAC}" type="presOf" srcId="{08798F99-8D02-427D-9CC3-2E06C7FC1800}" destId="{230FA793-464C-429F-B045-C25570B432A6}" srcOrd="0" destOrd="0" presId="urn:microsoft.com/office/officeart/2005/8/layout/cycle4"/>
    <dgm:cxn modelId="{FEAE1355-C115-47B0-8B96-6BAE97024245}" type="presOf" srcId="{B45BF8EB-B1F7-43B1-8CB5-F1F393E88D2D}" destId="{75D512E7-E1CE-4AD0-B413-7EB8E87D8FB4}" srcOrd="0" destOrd="0" presId="urn:microsoft.com/office/officeart/2005/8/layout/cycle4"/>
    <dgm:cxn modelId="{D9D6AC9C-D878-49B1-BC3D-9A03401D998A}" srcId="{07B4D7E4-0403-42AF-BA8E-6AC79A8E1ED2}" destId="{E4AB7488-C6AC-4C9C-971C-C6179619EF4E}" srcOrd="1" destOrd="0" parTransId="{E736AB20-603E-4962-9675-FD98DB218D9A}" sibTransId="{868077F8-8BEB-44CF-BE15-9C3990FA8119}"/>
    <dgm:cxn modelId="{9E5BC757-69AE-49DF-9CAA-936C1CE70F6A}" type="presOf" srcId="{A0D25A00-7C3E-444E-9A20-4B95F9AB9BEE}" destId="{FC4D8604-BF42-496B-AE16-09C3681DDDB6}" srcOrd="1" destOrd="0" presId="urn:microsoft.com/office/officeart/2005/8/layout/cycle4"/>
    <dgm:cxn modelId="{380B8085-660A-4809-B02B-D8846F91F216}" type="presOf" srcId="{57BFB00D-5E59-4513-95BB-E855FCA3D5E5}" destId="{693000E2-BFD2-4888-887E-86FEB4E20A06}" srcOrd="1" destOrd="3" presId="urn:microsoft.com/office/officeart/2005/8/layout/cycle4"/>
    <dgm:cxn modelId="{AF06015F-37C1-42E6-B20E-F22655A4301A}" type="presOf" srcId="{8A21BEC2-E14A-46A7-BB58-75664EAAE34B}" destId="{5CD72E72-DC1C-4ADB-A501-6E4D256307F6}" srcOrd="0" destOrd="0" presId="urn:microsoft.com/office/officeart/2005/8/layout/cycle4"/>
    <dgm:cxn modelId="{74803769-B122-43AA-B647-C1D60AAE1A54}" type="presOf" srcId="{85C267AA-C387-4E3B-9824-E5E175E8C5B3}" destId="{F6FE8440-449A-40F5-9763-9B8BD4E51BCE}" srcOrd="0" destOrd="0" presId="urn:microsoft.com/office/officeart/2005/8/layout/cycle4"/>
    <dgm:cxn modelId="{E5759D56-4FA3-4163-8088-5C3704B47376}" srcId="{0A9D725F-31A7-4C8A-B9ED-487993106075}" destId="{08798F99-8D02-427D-9CC3-2E06C7FC1800}" srcOrd="3" destOrd="0" parTransId="{F61E43D8-D263-4ABD-8DEC-4A7A24229A64}" sibTransId="{A6F3F845-37B9-41D1-B880-F5A61C518696}"/>
    <dgm:cxn modelId="{63F9E03B-E7C9-4905-9698-68A0206C6897}" srcId="{F96A766B-922B-4EA8-B925-993142B9E02C}" destId="{A0D25A00-7C3E-444E-9A20-4B95F9AB9BEE}" srcOrd="0" destOrd="0" parTransId="{169B66AC-9FC9-45A2-83BF-B587779724B0}" sibTransId="{F6E43E6C-37E8-4131-93A1-DBFCD1412298}"/>
    <dgm:cxn modelId="{3CCDE93B-6146-4D2E-9BBF-139519F645E0}" type="presParOf" srcId="{504AE32C-0C71-49DC-89F1-A8DCA53F56C5}" destId="{68409FB5-26D1-489A-A558-71F40BFD4BB1}" srcOrd="0" destOrd="0" presId="urn:microsoft.com/office/officeart/2005/8/layout/cycle4"/>
    <dgm:cxn modelId="{46388BBA-5E32-4D91-842A-031CA3CE50F0}" type="presParOf" srcId="{68409FB5-26D1-489A-A558-71F40BFD4BB1}" destId="{BB4FF67B-3F19-4583-ABC3-382555926B4B}" srcOrd="0" destOrd="0" presId="urn:microsoft.com/office/officeart/2005/8/layout/cycle4"/>
    <dgm:cxn modelId="{95A6E917-4792-4D3A-A833-4535DCE3AF31}" type="presParOf" srcId="{BB4FF67B-3F19-4583-ABC3-382555926B4B}" destId="{5CD72E72-DC1C-4ADB-A501-6E4D256307F6}" srcOrd="0" destOrd="0" presId="urn:microsoft.com/office/officeart/2005/8/layout/cycle4"/>
    <dgm:cxn modelId="{73D683A2-0F25-4355-A804-332100F12510}" type="presParOf" srcId="{BB4FF67B-3F19-4583-ABC3-382555926B4B}" destId="{693000E2-BFD2-4888-887E-86FEB4E20A06}" srcOrd="1" destOrd="0" presId="urn:microsoft.com/office/officeart/2005/8/layout/cycle4"/>
    <dgm:cxn modelId="{8A4C5D02-A24B-4D80-AE98-C8E11D09F49E}" type="presParOf" srcId="{68409FB5-26D1-489A-A558-71F40BFD4BB1}" destId="{DF9D8924-769D-467B-9558-8BDC42EDA27C}" srcOrd="1" destOrd="0" presId="urn:microsoft.com/office/officeart/2005/8/layout/cycle4"/>
    <dgm:cxn modelId="{D4FC8B59-6D07-486F-8488-81F78A90A35E}" type="presParOf" srcId="{DF9D8924-769D-467B-9558-8BDC42EDA27C}" destId="{0219466E-6669-4F26-B98F-9CFA61542829}" srcOrd="0" destOrd="0" presId="urn:microsoft.com/office/officeart/2005/8/layout/cycle4"/>
    <dgm:cxn modelId="{22CC743C-3188-4B9B-BC52-7F522C781E0C}" type="presParOf" srcId="{DF9D8924-769D-467B-9558-8BDC42EDA27C}" destId="{FC4D8604-BF42-496B-AE16-09C3681DDDB6}" srcOrd="1" destOrd="0" presId="urn:microsoft.com/office/officeart/2005/8/layout/cycle4"/>
    <dgm:cxn modelId="{4F576A05-746A-47EB-BE38-6410C1710CD8}" type="presParOf" srcId="{68409FB5-26D1-489A-A558-71F40BFD4BB1}" destId="{500F77D0-E325-4DA6-8781-BAA27D058116}" srcOrd="2" destOrd="0" presId="urn:microsoft.com/office/officeart/2005/8/layout/cycle4"/>
    <dgm:cxn modelId="{69B4FD42-FE40-440D-9231-A93D39C4E045}" type="presParOf" srcId="{500F77D0-E325-4DA6-8781-BAA27D058116}" destId="{75D512E7-E1CE-4AD0-B413-7EB8E87D8FB4}" srcOrd="0" destOrd="0" presId="urn:microsoft.com/office/officeart/2005/8/layout/cycle4"/>
    <dgm:cxn modelId="{6630D6A2-6D08-46CD-9DF4-EC8F986996F1}" type="presParOf" srcId="{500F77D0-E325-4DA6-8781-BAA27D058116}" destId="{DD79310D-F336-4808-9101-029A949359C7}" srcOrd="1" destOrd="0" presId="urn:microsoft.com/office/officeart/2005/8/layout/cycle4"/>
    <dgm:cxn modelId="{B12F1A60-2984-4FD5-9971-16A95EF34B2C}" type="presParOf" srcId="{68409FB5-26D1-489A-A558-71F40BFD4BB1}" destId="{F06C12FA-8804-44A7-8079-3502D728AA69}" srcOrd="3" destOrd="0" presId="urn:microsoft.com/office/officeart/2005/8/layout/cycle4"/>
    <dgm:cxn modelId="{531CE9F4-65AF-42D6-862D-B3EA18A23748}" type="presParOf" srcId="{F06C12FA-8804-44A7-8079-3502D728AA69}" destId="{1357AF56-A174-4B9E-937B-CC23CCCC6901}" srcOrd="0" destOrd="0" presId="urn:microsoft.com/office/officeart/2005/8/layout/cycle4"/>
    <dgm:cxn modelId="{C0D1F85D-C5A6-4C1A-970E-08436BD0B005}" type="presParOf" srcId="{F06C12FA-8804-44A7-8079-3502D728AA69}" destId="{8E7C6091-9DC0-466D-93FF-447AB9CFA800}" srcOrd="1" destOrd="0" presId="urn:microsoft.com/office/officeart/2005/8/layout/cycle4"/>
    <dgm:cxn modelId="{84A9F196-D35B-4636-8E38-3FE5F28ACCC1}" type="presParOf" srcId="{68409FB5-26D1-489A-A558-71F40BFD4BB1}" destId="{0601705C-D795-4AB1-B7E3-01A7ED2F5658}" srcOrd="4" destOrd="0" presId="urn:microsoft.com/office/officeart/2005/8/layout/cycle4"/>
    <dgm:cxn modelId="{91BDE9D9-5AEF-486F-A67B-6AACFEC7C76E}" type="presParOf" srcId="{504AE32C-0C71-49DC-89F1-A8DCA53F56C5}" destId="{66737112-04C7-4E93-B301-1DF5C31FACB6}" srcOrd="1" destOrd="0" presId="urn:microsoft.com/office/officeart/2005/8/layout/cycle4"/>
    <dgm:cxn modelId="{2F8D5447-6FE8-4531-86B1-B99A60528F9E}" type="presParOf" srcId="{66737112-04C7-4E93-B301-1DF5C31FACB6}" destId="{889FBD3C-DA5C-4073-A27B-A06991408AD3}" srcOrd="0" destOrd="0" presId="urn:microsoft.com/office/officeart/2005/8/layout/cycle4"/>
    <dgm:cxn modelId="{DF8981C4-5557-4DE2-AB7A-D81001B03779}" type="presParOf" srcId="{66737112-04C7-4E93-B301-1DF5C31FACB6}" destId="{DA5D3FCD-CFD9-4835-B905-51B5B4F71B9D}" srcOrd="1" destOrd="0" presId="urn:microsoft.com/office/officeart/2005/8/layout/cycle4"/>
    <dgm:cxn modelId="{A47B49A2-2DE3-4E34-8D20-88FD8DA5F7EA}" type="presParOf" srcId="{66737112-04C7-4E93-B301-1DF5C31FACB6}" destId="{F6FE8440-449A-40F5-9763-9B8BD4E51BCE}" srcOrd="2" destOrd="0" presId="urn:microsoft.com/office/officeart/2005/8/layout/cycle4"/>
    <dgm:cxn modelId="{D6CD95D7-A280-4988-8B69-923E565CD115}" type="presParOf" srcId="{66737112-04C7-4E93-B301-1DF5C31FACB6}" destId="{230FA793-464C-429F-B045-C25570B432A6}" srcOrd="3" destOrd="0" presId="urn:microsoft.com/office/officeart/2005/8/layout/cycle4"/>
    <dgm:cxn modelId="{EDB9FE48-F996-45B1-B659-F5CB3A514AC0}" type="presParOf" srcId="{66737112-04C7-4E93-B301-1DF5C31FACB6}" destId="{1B55A9D0-CF2B-42E6-B905-5DA95C0F2028}" srcOrd="4" destOrd="0" presId="urn:microsoft.com/office/officeart/2005/8/layout/cycle4"/>
    <dgm:cxn modelId="{4059DA48-7736-48D6-8292-E42991ED76B5}" type="presParOf" srcId="{504AE32C-0C71-49DC-89F1-A8DCA53F56C5}" destId="{4FE4404F-DE9B-44CD-9781-95FE75E4EC45}" srcOrd="2" destOrd="0" presId="urn:microsoft.com/office/officeart/2005/8/layout/cycle4"/>
    <dgm:cxn modelId="{D03C23CA-1E7A-41A5-AE8C-5D14269807EE}" type="presParOf" srcId="{504AE32C-0C71-49DC-89F1-A8DCA53F56C5}" destId="{DFE0FF68-08BD-475A-B500-DE066E8C8C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20A078-DC3B-44DC-B043-43265166F298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AE6FA3B0-F2B0-4AEC-B498-3D539DE248D6}">
      <dgm:prSet phldrT="[文本]"/>
      <dgm:spPr/>
      <dgm:t>
        <a:bodyPr/>
        <a:lstStyle/>
        <a:p>
          <a:pPr algn="ctr"/>
          <a:r>
            <a:rPr lang="zh-CN" altLang="en-US" dirty="0" smtClean="0"/>
            <a:t>感恩</a:t>
          </a:r>
          <a:endParaRPr lang="zh-CN" altLang="en-US" dirty="0"/>
        </a:p>
      </dgm:t>
    </dgm:pt>
    <dgm:pt modelId="{9789F167-2D52-483B-BA5F-6D6D9ADFECD4}" type="parTrans" cxnId="{273993ED-6208-432D-9AB7-55C7688E1E43}">
      <dgm:prSet/>
      <dgm:spPr/>
      <dgm:t>
        <a:bodyPr/>
        <a:lstStyle/>
        <a:p>
          <a:pPr algn="ctr"/>
          <a:endParaRPr lang="zh-CN" altLang="en-US"/>
        </a:p>
      </dgm:t>
    </dgm:pt>
    <dgm:pt modelId="{F53E86E3-A1BF-44AD-B005-BB610B1F3D85}" type="sibTrans" cxnId="{273993ED-6208-432D-9AB7-55C7688E1E43}">
      <dgm:prSet/>
      <dgm:spPr/>
      <dgm:t>
        <a:bodyPr/>
        <a:lstStyle/>
        <a:p>
          <a:pPr algn="ctr"/>
          <a:endParaRPr lang="zh-CN" altLang="en-US"/>
        </a:p>
      </dgm:t>
    </dgm:pt>
    <dgm:pt modelId="{3921086F-2201-4CF3-86DF-C9815518FED3}">
      <dgm:prSet phldrT="[文本]"/>
      <dgm:spPr/>
      <dgm:t>
        <a:bodyPr/>
        <a:lstStyle/>
        <a:p>
          <a:pPr algn="ctr"/>
          <a:r>
            <a:rPr lang="zh-CN" altLang="en-US" dirty="0" smtClean="0"/>
            <a:t>上进</a:t>
          </a:r>
          <a:endParaRPr lang="zh-CN" altLang="en-US" dirty="0"/>
        </a:p>
      </dgm:t>
    </dgm:pt>
    <dgm:pt modelId="{6B52349C-FB54-48DC-80EF-E032F44E976F}" type="parTrans" cxnId="{46C381B3-07CB-4448-AD22-04EA9AB02EF9}">
      <dgm:prSet/>
      <dgm:spPr/>
      <dgm:t>
        <a:bodyPr/>
        <a:lstStyle/>
        <a:p>
          <a:pPr algn="ctr"/>
          <a:endParaRPr lang="zh-CN" altLang="en-US"/>
        </a:p>
      </dgm:t>
    </dgm:pt>
    <dgm:pt modelId="{A983771B-309F-4F91-8E7D-F3D29058B4D8}" type="sibTrans" cxnId="{46C381B3-07CB-4448-AD22-04EA9AB02EF9}">
      <dgm:prSet/>
      <dgm:spPr/>
      <dgm:t>
        <a:bodyPr/>
        <a:lstStyle/>
        <a:p>
          <a:pPr algn="ctr"/>
          <a:endParaRPr lang="zh-CN" altLang="en-US"/>
        </a:p>
      </dgm:t>
    </dgm:pt>
    <dgm:pt modelId="{533D5BC6-667E-4B89-A6E9-07929A6F5325}">
      <dgm:prSet phldrT="[文本]"/>
      <dgm:spPr/>
      <dgm:t>
        <a:bodyPr/>
        <a:lstStyle/>
        <a:p>
          <a:pPr algn="ctr"/>
          <a:r>
            <a:rPr lang="zh-CN" altLang="en-US" dirty="0" smtClean="0"/>
            <a:t>谦逊</a:t>
          </a:r>
          <a:endParaRPr lang="zh-CN" altLang="en-US" dirty="0"/>
        </a:p>
      </dgm:t>
    </dgm:pt>
    <dgm:pt modelId="{1A2F0135-7B00-405E-9D9A-25CD49882724}" type="parTrans" cxnId="{5B234BBB-FD4A-4998-8174-3689E8A8E554}">
      <dgm:prSet/>
      <dgm:spPr/>
      <dgm:t>
        <a:bodyPr/>
        <a:lstStyle/>
        <a:p>
          <a:pPr algn="ctr"/>
          <a:endParaRPr lang="zh-CN" altLang="en-US"/>
        </a:p>
      </dgm:t>
    </dgm:pt>
    <dgm:pt modelId="{04847362-9B11-4F26-A5FD-4BA1E22613FB}" type="sibTrans" cxnId="{5B234BBB-FD4A-4998-8174-3689E8A8E554}">
      <dgm:prSet/>
      <dgm:spPr/>
      <dgm:t>
        <a:bodyPr/>
        <a:lstStyle/>
        <a:p>
          <a:pPr algn="ctr"/>
          <a:endParaRPr lang="zh-CN" altLang="en-US"/>
        </a:p>
      </dgm:t>
    </dgm:pt>
    <dgm:pt modelId="{0C1D0F88-71C8-4440-8A6E-B411CC310951}" type="pres">
      <dgm:prSet presAssocID="{B920A078-DC3B-44DC-B043-43265166F298}" presName="compositeShape" presStyleCnt="0">
        <dgm:presLayoutVars>
          <dgm:chMax val="7"/>
          <dgm:dir/>
          <dgm:resizeHandles val="exact"/>
        </dgm:presLayoutVars>
      </dgm:prSet>
      <dgm:spPr/>
    </dgm:pt>
    <dgm:pt modelId="{FFEBD435-E0B1-43CB-9DFA-C23CB12CFB0B}" type="pres">
      <dgm:prSet presAssocID="{B920A078-DC3B-44DC-B043-43265166F298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D997EE16-807D-46C8-88BC-05FAB5D6210E}" type="pres">
      <dgm:prSet presAssocID="{B920A078-DC3B-44DC-B043-43265166F298}" presName="dummy1a" presStyleCnt="0"/>
      <dgm:spPr/>
    </dgm:pt>
    <dgm:pt modelId="{8F5A9826-F040-4241-B1CB-97129AC57716}" type="pres">
      <dgm:prSet presAssocID="{B920A078-DC3B-44DC-B043-43265166F298}" presName="dummy1b" presStyleCnt="0"/>
      <dgm:spPr/>
    </dgm:pt>
    <dgm:pt modelId="{A6B0C857-238E-4106-B28C-1689E7A52A61}" type="pres">
      <dgm:prSet presAssocID="{B920A078-DC3B-44DC-B043-43265166F29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97A4-CEA5-4902-B231-6AC99A87CC18}" type="pres">
      <dgm:prSet presAssocID="{B920A078-DC3B-44DC-B043-43265166F298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AC27A6F3-E927-4B6C-9FB2-38128026ABEF}" type="pres">
      <dgm:prSet presAssocID="{B920A078-DC3B-44DC-B043-43265166F298}" presName="dummy2a" presStyleCnt="0"/>
      <dgm:spPr/>
    </dgm:pt>
    <dgm:pt modelId="{6EC068BB-F30D-428A-B24D-D3AADEBC30DE}" type="pres">
      <dgm:prSet presAssocID="{B920A078-DC3B-44DC-B043-43265166F298}" presName="dummy2b" presStyleCnt="0"/>
      <dgm:spPr/>
    </dgm:pt>
    <dgm:pt modelId="{38E7D052-9D91-413C-94C1-C5466B4EBE5E}" type="pres">
      <dgm:prSet presAssocID="{B920A078-DC3B-44DC-B043-43265166F29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C07DE9-7DD4-4B9A-AE33-DF98F5F75386}" type="pres">
      <dgm:prSet presAssocID="{B920A078-DC3B-44DC-B043-43265166F298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E62CF86-D3CE-4A40-A28E-51CA31550890}" type="pres">
      <dgm:prSet presAssocID="{B920A078-DC3B-44DC-B043-43265166F298}" presName="dummy3a" presStyleCnt="0"/>
      <dgm:spPr/>
    </dgm:pt>
    <dgm:pt modelId="{BC89415C-862A-456D-AE85-45455E5B3E01}" type="pres">
      <dgm:prSet presAssocID="{B920A078-DC3B-44DC-B043-43265166F298}" presName="dummy3b" presStyleCnt="0"/>
      <dgm:spPr/>
    </dgm:pt>
    <dgm:pt modelId="{8092DB02-DE49-4310-BC7E-6F93B028B80B}" type="pres">
      <dgm:prSet presAssocID="{B920A078-DC3B-44DC-B043-43265166F29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E0182-EB13-46F2-B98F-C8F94D2FF9F6}" type="pres">
      <dgm:prSet presAssocID="{F53E86E3-A1BF-44AD-B005-BB610B1F3D85}" presName="arrowWedge1" presStyleLbl="fgSibTrans2D1" presStyleIdx="0" presStyleCnt="3"/>
      <dgm:spPr/>
    </dgm:pt>
    <dgm:pt modelId="{50712B2B-E0A4-4114-B2B5-464CC9C2A3A9}" type="pres">
      <dgm:prSet presAssocID="{A983771B-309F-4F91-8E7D-F3D29058B4D8}" presName="arrowWedge2" presStyleLbl="fgSibTrans2D1" presStyleIdx="1" presStyleCnt="3"/>
      <dgm:spPr/>
    </dgm:pt>
    <dgm:pt modelId="{DB198163-28B1-4C40-A801-ADDAF86ED294}" type="pres">
      <dgm:prSet presAssocID="{04847362-9B11-4F26-A5FD-4BA1E22613FB}" presName="arrowWedge3" presStyleLbl="fgSibTrans2D1" presStyleIdx="2" presStyleCnt="3"/>
      <dgm:spPr/>
    </dgm:pt>
  </dgm:ptLst>
  <dgm:cxnLst>
    <dgm:cxn modelId="{8B95504F-BBC8-4C37-B5F5-BDCEA15B1949}" type="presOf" srcId="{AE6FA3B0-F2B0-4AEC-B498-3D539DE248D6}" destId="{FFEBD435-E0B1-43CB-9DFA-C23CB12CFB0B}" srcOrd="0" destOrd="0" presId="urn:microsoft.com/office/officeart/2005/8/layout/cycle8"/>
    <dgm:cxn modelId="{27325AA8-2B87-47A6-A7F0-D182540C84BA}" type="presOf" srcId="{B920A078-DC3B-44DC-B043-43265166F298}" destId="{0C1D0F88-71C8-4440-8A6E-B411CC310951}" srcOrd="0" destOrd="0" presId="urn:microsoft.com/office/officeart/2005/8/layout/cycle8"/>
    <dgm:cxn modelId="{5B234BBB-FD4A-4998-8174-3689E8A8E554}" srcId="{B920A078-DC3B-44DC-B043-43265166F298}" destId="{533D5BC6-667E-4B89-A6E9-07929A6F5325}" srcOrd="2" destOrd="0" parTransId="{1A2F0135-7B00-405E-9D9A-25CD49882724}" sibTransId="{04847362-9B11-4F26-A5FD-4BA1E22613FB}"/>
    <dgm:cxn modelId="{46C381B3-07CB-4448-AD22-04EA9AB02EF9}" srcId="{B920A078-DC3B-44DC-B043-43265166F298}" destId="{3921086F-2201-4CF3-86DF-C9815518FED3}" srcOrd="1" destOrd="0" parTransId="{6B52349C-FB54-48DC-80EF-E032F44E976F}" sibTransId="{A983771B-309F-4F91-8E7D-F3D29058B4D8}"/>
    <dgm:cxn modelId="{613052DB-1C05-4114-A9DA-A4E156BE5579}" type="presOf" srcId="{AE6FA3B0-F2B0-4AEC-B498-3D539DE248D6}" destId="{A6B0C857-238E-4106-B28C-1689E7A52A61}" srcOrd="1" destOrd="0" presId="urn:microsoft.com/office/officeart/2005/8/layout/cycle8"/>
    <dgm:cxn modelId="{273993ED-6208-432D-9AB7-55C7688E1E43}" srcId="{B920A078-DC3B-44DC-B043-43265166F298}" destId="{AE6FA3B0-F2B0-4AEC-B498-3D539DE248D6}" srcOrd="0" destOrd="0" parTransId="{9789F167-2D52-483B-BA5F-6D6D9ADFECD4}" sibTransId="{F53E86E3-A1BF-44AD-B005-BB610B1F3D85}"/>
    <dgm:cxn modelId="{23A38916-EA20-4C51-AC23-58C88B9AA2B6}" type="presOf" srcId="{533D5BC6-667E-4B89-A6E9-07929A6F5325}" destId="{8092DB02-DE49-4310-BC7E-6F93B028B80B}" srcOrd="1" destOrd="0" presId="urn:microsoft.com/office/officeart/2005/8/layout/cycle8"/>
    <dgm:cxn modelId="{2B104F57-E1D5-41CB-A7F2-710CB45DA6C6}" type="presOf" srcId="{3921086F-2201-4CF3-86DF-C9815518FED3}" destId="{106497A4-CEA5-4902-B231-6AC99A87CC18}" srcOrd="0" destOrd="0" presId="urn:microsoft.com/office/officeart/2005/8/layout/cycle8"/>
    <dgm:cxn modelId="{B78A66D1-9257-4053-8808-EE5DF53AC893}" type="presOf" srcId="{533D5BC6-667E-4B89-A6E9-07929A6F5325}" destId="{0DC07DE9-7DD4-4B9A-AE33-DF98F5F75386}" srcOrd="0" destOrd="0" presId="urn:microsoft.com/office/officeart/2005/8/layout/cycle8"/>
    <dgm:cxn modelId="{7840102F-63FB-4DB1-B760-2F312927E6FD}" type="presOf" srcId="{3921086F-2201-4CF3-86DF-C9815518FED3}" destId="{38E7D052-9D91-413C-94C1-C5466B4EBE5E}" srcOrd="1" destOrd="0" presId="urn:microsoft.com/office/officeart/2005/8/layout/cycle8"/>
    <dgm:cxn modelId="{4297D7E7-B5DD-4C41-A7AD-77E6910E6431}" type="presParOf" srcId="{0C1D0F88-71C8-4440-8A6E-B411CC310951}" destId="{FFEBD435-E0B1-43CB-9DFA-C23CB12CFB0B}" srcOrd="0" destOrd="0" presId="urn:microsoft.com/office/officeart/2005/8/layout/cycle8"/>
    <dgm:cxn modelId="{C249D046-65D5-4331-B318-EF165AAAAF02}" type="presParOf" srcId="{0C1D0F88-71C8-4440-8A6E-B411CC310951}" destId="{D997EE16-807D-46C8-88BC-05FAB5D6210E}" srcOrd="1" destOrd="0" presId="urn:microsoft.com/office/officeart/2005/8/layout/cycle8"/>
    <dgm:cxn modelId="{C819ABD6-915C-4AE6-9D2B-1CFA50701844}" type="presParOf" srcId="{0C1D0F88-71C8-4440-8A6E-B411CC310951}" destId="{8F5A9826-F040-4241-B1CB-97129AC57716}" srcOrd="2" destOrd="0" presId="urn:microsoft.com/office/officeart/2005/8/layout/cycle8"/>
    <dgm:cxn modelId="{2522684E-1008-4FCB-924A-74146BECDCC3}" type="presParOf" srcId="{0C1D0F88-71C8-4440-8A6E-B411CC310951}" destId="{A6B0C857-238E-4106-B28C-1689E7A52A61}" srcOrd="3" destOrd="0" presId="urn:microsoft.com/office/officeart/2005/8/layout/cycle8"/>
    <dgm:cxn modelId="{6F8C916D-58F0-4B15-A2D0-79941282B433}" type="presParOf" srcId="{0C1D0F88-71C8-4440-8A6E-B411CC310951}" destId="{106497A4-CEA5-4902-B231-6AC99A87CC18}" srcOrd="4" destOrd="0" presId="urn:microsoft.com/office/officeart/2005/8/layout/cycle8"/>
    <dgm:cxn modelId="{77ABFA42-D3ED-4B44-8DF3-E7CE9BC0DF71}" type="presParOf" srcId="{0C1D0F88-71C8-4440-8A6E-B411CC310951}" destId="{AC27A6F3-E927-4B6C-9FB2-38128026ABEF}" srcOrd="5" destOrd="0" presId="urn:microsoft.com/office/officeart/2005/8/layout/cycle8"/>
    <dgm:cxn modelId="{629440A0-F327-44FD-8770-3B0EF31E0993}" type="presParOf" srcId="{0C1D0F88-71C8-4440-8A6E-B411CC310951}" destId="{6EC068BB-F30D-428A-B24D-D3AADEBC30DE}" srcOrd="6" destOrd="0" presId="urn:microsoft.com/office/officeart/2005/8/layout/cycle8"/>
    <dgm:cxn modelId="{70EC440E-D186-4FFA-BABA-66E97761E972}" type="presParOf" srcId="{0C1D0F88-71C8-4440-8A6E-B411CC310951}" destId="{38E7D052-9D91-413C-94C1-C5466B4EBE5E}" srcOrd="7" destOrd="0" presId="urn:microsoft.com/office/officeart/2005/8/layout/cycle8"/>
    <dgm:cxn modelId="{DBEBE112-2E01-4A6A-9EE2-78C0873E4298}" type="presParOf" srcId="{0C1D0F88-71C8-4440-8A6E-B411CC310951}" destId="{0DC07DE9-7DD4-4B9A-AE33-DF98F5F75386}" srcOrd="8" destOrd="0" presId="urn:microsoft.com/office/officeart/2005/8/layout/cycle8"/>
    <dgm:cxn modelId="{A00FF802-5A24-4FB4-86CA-D0F96A106764}" type="presParOf" srcId="{0C1D0F88-71C8-4440-8A6E-B411CC310951}" destId="{2E62CF86-D3CE-4A40-A28E-51CA31550890}" srcOrd="9" destOrd="0" presId="urn:microsoft.com/office/officeart/2005/8/layout/cycle8"/>
    <dgm:cxn modelId="{E01D5F98-110C-4D17-90A4-15450917664B}" type="presParOf" srcId="{0C1D0F88-71C8-4440-8A6E-B411CC310951}" destId="{BC89415C-862A-456D-AE85-45455E5B3E01}" srcOrd="10" destOrd="0" presId="urn:microsoft.com/office/officeart/2005/8/layout/cycle8"/>
    <dgm:cxn modelId="{2161AF75-6574-47AE-A36C-FDD5A5A55BAF}" type="presParOf" srcId="{0C1D0F88-71C8-4440-8A6E-B411CC310951}" destId="{8092DB02-DE49-4310-BC7E-6F93B028B80B}" srcOrd="11" destOrd="0" presId="urn:microsoft.com/office/officeart/2005/8/layout/cycle8"/>
    <dgm:cxn modelId="{A1A4A8DC-28E3-4C0F-8460-2D54EBEC265B}" type="presParOf" srcId="{0C1D0F88-71C8-4440-8A6E-B411CC310951}" destId="{14FE0182-EB13-46F2-B98F-C8F94D2FF9F6}" srcOrd="12" destOrd="0" presId="urn:microsoft.com/office/officeart/2005/8/layout/cycle8"/>
    <dgm:cxn modelId="{F3A30428-96FD-4AA2-94A7-C4EC8ED742D6}" type="presParOf" srcId="{0C1D0F88-71C8-4440-8A6E-B411CC310951}" destId="{50712B2B-E0A4-4114-B2B5-464CC9C2A3A9}" srcOrd="13" destOrd="0" presId="urn:microsoft.com/office/officeart/2005/8/layout/cycle8"/>
    <dgm:cxn modelId="{C413DD29-71FE-4474-B45B-D87059368F6D}" type="presParOf" srcId="{0C1D0F88-71C8-4440-8A6E-B411CC310951}" destId="{DB198163-28B1-4C40-A801-ADDAF86ED29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6449F-9693-47C0-9BF4-761E2A7B7BA8}">
      <dsp:nvSpPr>
        <dsp:cNvPr id="0" name=""/>
        <dsp:cNvSpPr/>
      </dsp:nvSpPr>
      <dsp:spPr>
        <a:xfrm>
          <a:off x="2149562" y="1335748"/>
          <a:ext cx="2099033" cy="2099033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阅读代码逻辑</a:t>
          </a:r>
          <a:endParaRPr lang="zh-CN" altLang="en-US" sz="2700" kern="1200" dirty="0"/>
        </a:p>
      </dsp:txBody>
      <dsp:txXfrm>
        <a:off x="2571561" y="1827436"/>
        <a:ext cx="1255035" cy="1078947"/>
      </dsp:txXfrm>
    </dsp:sp>
    <dsp:sp modelId="{C42CD29B-48F7-4450-A572-123233F9E4C4}">
      <dsp:nvSpPr>
        <dsp:cNvPr id="0" name=""/>
        <dsp:cNvSpPr/>
      </dsp:nvSpPr>
      <dsp:spPr>
        <a:xfrm>
          <a:off x="928307" y="839613"/>
          <a:ext cx="1526569" cy="1526569"/>
        </a:xfrm>
        <a:prstGeom prst="gear6">
          <a:avLst/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重构</a:t>
          </a:r>
          <a:endParaRPr lang="zh-CN" altLang="en-US" sz="2700" kern="1200" dirty="0"/>
        </a:p>
      </dsp:txBody>
      <dsp:txXfrm>
        <a:off x="1312625" y="1226254"/>
        <a:ext cx="757933" cy="753287"/>
      </dsp:txXfrm>
    </dsp:sp>
    <dsp:sp modelId="{0D2C4A04-870A-4CF8-88DF-360F133C0EC6}">
      <dsp:nvSpPr>
        <dsp:cNvPr id="0" name=""/>
        <dsp:cNvSpPr/>
      </dsp:nvSpPr>
      <dsp:spPr>
        <a:xfrm>
          <a:off x="2236238" y="983770"/>
          <a:ext cx="2581810" cy="2581810"/>
        </a:xfrm>
        <a:prstGeom prst="circularArrow">
          <a:avLst>
            <a:gd name="adj1" fmla="val 4878"/>
            <a:gd name="adj2" fmla="val 312630"/>
            <a:gd name="adj3" fmla="val 3113206"/>
            <a:gd name="adj4" fmla="val 15261876"/>
            <a:gd name="adj5" fmla="val 569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48E38-EF97-451C-B175-857B15CB0191}">
      <dsp:nvSpPr>
        <dsp:cNvPr id="0" name=""/>
        <dsp:cNvSpPr/>
      </dsp:nvSpPr>
      <dsp:spPr>
        <a:xfrm>
          <a:off x="657954" y="503462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1055F-D858-4387-A168-BB39BBD025EB}">
      <dsp:nvSpPr>
        <dsp:cNvPr id="0" name=""/>
        <dsp:cNvSpPr/>
      </dsp:nvSpPr>
      <dsp:spPr>
        <a:xfrm>
          <a:off x="3255584" y="1544540"/>
          <a:ext cx="1348412" cy="13484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涨姿势</a:t>
          </a:r>
          <a:endParaRPr lang="zh-CN" altLang="en-US" sz="3400" kern="1200" dirty="0"/>
        </a:p>
      </dsp:txBody>
      <dsp:txXfrm>
        <a:off x="3321408" y="1610364"/>
        <a:ext cx="1216764" cy="1216764"/>
      </dsp:txXfrm>
    </dsp:sp>
    <dsp:sp modelId="{56C7A125-8CEB-4B6A-B239-5726DA1989AE}">
      <dsp:nvSpPr>
        <dsp:cNvPr id="0" name=""/>
        <dsp:cNvSpPr/>
      </dsp:nvSpPr>
      <dsp:spPr>
        <a:xfrm rot="16200000">
          <a:off x="3787256" y="1402006"/>
          <a:ext cx="2850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06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3C7F0-B4A9-46BD-B747-CC6916360DAA}">
      <dsp:nvSpPr>
        <dsp:cNvPr id="0" name=""/>
        <dsp:cNvSpPr/>
      </dsp:nvSpPr>
      <dsp:spPr>
        <a:xfrm>
          <a:off x="2941829" y="276108"/>
          <a:ext cx="1975923" cy="983363"/>
        </a:xfrm>
        <a:prstGeom prst="roundRect">
          <a:avLst/>
        </a:prstGeom>
        <a:solidFill>
          <a:schemeClr val="accent5">
            <a:hueOff val="-1811196"/>
            <a:satOff val="12829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SOA2.0</a:t>
          </a:r>
          <a:endParaRPr lang="zh-CN" altLang="en-US" sz="3500" kern="1200" dirty="0"/>
        </a:p>
      </dsp:txBody>
      <dsp:txXfrm>
        <a:off x="2989833" y="324112"/>
        <a:ext cx="1879915" cy="887355"/>
      </dsp:txXfrm>
    </dsp:sp>
    <dsp:sp modelId="{FC3EE277-6199-4817-9B01-D6ADCCFBBB2B}">
      <dsp:nvSpPr>
        <dsp:cNvPr id="0" name=""/>
        <dsp:cNvSpPr/>
      </dsp:nvSpPr>
      <dsp:spPr>
        <a:xfrm rot="21476475">
          <a:off x="4603849" y="2186282"/>
          <a:ext cx="4580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06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CA0C1-130C-49B5-9133-A3D35A58A5E5}">
      <dsp:nvSpPr>
        <dsp:cNvPr id="0" name=""/>
        <dsp:cNvSpPr/>
      </dsp:nvSpPr>
      <dsp:spPr>
        <a:xfrm>
          <a:off x="5061770" y="1536776"/>
          <a:ext cx="1699761" cy="1221454"/>
        </a:xfrm>
        <a:prstGeom prst="roundRect">
          <a:avLst/>
        </a:prstGeom>
        <a:solidFill>
          <a:schemeClr val="accent5">
            <a:hueOff val="-3622393"/>
            <a:satOff val="25657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Redis</a:t>
          </a:r>
          <a:r>
            <a:rPr lang="zh-CN" altLang="en-US" sz="3200" kern="1200" dirty="0" smtClean="0"/>
            <a:t>缓存</a:t>
          </a:r>
          <a:endParaRPr lang="zh-CN" altLang="en-US" sz="3200" kern="1200" dirty="0"/>
        </a:p>
      </dsp:txBody>
      <dsp:txXfrm>
        <a:off x="5121396" y="1596402"/>
        <a:ext cx="1580509" cy="1102202"/>
      </dsp:txXfrm>
    </dsp:sp>
    <dsp:sp modelId="{6B4DEFB9-DA11-4CF1-922F-7D999DAA0571}">
      <dsp:nvSpPr>
        <dsp:cNvPr id="0" name=""/>
        <dsp:cNvSpPr/>
      </dsp:nvSpPr>
      <dsp:spPr>
        <a:xfrm rot="5400000">
          <a:off x="3756423" y="3066320"/>
          <a:ext cx="3467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7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6025-2F9A-4A7D-8218-7A353727EFCE}">
      <dsp:nvSpPr>
        <dsp:cNvPr id="0" name=""/>
        <dsp:cNvSpPr/>
      </dsp:nvSpPr>
      <dsp:spPr>
        <a:xfrm>
          <a:off x="3122778" y="3239688"/>
          <a:ext cx="1614025" cy="1097792"/>
        </a:xfrm>
        <a:prstGeom prst="roundRect">
          <a:avLst/>
        </a:prstGeom>
        <a:solidFill>
          <a:schemeClr val="accent5">
            <a:hueOff val="-5433589"/>
            <a:satOff val="38486"/>
            <a:lumOff val="-2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参加小组技术分享会</a:t>
          </a:r>
          <a:endParaRPr lang="zh-CN" altLang="en-US" sz="2100" kern="1200" dirty="0"/>
        </a:p>
      </dsp:txBody>
      <dsp:txXfrm>
        <a:off x="3176368" y="3293278"/>
        <a:ext cx="1506845" cy="990612"/>
      </dsp:txXfrm>
    </dsp:sp>
    <dsp:sp modelId="{9E17BE79-2557-457B-8805-940430EA38AF}">
      <dsp:nvSpPr>
        <dsp:cNvPr id="0" name=""/>
        <dsp:cNvSpPr/>
      </dsp:nvSpPr>
      <dsp:spPr>
        <a:xfrm rot="10800000">
          <a:off x="2780091" y="2218746"/>
          <a:ext cx="475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493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19761-DFCC-4C3C-8EB0-ED0D46055172}">
      <dsp:nvSpPr>
        <dsp:cNvPr id="0" name=""/>
        <dsp:cNvSpPr/>
      </dsp:nvSpPr>
      <dsp:spPr>
        <a:xfrm>
          <a:off x="1101325" y="1587091"/>
          <a:ext cx="1678765" cy="1263311"/>
        </a:xfrm>
        <a:prstGeom prst="roundRect">
          <a:avLst/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Hermes</a:t>
          </a:r>
          <a:r>
            <a:rPr lang="zh-CN" altLang="en-US" sz="2700" kern="1200" dirty="0" smtClean="0"/>
            <a:t>消息队列</a:t>
          </a:r>
          <a:endParaRPr lang="zh-CN" altLang="en-US" sz="2700" kern="1200" dirty="0"/>
        </a:p>
      </dsp:txBody>
      <dsp:txXfrm>
        <a:off x="1162995" y="1648761"/>
        <a:ext cx="1555425" cy="1139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7B325-8276-458E-BD15-779ACA98D987}">
      <dsp:nvSpPr>
        <dsp:cNvPr id="0" name=""/>
        <dsp:cNvSpPr/>
      </dsp:nvSpPr>
      <dsp:spPr>
        <a:xfrm rot="5400000">
          <a:off x="-266378" y="268960"/>
          <a:ext cx="1775856" cy="124309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实习心得</a:t>
          </a:r>
          <a:endParaRPr lang="zh-CN" altLang="en-US" sz="2300" kern="1200" dirty="0"/>
        </a:p>
      </dsp:txBody>
      <dsp:txXfrm rot="-5400000">
        <a:off x="1" y="624132"/>
        <a:ext cx="1243099" cy="532757"/>
      </dsp:txXfrm>
    </dsp:sp>
    <dsp:sp modelId="{C7E69ECD-DC52-4DAF-A48B-87DC31748B8E}">
      <dsp:nvSpPr>
        <dsp:cNvPr id="0" name=""/>
        <dsp:cNvSpPr/>
      </dsp:nvSpPr>
      <dsp:spPr>
        <a:xfrm rot="5400000">
          <a:off x="4159196" y="-2913514"/>
          <a:ext cx="1154306" cy="69865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大牛很多，需要继续跟他们后面学习新技能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公司各种技术框架很多，要学会使用。</a:t>
          </a:r>
          <a:endParaRPr lang="zh-CN" altLang="en-US" sz="2000" kern="1200" dirty="0"/>
        </a:p>
      </dsp:txBody>
      <dsp:txXfrm rot="-5400000">
        <a:off x="1243100" y="58931"/>
        <a:ext cx="6930151" cy="1041608"/>
      </dsp:txXfrm>
    </dsp:sp>
    <dsp:sp modelId="{72C8E5AC-050B-4044-AD56-98E61F1E7E71}">
      <dsp:nvSpPr>
        <dsp:cNvPr id="0" name=""/>
        <dsp:cNvSpPr/>
      </dsp:nvSpPr>
      <dsp:spPr>
        <a:xfrm rot="5400000">
          <a:off x="-266378" y="1852568"/>
          <a:ext cx="1775856" cy="1243099"/>
        </a:xfrm>
        <a:prstGeom prst="chevron">
          <a:avLst/>
        </a:prstGeom>
        <a:solidFill>
          <a:schemeClr val="accent5">
            <a:hueOff val="-3622393"/>
            <a:satOff val="25657"/>
            <a:lumOff val="-14118"/>
            <a:alphaOff val="0"/>
          </a:schemeClr>
        </a:solidFill>
        <a:ln w="25400" cap="flat" cmpd="sng" algn="ctr">
          <a:solidFill>
            <a:schemeClr val="accent5">
              <a:hueOff val="-3622393"/>
              <a:satOff val="25657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toDo</a:t>
          </a:r>
          <a:endParaRPr lang="zh-CN" altLang="en-US" sz="2300" kern="1200" dirty="0"/>
        </a:p>
      </dsp:txBody>
      <dsp:txXfrm rot="-5400000">
        <a:off x="1" y="2207740"/>
        <a:ext cx="1243099" cy="532757"/>
      </dsp:txXfrm>
    </dsp:sp>
    <dsp:sp modelId="{ABE8119A-9A95-46A1-BB33-304D4FA15D27}">
      <dsp:nvSpPr>
        <dsp:cNvPr id="0" name=""/>
        <dsp:cNvSpPr/>
      </dsp:nvSpPr>
      <dsp:spPr>
        <a:xfrm rot="5400000">
          <a:off x="4159196" y="-1329906"/>
          <a:ext cx="1154306" cy="69865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622393"/>
              <a:satOff val="25657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跟</a:t>
          </a:r>
          <a:r>
            <a:rPr lang="zh-CN" altLang="en-US" sz="2000" kern="1200" dirty="0" smtClean="0"/>
            <a:t>小伙伴一起把</a:t>
          </a:r>
          <a:r>
            <a:rPr lang="zh-CN" altLang="en-US" sz="2000" kern="1200" dirty="0" smtClean="0"/>
            <a:t>接下来的项目做好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熟悉业务，技术和业务是优秀产品不可或缺的两个组成部分。</a:t>
          </a:r>
          <a:endParaRPr lang="zh-CN" altLang="en-US" sz="2000" kern="1200" dirty="0"/>
        </a:p>
      </dsp:txBody>
      <dsp:txXfrm rot="-5400000">
        <a:off x="1243100" y="1642539"/>
        <a:ext cx="6930151" cy="1041608"/>
      </dsp:txXfrm>
    </dsp:sp>
    <dsp:sp modelId="{F4CB46F0-A5DB-41C0-850E-86114B666BCA}">
      <dsp:nvSpPr>
        <dsp:cNvPr id="0" name=""/>
        <dsp:cNvSpPr/>
      </dsp:nvSpPr>
      <dsp:spPr>
        <a:xfrm rot="5400000">
          <a:off x="-266378" y="3436176"/>
          <a:ext cx="1775856" cy="1243099"/>
        </a:xfrm>
        <a:prstGeom prst="chevron">
          <a:avLst/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accent5">
              <a:hueOff val="-7244785"/>
              <a:satOff val="51315"/>
              <a:lumOff val="-2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自身学习</a:t>
          </a:r>
          <a:endParaRPr lang="zh-CN" altLang="en-US" sz="2300" kern="1200" dirty="0"/>
        </a:p>
      </dsp:txBody>
      <dsp:txXfrm rot="-5400000">
        <a:off x="1" y="3791348"/>
        <a:ext cx="1243099" cy="532757"/>
      </dsp:txXfrm>
    </dsp:sp>
    <dsp:sp modelId="{9F30741F-062F-4823-8D83-FE6708114C94}">
      <dsp:nvSpPr>
        <dsp:cNvPr id="0" name=""/>
        <dsp:cNvSpPr/>
      </dsp:nvSpPr>
      <dsp:spPr>
        <a:xfrm rot="5400000">
          <a:off x="4159196" y="253701"/>
          <a:ext cx="1154306" cy="69865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244785"/>
              <a:satOff val="51315"/>
              <a:lumOff val="-2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加强对大数据相关技术的学习，如</a:t>
          </a:r>
          <a:r>
            <a:rPr lang="en-US" altLang="zh-CN" sz="2000" kern="1200" dirty="0" err="1" smtClean="0"/>
            <a:t>Spark,Storm</a:t>
          </a:r>
          <a:r>
            <a:rPr lang="zh-CN" altLang="en-US" sz="2000" kern="1200" dirty="0" smtClean="0"/>
            <a:t>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多看优秀开源项目的源码，如</a:t>
          </a:r>
          <a:r>
            <a:rPr lang="en-US" altLang="zh-CN" sz="2000" kern="1200" dirty="0" smtClean="0"/>
            <a:t>Tomcat</a:t>
          </a:r>
          <a:r>
            <a:rPr lang="zh-CN" altLang="en-US" sz="2000" kern="1200" dirty="0" smtClean="0"/>
            <a:t>，</a:t>
          </a:r>
          <a:r>
            <a:rPr lang="en-US" altLang="zh-CN" sz="2000" kern="1200" dirty="0" err="1" smtClean="0"/>
            <a:t>Redis</a:t>
          </a:r>
          <a:r>
            <a:rPr lang="zh-CN" altLang="en-US" sz="2000" kern="1200" dirty="0" smtClean="0"/>
            <a:t>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继续夯实基础，如</a:t>
          </a:r>
          <a:r>
            <a:rPr lang="en-US" altLang="zh-CN" sz="2000" kern="1200" dirty="0" smtClean="0"/>
            <a:t>JVM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TCP/HTTP</a:t>
          </a:r>
          <a:r>
            <a:rPr lang="zh-CN" altLang="en-US" sz="2000" kern="1200" dirty="0" smtClean="0"/>
            <a:t>，操作系统等</a:t>
          </a:r>
          <a:endParaRPr lang="zh-CN" altLang="en-US" sz="2000" kern="1200" dirty="0"/>
        </a:p>
      </dsp:txBody>
      <dsp:txXfrm rot="-5400000">
        <a:off x="1243100" y="3226147"/>
        <a:ext cx="6930151" cy="104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512E7-E1CE-4AD0-B413-7EB8E87D8FB4}">
      <dsp:nvSpPr>
        <dsp:cNvPr id="0" name=""/>
        <dsp:cNvSpPr/>
      </dsp:nvSpPr>
      <dsp:spPr>
        <a:xfrm>
          <a:off x="4534557" y="2362807"/>
          <a:ext cx="3536490" cy="1871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829857"/>
              <a:satOff val="34210"/>
              <a:lumOff val="-1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携程目前技术正在向</a:t>
          </a:r>
          <a:r>
            <a:rPr lang="en-US" altLang="zh-CN" sz="1600" kern="1200" dirty="0" smtClean="0"/>
            <a:t>java</a:t>
          </a:r>
          <a:r>
            <a:rPr lang="zh-CN" altLang="en-US" sz="1600" kern="1200" dirty="0" smtClean="0"/>
            <a:t>转型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携程拥有海量的数据需要进行处理，与我的兴趣方向相吻合</a:t>
          </a:r>
          <a:endParaRPr lang="zh-CN" altLang="en-US" sz="1600" kern="1200" dirty="0"/>
        </a:p>
      </dsp:txBody>
      <dsp:txXfrm>
        <a:off x="5636617" y="2871821"/>
        <a:ext cx="2393317" cy="1321475"/>
      </dsp:txXfrm>
    </dsp:sp>
    <dsp:sp modelId="{1357AF56-A174-4B9E-937B-CC23CCCC6901}">
      <dsp:nvSpPr>
        <dsp:cNvPr id="0" name=""/>
        <dsp:cNvSpPr/>
      </dsp:nvSpPr>
      <dsp:spPr>
        <a:xfrm>
          <a:off x="0" y="2437977"/>
          <a:ext cx="3281567" cy="1745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244785"/>
              <a:satOff val="51315"/>
              <a:lumOff val="-2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居安思危，技术更新太快，为了始终保持核心竞争力，需要不断地进行学习</a:t>
          </a:r>
          <a:endParaRPr lang="zh-CN" altLang="en-US" sz="1600" kern="1200" dirty="0"/>
        </a:p>
      </dsp:txBody>
      <dsp:txXfrm>
        <a:off x="38339" y="2912650"/>
        <a:ext cx="2220419" cy="1232322"/>
      </dsp:txXfrm>
    </dsp:sp>
    <dsp:sp modelId="{0219466E-6669-4F26-B98F-9CFA61542829}">
      <dsp:nvSpPr>
        <dsp:cNvPr id="0" name=""/>
        <dsp:cNvSpPr/>
      </dsp:nvSpPr>
      <dsp:spPr>
        <a:xfrm>
          <a:off x="4499596" y="10952"/>
          <a:ext cx="3571451" cy="133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14929"/>
              <a:satOff val="1710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构建大型系统的实践经验尚不足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对业务逻辑还不够熟悉</a:t>
          </a:r>
          <a:endParaRPr lang="zh-CN" altLang="en-US" sz="1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600" kern="1200" dirty="0"/>
        </a:p>
      </dsp:txBody>
      <dsp:txXfrm>
        <a:off x="5600277" y="40198"/>
        <a:ext cx="2441524" cy="940051"/>
      </dsp:txXfrm>
    </dsp:sp>
    <dsp:sp modelId="{5CD72E72-DC1C-4ADB-A501-6E4D256307F6}">
      <dsp:nvSpPr>
        <dsp:cNvPr id="0" name=""/>
        <dsp:cNvSpPr/>
      </dsp:nvSpPr>
      <dsp:spPr>
        <a:xfrm>
          <a:off x="0" y="-56009"/>
          <a:ext cx="3614942" cy="1465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良好的学习能力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积极的学习态度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浓厚的学习兴趣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已作好终身学习的心理准备</a:t>
          </a:r>
          <a:endParaRPr lang="zh-CN" altLang="en-US" sz="1600" kern="1200" dirty="0"/>
        </a:p>
      </dsp:txBody>
      <dsp:txXfrm>
        <a:off x="32188" y="-23821"/>
        <a:ext cx="2466083" cy="1034610"/>
      </dsp:txXfrm>
    </dsp:sp>
    <dsp:sp modelId="{889FBD3C-DA5C-4073-A27B-A06991408AD3}">
      <dsp:nvSpPr>
        <dsp:cNvPr id="0" name=""/>
        <dsp:cNvSpPr/>
      </dsp:nvSpPr>
      <dsp:spPr>
        <a:xfrm>
          <a:off x="2192380" y="288980"/>
          <a:ext cx="1801538" cy="1801538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</a:t>
          </a:r>
          <a:r>
            <a:rPr lang="zh-CN" altLang="en-US" sz="2800" kern="1200" dirty="0" smtClean="0"/>
            <a:t>优势</a:t>
          </a:r>
          <a:endParaRPr lang="zh-CN" altLang="en-US" sz="2800" kern="1200" dirty="0"/>
        </a:p>
      </dsp:txBody>
      <dsp:txXfrm>
        <a:off x="2720038" y="816638"/>
        <a:ext cx="1273880" cy="1273880"/>
      </dsp:txXfrm>
    </dsp:sp>
    <dsp:sp modelId="{DA5D3FCD-CFD9-4835-B905-51B5B4F71B9D}">
      <dsp:nvSpPr>
        <dsp:cNvPr id="0" name=""/>
        <dsp:cNvSpPr/>
      </dsp:nvSpPr>
      <dsp:spPr>
        <a:xfrm rot="5400000">
          <a:off x="4077129" y="288980"/>
          <a:ext cx="1801538" cy="1801538"/>
        </a:xfrm>
        <a:prstGeom prst="pieWedge">
          <a:avLst/>
        </a:prstGeom>
        <a:solidFill>
          <a:schemeClr val="accent5">
            <a:hueOff val="-2414929"/>
            <a:satOff val="1710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</a:t>
          </a:r>
          <a:r>
            <a:rPr lang="zh-CN" altLang="en-US" sz="2800" kern="1200" dirty="0" smtClean="0"/>
            <a:t>劣势</a:t>
          </a:r>
          <a:endParaRPr lang="zh-CN" altLang="en-US" sz="2800" kern="1200" dirty="0"/>
        </a:p>
      </dsp:txBody>
      <dsp:txXfrm rot="-5400000">
        <a:off x="4077129" y="816638"/>
        <a:ext cx="1273880" cy="1273880"/>
      </dsp:txXfrm>
    </dsp:sp>
    <dsp:sp modelId="{F6FE8440-449A-40F5-9763-9B8BD4E51BCE}">
      <dsp:nvSpPr>
        <dsp:cNvPr id="0" name=""/>
        <dsp:cNvSpPr/>
      </dsp:nvSpPr>
      <dsp:spPr>
        <a:xfrm rot="10800000">
          <a:off x="4077129" y="2173729"/>
          <a:ext cx="1801538" cy="1801538"/>
        </a:xfrm>
        <a:prstGeom prst="pieWedge">
          <a:avLst/>
        </a:prstGeom>
        <a:solidFill>
          <a:schemeClr val="accent5">
            <a:hueOff val="-4829857"/>
            <a:satOff val="34210"/>
            <a:lumOff val="-1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O</a:t>
          </a:r>
          <a:r>
            <a:rPr lang="zh-CN" altLang="en-US" sz="2800" kern="1200" dirty="0" smtClean="0"/>
            <a:t>机会</a:t>
          </a:r>
          <a:endParaRPr lang="zh-CN" altLang="en-US" sz="2800" kern="1200" dirty="0"/>
        </a:p>
      </dsp:txBody>
      <dsp:txXfrm rot="10800000">
        <a:off x="4077129" y="2173729"/>
        <a:ext cx="1273880" cy="1273880"/>
      </dsp:txXfrm>
    </dsp:sp>
    <dsp:sp modelId="{230FA793-464C-429F-B045-C25570B432A6}">
      <dsp:nvSpPr>
        <dsp:cNvPr id="0" name=""/>
        <dsp:cNvSpPr/>
      </dsp:nvSpPr>
      <dsp:spPr>
        <a:xfrm rot="16200000">
          <a:off x="2192380" y="2173729"/>
          <a:ext cx="1801538" cy="1801538"/>
        </a:xfrm>
        <a:prstGeom prst="pieWedge">
          <a:avLst/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</a:t>
          </a:r>
          <a:r>
            <a:rPr lang="zh-CN" altLang="en-US" sz="2800" kern="1200" dirty="0" smtClean="0"/>
            <a:t>威胁</a:t>
          </a:r>
          <a:endParaRPr lang="zh-CN" altLang="en-US" sz="2800" kern="1200" dirty="0"/>
        </a:p>
      </dsp:txBody>
      <dsp:txXfrm rot="5400000">
        <a:off x="2720038" y="2173729"/>
        <a:ext cx="1273880" cy="1273880"/>
      </dsp:txXfrm>
    </dsp:sp>
    <dsp:sp modelId="{4FE4404F-DE9B-44CD-9781-95FE75E4EC45}">
      <dsp:nvSpPr>
        <dsp:cNvPr id="0" name=""/>
        <dsp:cNvSpPr/>
      </dsp:nvSpPr>
      <dsp:spPr>
        <a:xfrm>
          <a:off x="3724519" y="1757670"/>
          <a:ext cx="622009" cy="54087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0FF68-08BD-475A-B500-DE066E8C8C99}">
      <dsp:nvSpPr>
        <dsp:cNvPr id="0" name=""/>
        <dsp:cNvSpPr/>
      </dsp:nvSpPr>
      <dsp:spPr>
        <a:xfrm rot="10800000">
          <a:off x="3724519" y="1965700"/>
          <a:ext cx="622009" cy="540877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BD435-E0B1-43CB-9DFA-C23CB12CFB0B}">
      <dsp:nvSpPr>
        <dsp:cNvPr id="0" name=""/>
        <dsp:cNvSpPr/>
      </dsp:nvSpPr>
      <dsp:spPr>
        <a:xfrm>
          <a:off x="1469005" y="305259"/>
          <a:ext cx="3944888" cy="394488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感恩</a:t>
          </a:r>
          <a:endParaRPr lang="zh-CN" altLang="en-US" sz="5000" kern="1200" dirty="0"/>
        </a:p>
      </dsp:txBody>
      <dsp:txXfrm>
        <a:off x="3548055" y="1141199"/>
        <a:ext cx="1408888" cy="1174074"/>
      </dsp:txXfrm>
    </dsp:sp>
    <dsp:sp modelId="{106497A4-CEA5-4902-B231-6AC99A87CC18}">
      <dsp:nvSpPr>
        <dsp:cNvPr id="0" name=""/>
        <dsp:cNvSpPr/>
      </dsp:nvSpPr>
      <dsp:spPr>
        <a:xfrm>
          <a:off x="1387759" y="446148"/>
          <a:ext cx="3944888" cy="394488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127303"/>
            <a:satOff val="-37778"/>
            <a:lumOff val="2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上进</a:t>
          </a:r>
          <a:endParaRPr lang="zh-CN" altLang="en-US" sz="5000" kern="1200" dirty="0"/>
        </a:p>
      </dsp:txBody>
      <dsp:txXfrm>
        <a:off x="2327018" y="3005629"/>
        <a:ext cx="2113333" cy="1033185"/>
      </dsp:txXfrm>
    </dsp:sp>
    <dsp:sp modelId="{0DC07DE9-7DD4-4B9A-AE33-DF98F5F75386}">
      <dsp:nvSpPr>
        <dsp:cNvPr id="0" name=""/>
        <dsp:cNvSpPr/>
      </dsp:nvSpPr>
      <dsp:spPr>
        <a:xfrm>
          <a:off x="1306513" y="305259"/>
          <a:ext cx="3944888" cy="394488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254607"/>
            <a:satOff val="-75555"/>
            <a:lumOff val="5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谦逊</a:t>
          </a:r>
          <a:endParaRPr lang="zh-CN" altLang="en-US" sz="5000" kern="1200" dirty="0"/>
        </a:p>
      </dsp:txBody>
      <dsp:txXfrm>
        <a:off x="1763463" y="1141199"/>
        <a:ext cx="1408888" cy="1174074"/>
      </dsp:txXfrm>
    </dsp:sp>
    <dsp:sp modelId="{14FE0182-EB13-46F2-B98F-C8F94D2FF9F6}">
      <dsp:nvSpPr>
        <dsp:cNvPr id="0" name=""/>
        <dsp:cNvSpPr/>
      </dsp:nvSpPr>
      <dsp:spPr>
        <a:xfrm>
          <a:off x="1225123" y="61051"/>
          <a:ext cx="4433303" cy="443330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12B2B-E0A4-4114-B2B5-464CC9C2A3A9}">
      <dsp:nvSpPr>
        <dsp:cNvPr id="0" name=""/>
        <dsp:cNvSpPr/>
      </dsp:nvSpPr>
      <dsp:spPr>
        <a:xfrm>
          <a:off x="1143552" y="201691"/>
          <a:ext cx="4433303" cy="443330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127303"/>
            <a:satOff val="-37778"/>
            <a:lumOff val="28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98163-28B1-4C40-A801-ADDAF86ED294}">
      <dsp:nvSpPr>
        <dsp:cNvPr id="0" name=""/>
        <dsp:cNvSpPr/>
      </dsp:nvSpPr>
      <dsp:spPr>
        <a:xfrm>
          <a:off x="1061980" y="61051"/>
          <a:ext cx="4433303" cy="443330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254607"/>
            <a:satOff val="-75555"/>
            <a:lumOff val="56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1B17DE2-EFCF-4E19-A23F-CCC7CF51E4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973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C15DCA-91FB-4B94-A283-656C1815EE74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97C41E-42A0-4AFF-AC87-A8ECF84A6CAC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A1B7E6-5719-49F1-801D-8EF9FF9B070A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601FE5-6224-41DD-BE79-4B8EEC599630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DBB3FC-44DC-444B-BEF9-90DA24F078CF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6E4083-B434-4566-A25B-FC48B80E6302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3C8C99-E9AD-4427-8057-54DB7A0D5622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CFE194-B77F-4F1F-880B-67DBCCE93573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B74C2-5873-43C2-B7B0-AE300BCD10C1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83BB84-32D1-4369-900D-1D3E46D188BE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F8E7C4-2A69-44F0-A1DB-3377895E1075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商务人士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0"/>
            <a:ext cx="28146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50800" y="28575"/>
            <a:ext cx="6276975" cy="22574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gray">
          <a:xfrm>
            <a:off x="6326188" y="2276475"/>
            <a:ext cx="2811462" cy="4540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-1588"/>
            <a:ext cx="9166225" cy="6859588"/>
            <a:chOff x="0" y="0"/>
            <a:chExt cx="5764" cy="4321"/>
          </a:xfrm>
        </p:grpSpPr>
        <p:sp>
          <p:nvSpPr>
            <p:cNvPr id="8" name="AutoShape 19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61 w 243"/>
                <a:gd name="T1" fmla="*/ 335 h 336"/>
                <a:gd name="T2" fmla="*/ 140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1092 w 232"/>
                <a:gd name="T1" fmla="*/ 0 h 290"/>
                <a:gd name="T2" fmla="*/ 779 w 232"/>
                <a:gd name="T3" fmla="*/ 144 h 290"/>
                <a:gd name="T4" fmla="*/ 471 w 232"/>
                <a:gd name="T5" fmla="*/ 253 h 290"/>
                <a:gd name="T6" fmla="*/ 0 w 232"/>
                <a:gd name="T7" fmla="*/ 290 h 290"/>
                <a:gd name="T8" fmla="*/ 110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" name="Picture 52" descr="D:\hdx\模板\2013年VI模板\PPT模板\黑白版-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5661025"/>
            <a:ext cx="2174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457200"/>
            <a:ext cx="5334000" cy="8382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1676400"/>
            <a:ext cx="5386388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20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DA1AC-BC21-4A72-B19C-C16ADF0FE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5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64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64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0238E-09BC-4942-9345-447F158A3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3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0903-7D7B-49A4-B4E9-D9B64D3DD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6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7CFB-1B4F-467C-AECD-EC3B0DBE2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00873-2132-4D56-9949-D00382CEF2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1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A5BEB-94D3-4101-A17E-781C0F056B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2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066F-B414-45B3-B25F-8EA65C589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81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4D138-EA78-4536-9988-82324AF17F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3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5C30-2DB2-4A0E-BB64-A3CBCDF2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9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3A16-35B4-4CEC-998A-DAD40806EC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12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0" y="11113"/>
            <a:ext cx="9064625" cy="11858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ltGray">
          <a:xfrm>
            <a:off x="0" y="6453188"/>
            <a:ext cx="9129713" cy="4048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0" y="6443663"/>
            <a:ext cx="9144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E8C2528-0AA1-474B-8624-082F56B0D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50838"/>
            <a:ext cx="8305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100013" y="1198563"/>
            <a:ext cx="8948737" cy="100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4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2" name="Picture 27" descr="0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0"/>
            <a:ext cx="197961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17"/>
          <p:cNvGrpSpPr>
            <a:grpSpLocks/>
          </p:cNvGrpSpPr>
          <p:nvPr/>
        </p:nvGrpSpPr>
        <p:grpSpPr bwMode="auto">
          <a:xfrm>
            <a:off x="-15875" y="0"/>
            <a:ext cx="9166225" cy="6859588"/>
            <a:chOff x="0" y="0"/>
            <a:chExt cx="5764" cy="4321"/>
          </a:xfrm>
        </p:grpSpPr>
        <p:sp>
          <p:nvSpPr>
            <p:cNvPr id="1035" name="AutoShape 18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36" name="Freeform 19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20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61 w 243"/>
                <a:gd name="T1" fmla="*/ 335 h 336"/>
                <a:gd name="T2" fmla="*/ 140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1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1092 w 232"/>
                <a:gd name="T1" fmla="*/ 0 h 290"/>
                <a:gd name="T2" fmla="*/ 779 w 232"/>
                <a:gd name="T3" fmla="*/ 144 h 290"/>
                <a:gd name="T4" fmla="*/ 471 w 232"/>
                <a:gd name="T5" fmla="*/ 253 h 290"/>
                <a:gd name="T6" fmla="*/ 0 w 232"/>
                <a:gd name="T7" fmla="*/ 290 h 290"/>
                <a:gd name="T8" fmla="*/ 110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2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4" name="Picture 31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5741988"/>
            <a:ext cx="15668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omishu.com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4098925"/>
            <a:ext cx="5770562" cy="10795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度假研发部</a:t>
            </a:r>
            <a:r>
              <a:rPr lang="en-US" altLang="zh-CN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资源引擎开发组</a:t>
            </a:r>
            <a:r>
              <a:rPr lang="en-US" altLang="zh-CN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彭佳斌</a:t>
            </a:r>
          </a:p>
        </p:txBody>
      </p:sp>
      <p:pic>
        <p:nvPicPr>
          <p:cNvPr id="3075" name="Picture 5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201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587375" y="2938463"/>
            <a:ext cx="57705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kern="0" dirty="0" smtClean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遇见</a:t>
            </a:r>
            <a:r>
              <a:rPr lang="en-US" altLang="zh-CN" sz="4800" kern="0" dirty="0" smtClean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4800" kern="0" dirty="0" smtClean="0">
              <a:solidFill>
                <a:srgbClr val="FF99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矩形 2"/>
          <p:cNvSpPr>
            <a:spLocks noChangeArrowheads="1"/>
          </p:cNvSpPr>
          <p:nvPr/>
        </p:nvSpPr>
        <p:spPr bwMode="auto">
          <a:xfrm>
            <a:off x="684213" y="6210300"/>
            <a:ext cx="164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A629D97-3213-4514-B8AF-83D9ECC15594}" type="datetime2">
              <a:rPr lang="zh-CN" altLang="en-US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2016年9月28日</a:t>
            </a:fld>
            <a:endParaRPr lang="zh-CN" altLang="en-US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513" y="6210300"/>
            <a:ext cx="423862" cy="42386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7375" y="6634163"/>
            <a:ext cx="440848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88938"/>
            <a:ext cx="6624637" cy="563562"/>
          </a:xfrm>
        </p:spPr>
        <p:txBody>
          <a:bodyPr/>
          <a:lstStyle/>
          <a:p>
            <a:pPr marL="342900" indent="-342900" eaLnBrk="1" hangingPunct="1"/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实习期间我</a:t>
            </a: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了什么新技能？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549400" y="1341438"/>
            <a:ext cx="7075488" cy="4948237"/>
          </a:xfrm>
        </p:spPr>
        <p:txBody>
          <a:bodyPr/>
          <a:lstStyle/>
          <a:p>
            <a:endParaRPr lang="en-US" altLang="zh-CN" sz="2000" b="0" smtClean="0">
              <a:ea typeface="宋体" pitchFamily="2" charset="-122"/>
            </a:endParaRPr>
          </a:p>
          <a:p>
            <a:pPr lvl="2"/>
            <a:endParaRPr lang="zh-CN" altLang="en-US" sz="1600" smtClean="0">
              <a:ea typeface="宋体" pitchFamily="2" charset="-122"/>
            </a:endParaRPr>
          </a:p>
          <a:p>
            <a:endParaRPr lang="zh-CN" altLang="en-US" smtClean="0">
              <a:solidFill>
                <a:srgbClr val="FF99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C25F73-05A4-41A5-B76D-775FE2069F0F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662360" y="1341438"/>
          <a:ext cx="7870080" cy="449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实习总结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384300" y="217963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1384300" y="297180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384300" y="37639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1384300" y="45561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403350" y="175895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1422400" y="3327400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1422400" y="41354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4230688" y="269398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3323" name="WordArt 20"/>
          <p:cNvSpPr>
            <a:spLocks noChangeArrowheads="1" noChangeShapeType="1" noTextEdit="1"/>
          </p:cNvSpPr>
          <p:nvPr/>
        </p:nvSpPr>
        <p:spPr bwMode="auto">
          <a:xfrm>
            <a:off x="1674813" y="190182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1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3324" name="WordArt 22"/>
          <p:cNvSpPr>
            <a:spLocks noChangeArrowheads="1" noChangeShapeType="1" noTextEdit="1"/>
          </p:cNvSpPr>
          <p:nvPr/>
        </p:nvSpPr>
        <p:spPr bwMode="auto">
          <a:xfrm>
            <a:off x="1649413" y="3476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3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13325" name="WordArt 23"/>
          <p:cNvSpPr>
            <a:spLocks noChangeArrowheads="1" noChangeShapeType="1" noTextEdit="1"/>
          </p:cNvSpPr>
          <p:nvPr/>
        </p:nvSpPr>
        <p:spPr bwMode="auto">
          <a:xfrm>
            <a:off x="1630363" y="42767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4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3326" name="AutoShape 25"/>
          <p:cNvSpPr>
            <a:spLocks noChangeArrowheads="1"/>
          </p:cNvSpPr>
          <p:nvPr/>
        </p:nvSpPr>
        <p:spPr bwMode="auto">
          <a:xfrm>
            <a:off x="1495425" y="175895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7" name="AutoShape 26"/>
          <p:cNvSpPr>
            <a:spLocks noChangeArrowheads="1"/>
          </p:cNvSpPr>
          <p:nvPr/>
        </p:nvSpPr>
        <p:spPr bwMode="auto">
          <a:xfrm>
            <a:off x="1495425" y="332740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实习总结</a:t>
            </a:r>
            <a:endParaRPr lang="en-US" altLang="zh-CN" sz="1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8" name="AutoShape 28"/>
          <p:cNvSpPr>
            <a:spLocks noChangeArrowheads="1"/>
          </p:cNvSpPr>
          <p:nvPr/>
        </p:nvSpPr>
        <p:spPr bwMode="auto">
          <a:xfrm>
            <a:off x="1495425" y="4135438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自我定位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4787900" y="350996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1422400" y="255111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i="1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1" name="AutoShape 26"/>
          <p:cNvSpPr>
            <a:spLocks noChangeArrowheads="1"/>
          </p:cNvSpPr>
          <p:nvPr/>
        </p:nvSpPr>
        <p:spPr bwMode="auto">
          <a:xfrm>
            <a:off x="1495425" y="255111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实习成果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32" name="WordArt 20"/>
          <p:cNvSpPr>
            <a:spLocks noChangeArrowheads="1" noChangeShapeType="1" noTextEdit="1"/>
          </p:cNvSpPr>
          <p:nvPr/>
        </p:nvSpPr>
        <p:spPr bwMode="auto">
          <a:xfrm>
            <a:off x="1660525" y="2714625"/>
            <a:ext cx="17462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2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333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2C1760-3809-4A07-B0BA-EF520674C24D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13334" name="AutoShape 15"/>
          <p:cNvSpPr>
            <a:spLocks noChangeArrowheads="1"/>
          </p:cNvSpPr>
          <p:nvPr/>
        </p:nvSpPr>
        <p:spPr bwMode="auto">
          <a:xfrm>
            <a:off x="1384300" y="4948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职业规划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1187450" y="5368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3336" name="WordArt 21"/>
          <p:cNvSpPr>
            <a:spLocks noChangeArrowheads="1" noChangeShapeType="1" noTextEdit="1"/>
          </p:cNvSpPr>
          <p:nvPr/>
        </p:nvSpPr>
        <p:spPr bwMode="auto">
          <a:xfrm>
            <a:off x="1630363" y="50673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5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实习总结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433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435F7D-11BC-44F1-A9A8-358AF4AF4FA3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61406"/>
              </p:ext>
            </p:extLst>
          </p:nvPr>
        </p:nvGraphicFramePr>
        <p:xfrm>
          <a:off x="457200" y="1366838"/>
          <a:ext cx="8229600" cy="494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FFFFFF"/>
                </a:solidFill>
                <a:ea typeface="黑体" pitchFamily="49" charset="-122"/>
              </a:rPr>
              <a:t>自我定位</a:t>
            </a:r>
            <a:endParaRPr lang="zh-CN" altLang="en-US" sz="4000" smtClean="0">
              <a:ea typeface="黑体" pitchFamily="49" charset="-122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384300" y="217963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1384300" y="297180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384300" y="37639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1384300" y="45561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403350" y="175895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1422400" y="4119563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4230688" y="269398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5370" name="WordArt 20"/>
          <p:cNvSpPr>
            <a:spLocks noChangeArrowheads="1" noChangeShapeType="1" noTextEdit="1"/>
          </p:cNvSpPr>
          <p:nvPr/>
        </p:nvSpPr>
        <p:spPr bwMode="auto">
          <a:xfrm>
            <a:off x="1674813" y="190182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1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5371" name="WordArt 23"/>
          <p:cNvSpPr>
            <a:spLocks noChangeArrowheads="1" noChangeShapeType="1" noTextEdit="1"/>
          </p:cNvSpPr>
          <p:nvPr/>
        </p:nvSpPr>
        <p:spPr bwMode="auto">
          <a:xfrm>
            <a:off x="1630363" y="4238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4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15372" name="WordArt 24"/>
          <p:cNvSpPr>
            <a:spLocks noChangeArrowheads="1" noChangeShapeType="1" noTextEdit="1"/>
          </p:cNvSpPr>
          <p:nvPr/>
        </p:nvSpPr>
        <p:spPr bwMode="auto">
          <a:xfrm>
            <a:off x="1630363" y="50768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5373" name="AutoShape 25"/>
          <p:cNvSpPr>
            <a:spLocks noChangeArrowheads="1"/>
          </p:cNvSpPr>
          <p:nvPr/>
        </p:nvSpPr>
        <p:spPr bwMode="auto">
          <a:xfrm>
            <a:off x="1495425" y="175895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4" name="AutoShape 26"/>
          <p:cNvSpPr>
            <a:spLocks noChangeArrowheads="1"/>
          </p:cNvSpPr>
          <p:nvPr/>
        </p:nvSpPr>
        <p:spPr bwMode="auto">
          <a:xfrm>
            <a:off x="1495425" y="411956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自我定位</a:t>
            </a:r>
            <a:endParaRPr lang="en-US" altLang="zh-CN" sz="1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4787900" y="427196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1422400" y="255111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i="1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7" name="AutoShape 26"/>
          <p:cNvSpPr>
            <a:spLocks noChangeArrowheads="1"/>
          </p:cNvSpPr>
          <p:nvPr/>
        </p:nvSpPr>
        <p:spPr bwMode="auto">
          <a:xfrm>
            <a:off x="1495425" y="255111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实习成果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8" name="WordArt 20"/>
          <p:cNvSpPr>
            <a:spLocks noChangeArrowheads="1" noChangeShapeType="1" noTextEdit="1"/>
          </p:cNvSpPr>
          <p:nvPr/>
        </p:nvSpPr>
        <p:spPr bwMode="auto">
          <a:xfrm>
            <a:off x="1660525" y="2714625"/>
            <a:ext cx="17462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2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1422400" y="334327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 i="1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80" name="AutoShape 27"/>
          <p:cNvSpPr>
            <a:spLocks noChangeArrowheads="1"/>
          </p:cNvSpPr>
          <p:nvPr/>
        </p:nvSpPr>
        <p:spPr bwMode="auto">
          <a:xfrm>
            <a:off x="1495425" y="3343275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实习总结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81" name="WordArt 22"/>
          <p:cNvSpPr>
            <a:spLocks noChangeArrowheads="1" noChangeShapeType="1" noTextEdit="1"/>
          </p:cNvSpPr>
          <p:nvPr/>
        </p:nvSpPr>
        <p:spPr bwMode="auto">
          <a:xfrm>
            <a:off x="1649413" y="3476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3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1538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AC697A-4384-42B4-B350-1DD4365FCFF8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15383" name="AutoShape 15"/>
          <p:cNvSpPr>
            <a:spLocks noChangeArrowheads="1"/>
          </p:cNvSpPr>
          <p:nvPr/>
        </p:nvSpPr>
        <p:spPr bwMode="auto">
          <a:xfrm>
            <a:off x="1384300" y="4948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职业规划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1187450" y="5368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5385" name="WordArt 21"/>
          <p:cNvSpPr>
            <a:spLocks noChangeArrowheads="1" noChangeShapeType="1" noTextEdit="1"/>
          </p:cNvSpPr>
          <p:nvPr/>
        </p:nvSpPr>
        <p:spPr bwMode="auto">
          <a:xfrm>
            <a:off x="1630363" y="50673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5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自我定位</a:t>
            </a:r>
            <a:r>
              <a:rPr lang="en-US" altLang="zh-CN" smtClean="0">
                <a:ea typeface="宋体" pitchFamily="2" charset="-122"/>
              </a:rPr>
              <a:t>(SOWT)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741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D6498B-A49D-4601-ABC2-846502AD657D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539552" y="1412776"/>
          <a:ext cx="807104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自我定位</a:t>
            </a:r>
            <a:r>
              <a:rPr lang="en-US" altLang="zh-CN" smtClean="0">
                <a:ea typeface="宋体" pitchFamily="2" charset="-122"/>
              </a:rPr>
              <a:t>—</a:t>
            </a:r>
            <a:r>
              <a:rPr lang="zh-CN" altLang="en-US" smtClean="0">
                <a:ea typeface="宋体" pitchFamily="2" charset="-122"/>
              </a:rPr>
              <a:t>初出茅庐</a:t>
            </a: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FAEF79-E581-42D1-96A8-90458AA54816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259632" y="1412776"/>
          <a:ext cx="6720408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/>
          <p:cNvSpPr txBox="1">
            <a:spLocks noChangeArrowheads="1"/>
          </p:cNvSpPr>
          <p:nvPr/>
        </p:nvSpPr>
        <p:spPr bwMode="auto">
          <a:xfrm>
            <a:off x="1331913" y="2636838"/>
            <a:ext cx="41052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6000" b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谢谢您出席我的答辩</a:t>
            </a:r>
            <a:endParaRPr lang="en-US" altLang="zh-CN" sz="6000" b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000" b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Q&amp;A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度假研发部</a:t>
            </a:r>
            <a:r>
              <a:rPr lang="en-US" altLang="zh-CN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资源引擎开发组</a:t>
            </a:r>
            <a:r>
              <a:rPr lang="en-US" altLang="zh-CN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彭佳斌</a:t>
            </a:r>
            <a:endParaRPr lang="en-US" altLang="zh-CN" sz="16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483" name="Picture 12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201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827088" y="765175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遇见携程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0838"/>
            <a:ext cx="2381250" cy="56356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遇见携程</a:t>
            </a:r>
            <a:endParaRPr lang="en-US" altLang="zh-CN" sz="4000" smtClean="0">
              <a:ea typeface="黑体" pitchFamily="49" charset="-122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4230688" y="269398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4100" name="WordArt 20"/>
          <p:cNvSpPr>
            <a:spLocks noChangeArrowheads="1" noChangeShapeType="1" noTextEdit="1"/>
          </p:cNvSpPr>
          <p:nvPr/>
        </p:nvSpPr>
        <p:spPr bwMode="auto">
          <a:xfrm>
            <a:off x="1674813" y="190182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4101" name="WordArt 21"/>
          <p:cNvSpPr>
            <a:spLocks noChangeArrowheads="1" noChangeShapeType="1" noTextEdit="1"/>
          </p:cNvSpPr>
          <p:nvPr/>
        </p:nvSpPr>
        <p:spPr bwMode="auto">
          <a:xfrm>
            <a:off x="1671638" y="26670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2</a:t>
            </a:r>
            <a:endParaRPr lang="zh-CN" altLang="en-US" sz="3600" b="1" kern="1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4102" name="WordArt 22"/>
          <p:cNvSpPr>
            <a:spLocks noChangeArrowheads="1" noChangeShapeType="1" noTextEdit="1"/>
          </p:cNvSpPr>
          <p:nvPr/>
        </p:nvSpPr>
        <p:spPr bwMode="auto">
          <a:xfrm>
            <a:off x="1649413" y="3476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4103" name="WordArt 23"/>
          <p:cNvSpPr>
            <a:spLocks noChangeArrowheads="1" noChangeShapeType="1" noTextEdit="1"/>
          </p:cNvSpPr>
          <p:nvPr/>
        </p:nvSpPr>
        <p:spPr bwMode="auto">
          <a:xfrm>
            <a:off x="1630363" y="42767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4104" name="WordArt 24"/>
          <p:cNvSpPr>
            <a:spLocks noChangeArrowheads="1" noChangeShapeType="1" noTextEdit="1"/>
          </p:cNvSpPr>
          <p:nvPr/>
        </p:nvSpPr>
        <p:spPr bwMode="auto">
          <a:xfrm>
            <a:off x="1630363" y="50768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4105" name="WordArt 20"/>
          <p:cNvSpPr>
            <a:spLocks noChangeArrowheads="1" noChangeShapeType="1" noTextEdit="1"/>
          </p:cNvSpPr>
          <p:nvPr/>
        </p:nvSpPr>
        <p:spPr bwMode="auto">
          <a:xfrm>
            <a:off x="1660525" y="2714625"/>
            <a:ext cx="17462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41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F1A819-E2A8-4BF1-9E1B-9F725AA3B14F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1613" y="3395663"/>
            <a:ext cx="31242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838" y="6218238"/>
            <a:ext cx="408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04900" y="2720975"/>
            <a:ext cx="9017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3525838" y="29035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9933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lang="zh-CN" altLang="en-US" sz="3200" b="0">
              <a:solidFill>
                <a:srgbClr val="FF99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84625" y="297021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ea typeface="华文楷体" panose="02010600040101010101" pitchFamily="2" charset="-122"/>
              </a:rPr>
              <a:t>自我介绍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3736975" y="3082925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6081713" y="2913063"/>
            <a:ext cx="377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9933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3200" b="0">
              <a:solidFill>
                <a:srgbClr val="FF99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70663" y="2995613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华文楷体" panose="02010600040101010101" pitchFamily="2" charset="-122"/>
              </a:rPr>
              <a:t>实习成果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324600" y="3082925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3525838" y="3482975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9933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endParaRPr lang="zh-CN" altLang="en-US" sz="3200" b="0">
              <a:solidFill>
                <a:srgbClr val="FF99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84625" y="3549650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华文楷体" panose="02010600040101010101" pitchFamily="2" charset="-122"/>
              </a:rPr>
              <a:t>实习总结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3736975" y="3662363"/>
            <a:ext cx="246063" cy="246062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6081713" y="3492500"/>
            <a:ext cx="377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9933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endParaRPr lang="zh-CN" altLang="en-US" sz="3200" b="0">
              <a:solidFill>
                <a:srgbClr val="FF99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70663" y="3575050"/>
            <a:ext cx="11509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华文楷体" panose="02010600040101010101" pitchFamily="2" charset="-122"/>
              </a:rPr>
              <a:t>自我定位</a:t>
            </a: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6324600" y="3662363"/>
            <a:ext cx="246063" cy="246062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16"/>
          <p:cNvSpPr/>
          <p:nvPr/>
        </p:nvSpPr>
        <p:spPr>
          <a:xfrm>
            <a:off x="395288" y="5915025"/>
            <a:ext cx="336550" cy="32067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5" name="椭圆 17"/>
          <p:cNvSpPr/>
          <p:nvPr/>
        </p:nvSpPr>
        <p:spPr>
          <a:xfrm>
            <a:off x="58738" y="5592763"/>
            <a:ext cx="336550" cy="31273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278188" y="2995613"/>
            <a:ext cx="9525" cy="1651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8" name="日期占位符 1"/>
          <p:cNvSpPr txBox="1">
            <a:spLocks/>
          </p:cNvSpPr>
          <p:nvPr/>
        </p:nvSpPr>
        <p:spPr bwMode="auto">
          <a:xfrm>
            <a:off x="628650" y="6181725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2CD8EDE-A13D-4284-B91B-C1DAC4381C20}" type="datetime2">
              <a:rPr lang="zh-CN" altLang="en-US" sz="1200">
                <a:solidFill>
                  <a:schemeClr val="bg1"/>
                </a:solidFill>
                <a:ea typeface="宋体" pitchFamily="2" charset="-122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2016年9月28日</a:t>
            </a:fld>
            <a:endParaRPr lang="zh-CN" altLang="en-US" sz="12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0" grpId="0"/>
      <p:bldP spid="42" grpId="0"/>
      <p:bldP spid="43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自我介绍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384300" y="217963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1384300" y="297180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384300" y="37639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1384300" y="45561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403350" y="1758950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1422400" y="255111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i="1" ker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1422400" y="334327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 i="1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1422400" y="41354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131" name="WordArt 21"/>
          <p:cNvSpPr>
            <a:spLocks noChangeArrowheads="1" noChangeShapeType="1" noTextEdit="1"/>
          </p:cNvSpPr>
          <p:nvPr/>
        </p:nvSpPr>
        <p:spPr bwMode="auto">
          <a:xfrm>
            <a:off x="1671638" y="26670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2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5132" name="WordArt 22"/>
          <p:cNvSpPr>
            <a:spLocks noChangeArrowheads="1" noChangeShapeType="1" noTextEdit="1"/>
          </p:cNvSpPr>
          <p:nvPr/>
        </p:nvSpPr>
        <p:spPr bwMode="auto">
          <a:xfrm>
            <a:off x="1649413" y="3476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3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5133" name="WordArt 23"/>
          <p:cNvSpPr>
            <a:spLocks noChangeArrowheads="1" noChangeShapeType="1" noTextEdit="1"/>
          </p:cNvSpPr>
          <p:nvPr/>
        </p:nvSpPr>
        <p:spPr bwMode="auto">
          <a:xfrm>
            <a:off x="1630363" y="42767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4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5134" name="WordArt 24"/>
          <p:cNvSpPr>
            <a:spLocks noChangeArrowheads="1" noChangeShapeType="1" noTextEdit="1"/>
          </p:cNvSpPr>
          <p:nvPr/>
        </p:nvSpPr>
        <p:spPr bwMode="auto">
          <a:xfrm>
            <a:off x="1630363" y="50768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5135" name="AutoShape 25"/>
          <p:cNvSpPr>
            <a:spLocks noChangeArrowheads="1"/>
          </p:cNvSpPr>
          <p:nvPr/>
        </p:nvSpPr>
        <p:spPr bwMode="auto">
          <a:xfrm>
            <a:off x="1495425" y="175895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altLang="zh-CN" sz="1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6" name="AutoShape 26"/>
          <p:cNvSpPr>
            <a:spLocks noChangeArrowheads="1"/>
          </p:cNvSpPr>
          <p:nvPr/>
        </p:nvSpPr>
        <p:spPr bwMode="auto">
          <a:xfrm>
            <a:off x="1449388" y="257175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实习成果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7" name="AutoShape 27"/>
          <p:cNvSpPr>
            <a:spLocks noChangeArrowheads="1"/>
          </p:cNvSpPr>
          <p:nvPr/>
        </p:nvSpPr>
        <p:spPr bwMode="auto">
          <a:xfrm>
            <a:off x="1495425" y="3343275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实习总结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8" name="AutoShape 28"/>
          <p:cNvSpPr>
            <a:spLocks noChangeArrowheads="1"/>
          </p:cNvSpPr>
          <p:nvPr/>
        </p:nvSpPr>
        <p:spPr bwMode="auto">
          <a:xfrm>
            <a:off x="1471613" y="412591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自我定位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9" name="WordArt 21"/>
          <p:cNvSpPr>
            <a:spLocks noChangeArrowheads="1" noChangeShapeType="1" noTextEdit="1"/>
          </p:cNvSpPr>
          <p:nvPr/>
        </p:nvSpPr>
        <p:spPr bwMode="auto">
          <a:xfrm>
            <a:off x="1658938" y="1884363"/>
            <a:ext cx="1555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1</a:t>
            </a:r>
            <a:endParaRPr lang="zh-CN" altLang="en-US" sz="3600" b="1" kern="1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37" name="AutoShape 19"/>
          <p:cNvSpPr>
            <a:spLocks noChangeArrowheads="1"/>
          </p:cNvSpPr>
          <p:nvPr/>
        </p:nvSpPr>
        <p:spPr bwMode="auto">
          <a:xfrm>
            <a:off x="4230688" y="191611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14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7689F1-68BA-4E7F-854E-7D21C97CCC83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187450" y="5368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5143" name="AutoShape 15"/>
          <p:cNvSpPr>
            <a:spLocks noChangeArrowheads="1"/>
          </p:cNvSpPr>
          <p:nvPr/>
        </p:nvSpPr>
        <p:spPr bwMode="auto">
          <a:xfrm>
            <a:off x="1384300" y="4948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职业规划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4" name="WordArt 21"/>
          <p:cNvSpPr>
            <a:spLocks noChangeArrowheads="1" noChangeShapeType="1" noTextEdit="1"/>
          </p:cNvSpPr>
          <p:nvPr/>
        </p:nvSpPr>
        <p:spPr bwMode="auto">
          <a:xfrm>
            <a:off x="1630363" y="50673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5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1BB5A8-6605-49A7-B4E6-03AD91C3B7FE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6147" name="Shape 775"/>
          <p:cNvSpPr>
            <a:spLocks noChangeArrowheads="1"/>
          </p:cNvSpPr>
          <p:nvPr/>
        </p:nvSpPr>
        <p:spPr bwMode="auto">
          <a:xfrm>
            <a:off x="3098800" y="2309813"/>
            <a:ext cx="95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阳光</a:t>
            </a:r>
            <a:endParaRPr lang="en-US" altLang="zh-CN" sz="1800" b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开朗</a:t>
            </a:r>
          </a:p>
        </p:txBody>
      </p:sp>
      <p:sp>
        <p:nvSpPr>
          <p:cNvPr id="6148" name="Shape 780"/>
          <p:cNvSpPr>
            <a:spLocks noChangeArrowheads="1"/>
          </p:cNvSpPr>
          <p:nvPr/>
        </p:nvSpPr>
        <p:spPr bwMode="auto">
          <a:xfrm>
            <a:off x="7785100" y="4151313"/>
            <a:ext cx="952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疲劳驾驶</a:t>
            </a:r>
          </a:p>
        </p:txBody>
      </p:sp>
      <p:sp>
        <p:nvSpPr>
          <p:cNvPr id="6149" name="Shape 781"/>
          <p:cNvSpPr>
            <a:spLocks noChangeArrowheads="1"/>
          </p:cNvSpPr>
          <p:nvPr/>
        </p:nvSpPr>
        <p:spPr bwMode="auto">
          <a:xfrm>
            <a:off x="1830388" y="3192463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超速</a:t>
            </a:r>
          </a:p>
        </p:txBody>
      </p:sp>
      <p:sp>
        <p:nvSpPr>
          <p:cNvPr id="6150" name="Shape 782"/>
          <p:cNvSpPr>
            <a:spLocks noChangeArrowheads="1"/>
          </p:cNvSpPr>
          <p:nvPr/>
        </p:nvSpPr>
        <p:spPr bwMode="auto">
          <a:xfrm>
            <a:off x="946150" y="2260600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其他危险</a:t>
            </a:r>
            <a:endParaRPr lang="en-US" altLang="zh-CN" sz="1400" b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行为</a:t>
            </a:r>
          </a:p>
        </p:txBody>
      </p:sp>
      <p:sp>
        <p:nvSpPr>
          <p:cNvPr id="6151" name="标题 3"/>
          <p:cNvSpPr>
            <a:spLocks noGrp="1"/>
          </p:cNvSpPr>
          <p:nvPr>
            <p:ph type="title"/>
          </p:nvPr>
        </p:nvSpPr>
        <p:spPr>
          <a:xfrm>
            <a:off x="266700" y="401638"/>
            <a:ext cx="8305800" cy="563562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自我介绍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" t="5420" r="5162" b="5164"/>
          <a:stretch/>
        </p:blipFill>
        <p:spPr>
          <a:xfrm>
            <a:off x="5721176" y="1539785"/>
            <a:ext cx="2094094" cy="2094092"/>
          </a:xfrm>
          <a:prstGeom prst="ellipse">
            <a:avLst/>
          </a:prstGeom>
        </p:spPr>
      </p:pic>
      <p:pic>
        <p:nvPicPr>
          <p:cNvPr id="6153" name="Picture 42" descr="C:\Users\abinge\Desktop\hual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54150"/>
            <a:ext cx="2747962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Box 1"/>
          <p:cNvSpPr txBox="1">
            <a:spLocks noChangeArrowheads="1"/>
          </p:cNvSpPr>
          <p:nvPr/>
        </p:nvSpPr>
        <p:spPr bwMode="auto">
          <a:xfrm>
            <a:off x="539750" y="3836988"/>
            <a:ext cx="3224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微机原理与接口技术</a:t>
            </a:r>
            <a:r>
              <a:rPr lang="en-US" altLang="zh-CN" dirty="0">
                <a:ea typeface="宋体" pitchFamily="2" charset="-122"/>
              </a:rPr>
              <a:t>》	95     </a:t>
            </a:r>
          </a:p>
          <a:p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操作系统</a:t>
            </a:r>
            <a:r>
              <a:rPr lang="en-US" altLang="zh-CN" dirty="0">
                <a:ea typeface="宋体" pitchFamily="2" charset="-122"/>
              </a:rPr>
              <a:t>》                    	96</a:t>
            </a:r>
          </a:p>
          <a:p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数据库原理</a:t>
            </a:r>
            <a:r>
              <a:rPr lang="en-US" altLang="zh-CN" dirty="0">
                <a:ea typeface="宋体" pitchFamily="2" charset="-122"/>
              </a:rPr>
              <a:t>》                	95</a:t>
            </a:r>
          </a:p>
          <a:p>
            <a:r>
              <a:rPr lang="en-US" altLang="zh-CN" dirty="0">
                <a:ea typeface="宋体" pitchFamily="2" charset="-122"/>
              </a:rPr>
              <a:t>《java web </a:t>
            </a:r>
            <a:r>
              <a:rPr lang="zh-CN" altLang="en-US" dirty="0">
                <a:ea typeface="宋体" pitchFamily="2" charset="-122"/>
              </a:rPr>
              <a:t>应用技术</a:t>
            </a:r>
            <a:r>
              <a:rPr lang="en-US" altLang="zh-CN" dirty="0">
                <a:ea typeface="宋体" pitchFamily="2" charset="-122"/>
              </a:rPr>
              <a:t>》     	98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55" name="TextBox 2"/>
          <p:cNvSpPr txBox="1">
            <a:spLocks noChangeArrowheads="1"/>
          </p:cNvSpPr>
          <p:nvPr/>
        </p:nvSpPr>
        <p:spPr bwMode="auto">
          <a:xfrm>
            <a:off x="684213" y="5160963"/>
            <a:ext cx="3455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专业排名第四（共</a:t>
            </a:r>
            <a:r>
              <a:rPr lang="en-US" altLang="zh-CN" dirty="0">
                <a:ea typeface="宋体" pitchFamily="2" charset="-122"/>
              </a:rPr>
              <a:t>150</a:t>
            </a:r>
            <a:r>
              <a:rPr lang="zh-CN" altLang="en-US" dirty="0">
                <a:ea typeface="宋体" pitchFamily="2" charset="-122"/>
              </a:rPr>
              <a:t>人）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班级排名第一（共</a:t>
            </a:r>
            <a:r>
              <a:rPr lang="en-US" altLang="zh-CN" dirty="0">
                <a:ea typeface="宋体" pitchFamily="2" charset="-122"/>
              </a:rPr>
              <a:t>30</a:t>
            </a:r>
            <a:r>
              <a:rPr lang="zh-CN" altLang="en-US" dirty="0">
                <a:ea typeface="宋体" pitchFamily="2" charset="-122"/>
              </a:rPr>
              <a:t>人）</a:t>
            </a:r>
          </a:p>
        </p:txBody>
      </p:sp>
      <p:sp>
        <p:nvSpPr>
          <p:cNvPr id="6156" name="TextBox 3"/>
          <p:cNvSpPr txBox="1">
            <a:spLocks noChangeArrowheads="1"/>
          </p:cNvSpPr>
          <p:nvPr/>
        </p:nvSpPr>
        <p:spPr bwMode="auto">
          <a:xfrm>
            <a:off x="4051300" y="3836988"/>
            <a:ext cx="48418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pitchFamily="2" charset="-122"/>
              </a:rPr>
              <a:t>“机房网络管理系统”</a:t>
            </a:r>
            <a:r>
              <a:rPr lang="en-US" altLang="zh-CN" dirty="0" smtClean="0">
                <a:ea typeface="宋体" pitchFamily="2" charset="-122"/>
              </a:rPr>
              <a:t>               </a:t>
            </a:r>
            <a:r>
              <a:rPr lang="en-US" altLang="zh-CN" dirty="0">
                <a:ea typeface="宋体" pitchFamily="2" charset="-122"/>
              </a:rPr>
              <a:t>C# </a:t>
            </a:r>
            <a:r>
              <a:rPr lang="en-US" altLang="zh-CN" dirty="0" err="1" smtClean="0">
                <a:ea typeface="宋体" pitchFamily="2" charset="-122"/>
              </a:rPr>
              <a:t>WinForm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Office</a:t>
            </a:r>
            <a:r>
              <a:rPr lang="zh-CN" altLang="en-US" dirty="0">
                <a:ea typeface="宋体" pitchFamily="2" charset="-122"/>
              </a:rPr>
              <a:t>主观题自动评阅系统”  </a:t>
            </a:r>
            <a:r>
              <a:rPr lang="en-US" altLang="zh-CN" dirty="0">
                <a:ea typeface="宋体" pitchFamily="2" charset="-122"/>
              </a:rPr>
              <a:t>C# </a:t>
            </a:r>
            <a:r>
              <a:rPr lang="en-US" altLang="zh-CN" dirty="0" err="1">
                <a:ea typeface="宋体" pitchFamily="2" charset="-122"/>
              </a:rPr>
              <a:t>WinForm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“高秘书师生作业通”               </a:t>
            </a:r>
            <a:r>
              <a:rPr lang="en-US" altLang="zh-CN" dirty="0">
                <a:ea typeface="宋体" pitchFamily="2" charset="-122"/>
              </a:rPr>
              <a:t>Java Web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57" name="TextBox 4"/>
          <p:cNvSpPr txBox="1">
            <a:spLocks noChangeArrowheads="1"/>
          </p:cNvSpPr>
          <p:nvPr/>
        </p:nvSpPr>
        <p:spPr bwMode="auto">
          <a:xfrm>
            <a:off x="4140200" y="4760318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pitchFamily="2" charset="-122"/>
                <a:hlinkClick r:id="rId5"/>
              </a:rPr>
              <a:t>http://gaomishu.com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1E282F-9234-4CE9-B551-8A931FD36E28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cxnSp>
        <p:nvCxnSpPr>
          <p:cNvPr id="7171" name="Connector 749"/>
          <p:cNvCxnSpPr>
            <a:cxnSpLocks noChangeShapeType="1"/>
            <a:stCxn id="10292" idx="2"/>
          </p:cNvCxnSpPr>
          <p:nvPr/>
        </p:nvCxnSpPr>
        <p:spPr bwMode="auto">
          <a:xfrm>
            <a:off x="4475163" y="2135188"/>
            <a:ext cx="0" cy="1385887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Connector 753"/>
          <p:cNvCxnSpPr>
            <a:cxnSpLocks noChangeShapeType="1"/>
          </p:cNvCxnSpPr>
          <p:nvPr/>
        </p:nvCxnSpPr>
        <p:spPr bwMode="auto">
          <a:xfrm>
            <a:off x="4699000" y="3632200"/>
            <a:ext cx="1971675" cy="109538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Connector 754"/>
          <p:cNvCxnSpPr>
            <a:cxnSpLocks noChangeShapeType="1"/>
          </p:cNvCxnSpPr>
          <p:nvPr/>
        </p:nvCxnSpPr>
        <p:spPr bwMode="auto">
          <a:xfrm flipH="1">
            <a:off x="4587875" y="2549525"/>
            <a:ext cx="1889125" cy="9715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Connector 755"/>
          <p:cNvCxnSpPr>
            <a:cxnSpLocks noChangeShapeType="1"/>
          </p:cNvCxnSpPr>
          <p:nvPr/>
        </p:nvCxnSpPr>
        <p:spPr bwMode="auto">
          <a:xfrm>
            <a:off x="4699000" y="3608388"/>
            <a:ext cx="1778000" cy="101917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Connector 756"/>
          <p:cNvCxnSpPr>
            <a:cxnSpLocks noChangeShapeType="1"/>
          </p:cNvCxnSpPr>
          <p:nvPr/>
        </p:nvCxnSpPr>
        <p:spPr bwMode="auto">
          <a:xfrm>
            <a:off x="4699000" y="3608388"/>
            <a:ext cx="889000" cy="16192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Connector 757"/>
          <p:cNvCxnSpPr>
            <a:cxnSpLocks noChangeShapeType="1"/>
          </p:cNvCxnSpPr>
          <p:nvPr/>
        </p:nvCxnSpPr>
        <p:spPr bwMode="auto">
          <a:xfrm flipH="1">
            <a:off x="3900488" y="3608388"/>
            <a:ext cx="687387" cy="161925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Connector 758"/>
          <p:cNvCxnSpPr>
            <a:cxnSpLocks noChangeShapeType="1"/>
          </p:cNvCxnSpPr>
          <p:nvPr/>
        </p:nvCxnSpPr>
        <p:spPr bwMode="auto">
          <a:xfrm flipH="1">
            <a:off x="2782888" y="4025900"/>
            <a:ext cx="1446212" cy="771525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Connector 759"/>
          <p:cNvCxnSpPr>
            <a:cxnSpLocks noChangeShapeType="1"/>
          </p:cNvCxnSpPr>
          <p:nvPr/>
        </p:nvCxnSpPr>
        <p:spPr bwMode="auto">
          <a:xfrm flipH="1">
            <a:off x="2592388" y="3595688"/>
            <a:ext cx="1882775" cy="29210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Connector 760"/>
          <p:cNvCxnSpPr>
            <a:cxnSpLocks noChangeShapeType="1"/>
          </p:cNvCxnSpPr>
          <p:nvPr/>
        </p:nvCxnSpPr>
        <p:spPr bwMode="auto">
          <a:xfrm>
            <a:off x="3124200" y="2908300"/>
            <a:ext cx="1574800" cy="700088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Shape 780"/>
          <p:cNvSpPr>
            <a:spLocks noChangeArrowheads="1"/>
          </p:cNvSpPr>
          <p:nvPr/>
        </p:nvSpPr>
        <p:spPr bwMode="auto">
          <a:xfrm>
            <a:off x="7785100" y="4151313"/>
            <a:ext cx="952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疲劳驾驶</a:t>
            </a:r>
          </a:p>
        </p:txBody>
      </p:sp>
      <p:sp>
        <p:nvSpPr>
          <p:cNvPr id="7181" name="Shape 781"/>
          <p:cNvSpPr>
            <a:spLocks noChangeArrowheads="1"/>
          </p:cNvSpPr>
          <p:nvPr/>
        </p:nvSpPr>
        <p:spPr bwMode="auto">
          <a:xfrm>
            <a:off x="1830388" y="3192463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超速</a:t>
            </a:r>
          </a:p>
        </p:txBody>
      </p:sp>
      <p:sp>
        <p:nvSpPr>
          <p:cNvPr id="7182" name="Shape 782"/>
          <p:cNvSpPr>
            <a:spLocks noChangeArrowheads="1"/>
          </p:cNvSpPr>
          <p:nvPr/>
        </p:nvSpPr>
        <p:spPr bwMode="auto">
          <a:xfrm>
            <a:off x="946150" y="2260600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其他危险</a:t>
            </a:r>
            <a:endParaRPr lang="en-US" altLang="zh-CN" sz="1400" b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行为</a:t>
            </a:r>
          </a:p>
        </p:txBody>
      </p:sp>
      <p:sp>
        <p:nvSpPr>
          <p:cNvPr id="7183" name="Shape 784"/>
          <p:cNvSpPr>
            <a:spLocks noChangeArrowheads="1"/>
          </p:cNvSpPr>
          <p:nvPr/>
        </p:nvSpPr>
        <p:spPr bwMode="auto">
          <a:xfrm>
            <a:off x="4229100" y="5041900"/>
            <a:ext cx="9525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三好</a:t>
            </a:r>
          </a:p>
        </p:txBody>
      </p:sp>
      <p:sp>
        <p:nvSpPr>
          <p:cNvPr id="7184" name="标题 3"/>
          <p:cNvSpPr>
            <a:spLocks noGrp="1"/>
          </p:cNvSpPr>
          <p:nvPr>
            <p:ph type="title"/>
          </p:nvPr>
        </p:nvSpPr>
        <p:spPr>
          <a:xfrm>
            <a:off x="266700" y="401638"/>
            <a:ext cx="8305800" cy="563562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自我介绍</a:t>
            </a:r>
          </a:p>
        </p:txBody>
      </p:sp>
      <p:pic>
        <p:nvPicPr>
          <p:cNvPr id="10279" name="Picture 39" descr="C:\Users\abinge\Desktop\jav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2908300"/>
            <a:ext cx="1381125" cy="137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0" name="Picture 40" descr="C:\Users\abinge\Desktop\spr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67" y="3582344"/>
            <a:ext cx="1368152" cy="636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281" name="Picture 41" descr="C:\Users\abinge\Desktop\struts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41" y="1914349"/>
            <a:ext cx="1086556" cy="1086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 descr="C:\Users\abinge\Desktop\linu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76" y="5246524"/>
            <a:ext cx="1511214" cy="6798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5" name="Picture 45" descr="C:\Users\abinge\Desktop\hiberna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28" y="4707890"/>
            <a:ext cx="1609626" cy="5197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46" descr="C:\Users\abinge\Desktop\mysq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5255038"/>
            <a:ext cx="1376085" cy="790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9" name="Picture 49" descr="C:\Users\abinge\Desktop\hadoop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97" y="4533496"/>
            <a:ext cx="1119614" cy="829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0" name="Picture 50" descr="C:\Users\abinge\Desktop\storm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66" y="3470737"/>
            <a:ext cx="1387038" cy="542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51" descr="C:\Users\abinge\Desktop\redi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2" y="1879600"/>
            <a:ext cx="1220788" cy="1028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2" name="Picture 52" descr="C:\Users\abinge\Desktop\ca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20" y="1252364"/>
            <a:ext cx="1175530" cy="882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B6625-FEF1-4CF2-B530-12B4D6DA9711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8195" name="Shape 782"/>
          <p:cNvSpPr>
            <a:spLocks noChangeArrowheads="1"/>
          </p:cNvSpPr>
          <p:nvPr/>
        </p:nvSpPr>
        <p:spPr bwMode="auto">
          <a:xfrm>
            <a:off x="946150" y="2260600"/>
            <a:ext cx="952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其他危险</a:t>
            </a:r>
            <a:endParaRPr lang="en-US" altLang="zh-CN" sz="1400" b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行为</a:t>
            </a:r>
          </a:p>
        </p:txBody>
      </p:sp>
      <p:sp>
        <p:nvSpPr>
          <p:cNvPr id="8196" name="Shape 784"/>
          <p:cNvSpPr>
            <a:spLocks noChangeArrowheads="1"/>
          </p:cNvSpPr>
          <p:nvPr/>
        </p:nvSpPr>
        <p:spPr bwMode="auto">
          <a:xfrm>
            <a:off x="4229100" y="5041900"/>
            <a:ext cx="9525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2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defTabSz="412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2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2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2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2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三好</a:t>
            </a:r>
          </a:p>
        </p:txBody>
      </p:sp>
      <p:sp>
        <p:nvSpPr>
          <p:cNvPr id="8197" name="标题 3"/>
          <p:cNvSpPr>
            <a:spLocks noGrp="1"/>
          </p:cNvSpPr>
          <p:nvPr>
            <p:ph type="title"/>
          </p:nvPr>
        </p:nvSpPr>
        <p:spPr>
          <a:xfrm>
            <a:off x="266700" y="401638"/>
            <a:ext cx="8305800" cy="563562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自我介绍</a:t>
            </a:r>
          </a:p>
        </p:txBody>
      </p:sp>
      <p:pic>
        <p:nvPicPr>
          <p:cNvPr id="8198" name="Picture 17" descr="C:\Users\abinge\Desktop\bing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1247775"/>
            <a:ext cx="17875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3" descr="C:\Users\abinge\Desktop\book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308100"/>
            <a:ext cx="1658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" descr="C:\Users\abinge\Desktop\book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3263900"/>
            <a:ext cx="15970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5" descr="C:\Users\abinge\Desktop\book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233738"/>
            <a:ext cx="12160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C:\Users\abinge\Desktop\book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230563"/>
            <a:ext cx="16002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7" descr="C:\Users\abinge\Desktop\book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1319213"/>
            <a:ext cx="12509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8" descr="C:\Users\abinge\Desktop\book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00625"/>
            <a:ext cx="126523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9" descr="C:\Users\abinge\Desktop\book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4954588"/>
            <a:ext cx="103346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0" descr="C:\Users\abinge\Desktop\book9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3233738"/>
            <a:ext cx="12588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1" descr="C:\Users\abinge\Desktop\book1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5000625"/>
            <a:ext cx="1277937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2" descr="C:\Users\abinge\Desktop\java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308100"/>
            <a:ext cx="16494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6" descr="C:\Users\abinge\Desktop\bigdata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06963"/>
            <a:ext cx="129381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实习成果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87450" y="1341438"/>
            <a:ext cx="6480175" cy="4319587"/>
          </a:xfrm>
        </p:spPr>
        <p:txBody>
          <a:bodyPr/>
          <a:lstStyle/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zh-CN" altLang="en-US" dirty="0" smtClean="0">
              <a:solidFill>
                <a:srgbClr val="FF99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384300" y="217963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1384300" y="297180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384300" y="37639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1384300" y="45561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403350" y="1758950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1422400" y="2551113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1422400" y="334327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b="1" i="1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1422400" y="41354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4230688" y="2708275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229" name="WordArt 20"/>
          <p:cNvSpPr>
            <a:spLocks noChangeArrowheads="1" noChangeShapeType="1" noTextEdit="1"/>
          </p:cNvSpPr>
          <p:nvPr/>
        </p:nvSpPr>
        <p:spPr bwMode="auto">
          <a:xfrm>
            <a:off x="1674813" y="1901825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1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9230" name="WordArt 21"/>
          <p:cNvSpPr>
            <a:spLocks noChangeArrowheads="1" noChangeShapeType="1" noTextEdit="1"/>
          </p:cNvSpPr>
          <p:nvPr/>
        </p:nvSpPr>
        <p:spPr bwMode="auto">
          <a:xfrm>
            <a:off x="1671638" y="26670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2</a:t>
            </a:r>
            <a:endParaRPr lang="zh-CN" altLang="en-US" sz="3600" b="1" kern="1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9231" name="WordArt 22"/>
          <p:cNvSpPr>
            <a:spLocks noChangeArrowheads="1" noChangeShapeType="1" noTextEdit="1"/>
          </p:cNvSpPr>
          <p:nvPr/>
        </p:nvSpPr>
        <p:spPr bwMode="auto">
          <a:xfrm>
            <a:off x="1649413" y="34766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3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9232" name="WordArt 23"/>
          <p:cNvSpPr>
            <a:spLocks noChangeArrowheads="1" noChangeShapeType="1" noTextEdit="1"/>
          </p:cNvSpPr>
          <p:nvPr/>
        </p:nvSpPr>
        <p:spPr bwMode="auto">
          <a:xfrm>
            <a:off x="1630363" y="4276725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4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  <p:sp>
        <p:nvSpPr>
          <p:cNvPr id="9233" name="AutoShape 25"/>
          <p:cNvSpPr>
            <a:spLocks noChangeArrowheads="1"/>
          </p:cNvSpPr>
          <p:nvPr/>
        </p:nvSpPr>
        <p:spPr bwMode="auto">
          <a:xfrm>
            <a:off x="1495425" y="175895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4" name="AutoShape 26"/>
          <p:cNvSpPr>
            <a:spLocks noChangeArrowheads="1"/>
          </p:cNvSpPr>
          <p:nvPr/>
        </p:nvSpPr>
        <p:spPr bwMode="auto">
          <a:xfrm>
            <a:off x="1495425" y="255111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实习成果</a:t>
            </a:r>
          </a:p>
        </p:txBody>
      </p:sp>
      <p:sp>
        <p:nvSpPr>
          <p:cNvPr id="9235" name="AutoShape 27"/>
          <p:cNvSpPr>
            <a:spLocks noChangeArrowheads="1"/>
          </p:cNvSpPr>
          <p:nvPr/>
        </p:nvSpPr>
        <p:spPr bwMode="auto">
          <a:xfrm>
            <a:off x="1495425" y="3343275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实习总结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6" name="AutoShape 28"/>
          <p:cNvSpPr>
            <a:spLocks noChangeArrowheads="1"/>
          </p:cNvSpPr>
          <p:nvPr/>
        </p:nvSpPr>
        <p:spPr bwMode="auto">
          <a:xfrm>
            <a:off x="1495425" y="4135438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自我定位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F2A67-E97D-48B8-AC6F-B8F3435FAB64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9238" name="AutoShape 15"/>
          <p:cNvSpPr>
            <a:spLocks noChangeArrowheads="1"/>
          </p:cNvSpPr>
          <p:nvPr/>
        </p:nvSpPr>
        <p:spPr bwMode="auto">
          <a:xfrm>
            <a:off x="1384300" y="4948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职业规划</a:t>
            </a:r>
            <a:endParaRPr lang="en-US" altLang="zh-CN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187450" y="5368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srgbClr val="000000"/>
              </a:solidFill>
            </a:endParaRPr>
          </a:p>
        </p:txBody>
      </p:sp>
      <p:sp>
        <p:nvSpPr>
          <p:cNvPr id="9240" name="WordArt 21"/>
          <p:cNvSpPr>
            <a:spLocks noChangeArrowheads="1" noChangeShapeType="1" noTextEdit="1"/>
          </p:cNvSpPr>
          <p:nvPr/>
        </p:nvSpPr>
        <p:spPr bwMode="auto">
          <a:xfrm>
            <a:off x="1630363" y="5067300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latin typeface="黑体"/>
                <a:ea typeface="黑体"/>
              </a:rPr>
              <a:t>5</a:t>
            </a:r>
            <a:endParaRPr lang="zh-CN" altLang="en-US" sz="3600" b="1" kern="1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33375"/>
            <a:ext cx="8305800" cy="563563"/>
          </a:xfrm>
        </p:spPr>
        <p:txBody>
          <a:bodyPr/>
          <a:lstStyle/>
          <a:p>
            <a:pPr marL="342900" indent="-342900" eaLnBrk="1" hangingPunct="1"/>
            <a:r>
              <a:rPr lang="zh-CN" altLang="en-US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在携程实习期间干了什么？</a:t>
            </a:r>
            <a:r>
              <a:rPr lang="en-US" altLang="zh-CN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446405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ea typeface="宋体" pitchFamily="2" charset="-122"/>
              </a:rPr>
              <a:t>起价引擎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7E6FB8-4B40-43BA-93B7-1F99F025D9BD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573088" y="2492375"/>
            <a:ext cx="3567112" cy="3251200"/>
          </a:xfrm>
          <a:custGeom>
            <a:avLst/>
            <a:gdLst>
              <a:gd name="T0" fmla="*/ 0 w 795"/>
              <a:gd name="T1" fmla="*/ 0 h 375"/>
              <a:gd name="T2" fmla="*/ 2147483647 w 795"/>
              <a:gd name="T3" fmla="*/ 0 h 375"/>
              <a:gd name="T4" fmla="*/ 2147483647 w 795"/>
              <a:gd name="T5" fmla="*/ 2147483647 h 375"/>
              <a:gd name="T6" fmla="*/ 2147483647 w 795"/>
              <a:gd name="T7" fmla="*/ 2147483647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 flipH="1">
            <a:off x="5070475" y="2492375"/>
            <a:ext cx="3567113" cy="3251200"/>
          </a:xfrm>
          <a:custGeom>
            <a:avLst/>
            <a:gdLst>
              <a:gd name="T0" fmla="*/ 0 w 795"/>
              <a:gd name="T1" fmla="*/ 0 h 375"/>
              <a:gd name="T2" fmla="*/ 2147483647 w 795"/>
              <a:gd name="T3" fmla="*/ 0 h 375"/>
              <a:gd name="T4" fmla="*/ 2147483647 w 795"/>
              <a:gd name="T5" fmla="*/ 2147483647 h 375"/>
              <a:gd name="T6" fmla="*/ 2147483647 w 795"/>
              <a:gd name="T7" fmla="*/ 2147483647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088" y="1908175"/>
            <a:ext cx="2952750" cy="4318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84838" y="1908175"/>
            <a:ext cx="2952750" cy="4318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Oval 2"/>
          <p:cNvSpPr>
            <a:spLocks noChangeArrowheads="1"/>
          </p:cNvSpPr>
          <p:nvPr/>
        </p:nvSpPr>
        <p:spPr bwMode="auto">
          <a:xfrm>
            <a:off x="3970338" y="3481388"/>
            <a:ext cx="1273175" cy="1273175"/>
          </a:xfrm>
          <a:prstGeom prst="ellipse">
            <a:avLst/>
          </a:prstGeom>
          <a:solidFill>
            <a:srgbClr val="366B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124325" y="3849688"/>
            <a:ext cx="930275" cy="536575"/>
          </a:xfrm>
          <a:custGeom>
            <a:avLst/>
            <a:gdLst>
              <a:gd name="T0" fmla="*/ 0 w 2474"/>
              <a:gd name="T1" fmla="*/ 170152845 h 852"/>
              <a:gd name="T2" fmla="*/ 18805167 w 2474"/>
              <a:gd name="T3" fmla="*/ 170152845 h 852"/>
              <a:gd name="T4" fmla="*/ 18805167 w 2474"/>
              <a:gd name="T5" fmla="*/ 106296011 h 852"/>
              <a:gd name="T6" fmla="*/ 44255370 w 2474"/>
              <a:gd name="T7" fmla="*/ 229646543 h 852"/>
              <a:gd name="T8" fmla="*/ 44255370 w 2474"/>
              <a:gd name="T9" fmla="*/ 44818498 h 852"/>
              <a:gd name="T10" fmla="*/ 104629616 w 2474"/>
              <a:gd name="T11" fmla="*/ 337925740 h 852"/>
              <a:gd name="T12" fmla="*/ 104629616 w 2474"/>
              <a:gd name="T13" fmla="*/ 106296011 h 852"/>
              <a:gd name="T14" fmla="*/ 130080195 w 2474"/>
              <a:gd name="T15" fmla="*/ 229646543 h 852"/>
              <a:gd name="T16" fmla="*/ 130080195 w 2474"/>
              <a:gd name="T17" fmla="*/ 0 h 852"/>
              <a:gd name="T18" fmla="*/ 199220610 w 2474"/>
              <a:gd name="T19" fmla="*/ 335942554 h 852"/>
              <a:gd name="T20" fmla="*/ 199220610 w 2474"/>
              <a:gd name="T21" fmla="*/ 106296011 h 852"/>
              <a:gd name="T22" fmla="*/ 224671189 w 2474"/>
              <a:gd name="T23" fmla="*/ 229646543 h 852"/>
              <a:gd name="T24" fmla="*/ 224671189 w 2474"/>
              <a:gd name="T25" fmla="*/ 44818498 h 852"/>
              <a:gd name="T26" fmla="*/ 284620908 w 2474"/>
              <a:gd name="T27" fmla="*/ 335942554 h 852"/>
              <a:gd name="T28" fmla="*/ 284620908 w 2474"/>
              <a:gd name="T29" fmla="*/ 0 h 852"/>
              <a:gd name="T30" fmla="*/ 332411248 w 2474"/>
              <a:gd name="T31" fmla="*/ 232423255 h 852"/>
              <a:gd name="T32" fmla="*/ 332411248 w 2474"/>
              <a:gd name="T33" fmla="*/ 170152845 h 852"/>
              <a:gd name="T34" fmla="*/ 349802577 w 2474"/>
              <a:gd name="T35" fmla="*/ 170152845 h 85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74" h="852">
                <a:moveTo>
                  <a:pt x="0" y="429"/>
                </a:moveTo>
                <a:lnTo>
                  <a:pt x="133" y="429"/>
                </a:lnTo>
                <a:lnTo>
                  <a:pt x="133" y="268"/>
                </a:lnTo>
                <a:lnTo>
                  <a:pt x="313" y="579"/>
                </a:lnTo>
                <a:lnTo>
                  <a:pt x="313" y="113"/>
                </a:lnTo>
                <a:lnTo>
                  <a:pt x="740" y="852"/>
                </a:lnTo>
                <a:lnTo>
                  <a:pt x="740" y="268"/>
                </a:lnTo>
                <a:lnTo>
                  <a:pt x="920" y="579"/>
                </a:lnTo>
                <a:lnTo>
                  <a:pt x="920" y="0"/>
                </a:lnTo>
                <a:lnTo>
                  <a:pt x="1409" y="847"/>
                </a:lnTo>
                <a:lnTo>
                  <a:pt x="1409" y="268"/>
                </a:lnTo>
                <a:lnTo>
                  <a:pt x="1589" y="579"/>
                </a:lnTo>
                <a:lnTo>
                  <a:pt x="1589" y="113"/>
                </a:lnTo>
                <a:lnTo>
                  <a:pt x="2013" y="847"/>
                </a:lnTo>
                <a:lnTo>
                  <a:pt x="2013" y="0"/>
                </a:lnTo>
                <a:lnTo>
                  <a:pt x="2351" y="586"/>
                </a:lnTo>
                <a:lnTo>
                  <a:pt x="2351" y="429"/>
                </a:lnTo>
                <a:lnTo>
                  <a:pt x="2474" y="429"/>
                </a:lnTo>
              </a:path>
            </a:pathLst>
          </a:custGeom>
          <a:noFill/>
          <a:ln w="22225" cap="flat" cmpd="sng">
            <a:solidFill>
              <a:srgbClr val="FFFF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13323" name="TextBox 46"/>
          <p:cNvSpPr txBox="1">
            <a:spLocks noChangeArrowheads="1"/>
          </p:cNvSpPr>
          <p:nvPr/>
        </p:nvSpPr>
        <p:spPr bwMode="auto">
          <a:xfrm>
            <a:off x="255588" y="2906713"/>
            <a:ext cx="33845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如何又好又快地进行起价计算</a:t>
            </a:r>
            <a:r>
              <a:rPr lang="zh-CN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；</a:t>
            </a:r>
            <a:endParaRPr lang="zh-CN" altLang="zh-CN" sz="18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班期的聚合；</a:t>
            </a:r>
            <a:endParaRPr lang="en-US" altLang="zh-CN" sz="1800" b="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en-US" altLang="zh-CN" sz="1800" b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Redis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实现分布式锁以及作为缓存；</a:t>
            </a:r>
            <a:endParaRPr lang="en-US" altLang="zh-CN" sz="1800" b="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多级</a:t>
            </a:r>
            <a:r>
              <a:rPr lang="en-US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Hermes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消息队列；</a:t>
            </a:r>
            <a:endParaRPr lang="zh-CN" altLang="zh-CN" sz="18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324" name="TextBox 46"/>
          <p:cNvSpPr txBox="1">
            <a:spLocks noChangeArrowheads="1"/>
          </p:cNvSpPr>
          <p:nvPr/>
        </p:nvSpPr>
        <p:spPr bwMode="auto">
          <a:xfrm>
            <a:off x="5573713" y="2906713"/>
            <a:ext cx="35083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en-US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VBK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零售单调</a:t>
            </a:r>
            <a:r>
              <a:rPr lang="en-US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service</a:t>
            </a:r>
          </a:p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不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通过消息队列对在某天从某出发地出发的某个产品进行起价计算，并通过</a:t>
            </a:r>
            <a:r>
              <a:rPr lang="en-US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SOA2.0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做成</a:t>
            </a:r>
            <a:r>
              <a:rPr lang="en-US" altLang="zh-CN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service</a:t>
            </a:r>
            <a:r>
              <a:rPr lang="zh-CN" altLang="en-US" sz="1800" b="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供零售调用。</a:t>
            </a:r>
            <a:endParaRPr lang="en-US" altLang="zh-CN" sz="1800" b="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Char char="l"/>
            </a:pPr>
            <a:endParaRPr lang="zh-CN" altLang="zh-CN" sz="18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321" grpId="0" animBg="1"/>
      <p:bldP spid="13323" grpId="0"/>
      <p:bldP spid="133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我是如何解决问题的？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95288" y="1341438"/>
            <a:ext cx="7705725" cy="565150"/>
          </a:xfrm>
        </p:spPr>
        <p:txBody>
          <a:bodyPr/>
          <a:lstStyle/>
          <a:p>
            <a:pPr>
              <a:defRPr/>
            </a:pPr>
            <a:r>
              <a:rPr lang="zh-CN" altLang="en-US" b="0" dirty="0" smtClean="0">
                <a:ea typeface="宋体" panose="02010600030101010101" pitchFamily="2" charset="-122"/>
              </a:rPr>
              <a:t>熟悉系统技术架构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B39D25-65CE-49CE-B765-F42720D291CA}" type="slidenum">
              <a:rPr lang="zh-CN" alt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99201625"/>
              </p:ext>
            </p:extLst>
          </p:nvPr>
        </p:nvGraphicFramePr>
        <p:xfrm>
          <a:off x="1691680" y="1907344"/>
          <a:ext cx="46807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TGp_happy_light_v2_e">
  <a:themeElements>
    <a:clrScheme name="143TGp_happy_light_v2_e 1">
      <a:dk1>
        <a:srgbClr val="000066"/>
      </a:dk1>
      <a:lt1>
        <a:srgbClr val="FFFFFF"/>
      </a:lt1>
      <a:dk2>
        <a:srgbClr val="1D7ACF"/>
      </a:dk2>
      <a:lt2>
        <a:srgbClr val="C0C0C0"/>
      </a:lt2>
      <a:accent1>
        <a:srgbClr val="189E8E"/>
      </a:accent1>
      <a:accent2>
        <a:srgbClr val="E0BB20"/>
      </a:accent2>
      <a:accent3>
        <a:srgbClr val="FFFFFF"/>
      </a:accent3>
      <a:accent4>
        <a:srgbClr val="000056"/>
      </a:accent4>
      <a:accent5>
        <a:srgbClr val="ABCCC6"/>
      </a:accent5>
      <a:accent6>
        <a:srgbClr val="CBA91C"/>
      </a:accent6>
      <a:hlink>
        <a:srgbClr val="5AA5DE"/>
      </a:hlink>
      <a:folHlink>
        <a:srgbClr val="9885A3"/>
      </a:folHlink>
    </a:clrScheme>
    <a:fontScheme name="143TGp_happy_light_v2_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3TGp_happy_light_v2_e 1">
        <a:dk1>
          <a:srgbClr val="000066"/>
        </a:dk1>
        <a:lt1>
          <a:srgbClr val="FFFFFF"/>
        </a:lt1>
        <a:dk2>
          <a:srgbClr val="1D7ACF"/>
        </a:dk2>
        <a:lt2>
          <a:srgbClr val="C0C0C0"/>
        </a:lt2>
        <a:accent1>
          <a:srgbClr val="189E8E"/>
        </a:accent1>
        <a:accent2>
          <a:srgbClr val="E0BB20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CBA91C"/>
        </a:accent6>
        <a:hlink>
          <a:srgbClr val="5AA5DE"/>
        </a:hlink>
        <a:folHlink>
          <a:srgbClr val="9885A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2">
        <a:dk1>
          <a:srgbClr val="000066"/>
        </a:dk1>
        <a:lt1>
          <a:srgbClr val="FFFFFF"/>
        </a:lt1>
        <a:dk2>
          <a:srgbClr val="238D3F"/>
        </a:dk2>
        <a:lt2>
          <a:srgbClr val="DDDDDD"/>
        </a:lt2>
        <a:accent1>
          <a:srgbClr val="808080"/>
        </a:accent1>
        <a:accent2>
          <a:srgbClr val="CC99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8A00"/>
        </a:accent6>
        <a:hlink>
          <a:srgbClr val="D9C741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3">
        <a:dk1>
          <a:srgbClr val="000066"/>
        </a:dk1>
        <a:lt1>
          <a:srgbClr val="FFFFFF"/>
        </a:lt1>
        <a:dk2>
          <a:srgbClr val="D75F1D"/>
        </a:dk2>
        <a:lt2>
          <a:srgbClr val="DDDDDD"/>
        </a:lt2>
        <a:accent1>
          <a:srgbClr val="3885A0"/>
        </a:accent1>
        <a:accent2>
          <a:srgbClr val="3399FF"/>
        </a:accent2>
        <a:accent3>
          <a:srgbClr val="FFFFFF"/>
        </a:accent3>
        <a:accent4>
          <a:srgbClr val="000056"/>
        </a:accent4>
        <a:accent5>
          <a:srgbClr val="AEC2CD"/>
        </a:accent5>
        <a:accent6>
          <a:srgbClr val="2D8AE7"/>
        </a:accent6>
        <a:hlink>
          <a:srgbClr val="4B67B7"/>
        </a:hlink>
        <a:folHlink>
          <a:srgbClr val="7B6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143TGp_happy_light_v2_e</Template>
  <TotalTime>3684</TotalTime>
  <Words>502</Words>
  <Application>Microsoft Office PowerPoint</Application>
  <PresentationFormat>全屏显示(4:3)</PresentationFormat>
  <Paragraphs>173</Paragraphs>
  <Slides>16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143TGp_happy_light_v2_e</vt:lpstr>
      <vt:lpstr>--度假研发部·资源引擎开发组 彭佳斌</vt:lpstr>
      <vt:lpstr>遇见携程</vt:lpstr>
      <vt:lpstr>自我介绍</vt:lpstr>
      <vt:lpstr>自我介绍</vt:lpstr>
      <vt:lpstr>自我介绍</vt:lpstr>
      <vt:lpstr>自我介绍</vt:lpstr>
      <vt:lpstr>实习成果</vt:lpstr>
      <vt:lpstr>在携程实习期间干了什么？…</vt:lpstr>
      <vt:lpstr>我是如何解决问题的？</vt:lpstr>
      <vt:lpstr>实习期间我get了什么新技能？</vt:lpstr>
      <vt:lpstr>实习总结</vt:lpstr>
      <vt:lpstr>实习总结</vt:lpstr>
      <vt:lpstr>自我定位</vt:lpstr>
      <vt:lpstr>自我定位(SOWT)</vt:lpstr>
      <vt:lpstr>自我定位—初出茅庐</vt:lpstr>
      <vt:lpstr>PowerPoint 演示文稿</vt:lpstr>
    </vt:vector>
  </TitlesOfParts>
  <Company>gpdi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Zen Wang</dc:creator>
  <cp:lastModifiedBy>abinge</cp:lastModifiedBy>
  <cp:revision>337</cp:revision>
  <dcterms:created xsi:type="dcterms:W3CDTF">2006-12-31T06:56:02Z</dcterms:created>
  <dcterms:modified xsi:type="dcterms:W3CDTF">2016-09-28T02:14:15Z</dcterms:modified>
</cp:coreProperties>
</file>