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4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-8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9430" y="1545021"/>
            <a:ext cx="6239800" cy="104664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112" y="3410417"/>
            <a:ext cx="6930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Bounding </a:t>
            </a:r>
            <a:r>
              <a:rPr lang="en-US" sz="6600" dirty="0" smtClean="0"/>
              <a:t>box </a:t>
            </a:r>
            <a:r>
              <a:rPr lang="en-US" sz="6600" dirty="0" smtClean="0"/>
              <a:t>prediction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945" y="55147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7-12-04 at 14.2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8100"/>
            <a:ext cx="121285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9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12-04 at 14.24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3" b="13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136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6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Object Detection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Chengjun Jin</cp:lastModifiedBy>
  <cp:revision>215</cp:revision>
  <dcterms:created xsi:type="dcterms:W3CDTF">2017-07-10T20:19:53Z</dcterms:created>
  <dcterms:modified xsi:type="dcterms:W3CDTF">2017-12-04T13:36:18Z</dcterms:modified>
</cp:coreProperties>
</file>