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722"/>
  </p:normalViewPr>
  <p:slideViewPr>
    <p:cSldViewPr snapToGrid="0" snapToObjects="1">
      <p:cViewPr>
        <p:scale>
          <a:sx n="100" d="100"/>
          <a:sy n="100" d="100"/>
        </p:scale>
        <p:origin x="1320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5935-3AA1-1B46-B712-A65EB9A8E2B8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662CA-9289-3D46-A135-EFEC317F462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5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62CA-9289-3D46-A135-EFEC317F4623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909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D158-FC29-BE4C-83A4-C38C6C6D5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50E3F-5ED3-7D4D-B4B5-44C9BCE26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B87B-3C04-4B41-AC30-5EF9B48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E1B8-4F16-AE45-8190-C1AC5E28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791A-20EC-7B49-8B87-0225F33A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34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02DB-EC7C-FA48-9C59-3148EB29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FCDF6-D8BB-C140-A2BA-FABBEE14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6A7D-0F49-4249-B81B-E33BB46C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A76E-0653-EF41-A7B3-B461C33E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BC5-09E5-5C45-A87C-D7257B48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887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A0080-379F-A44D-B9CD-59F03878A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291B2-8BCB-D348-B61A-EF706B5F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B462-9465-0743-A7E2-90F24F7D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A192-0B7D-024C-95C6-6A69A5C2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3EED-EDEB-CC4B-A068-1C2CD598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80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9305-E87B-2A46-9AA6-5BCBE299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49C3-9E4E-E34F-BC35-04768DE5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EF9B-49FB-B34B-8AEA-92914361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A9C3-E286-884A-AA9D-118F0B3A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AF02-7D0B-734B-ABC7-D32D7A09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57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1C3D-199B-9D4D-9687-6107FEDE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07E9-30BA-7044-A38D-55582D0A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A5AA-0559-884F-94B3-1D224E0F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2D76-FD09-BB4E-A039-46C7A41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02E4-7B46-A44F-8224-4200C873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784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6CC1-8A3D-2046-A47C-BABC0EF9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FFF-93D3-EC46-800C-A2687E9AC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F8426-4EFE-AD44-9844-CB2C4F54A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AF69-421B-E542-B801-2CD64FE0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3A7D-3F3F-C643-82A3-89DD43B5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A36F-934F-9941-95A4-D967DCA9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789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F906-C099-8C45-8869-DCCD369D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E33E-0B61-3147-B3A6-C8E1D254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1ED7C-383C-F44B-B2E1-17FFAD93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D9E94-2AC0-054C-AF00-1338BC005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F6007-58E7-A64E-9758-F6994EEE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F7C65-FCB3-1140-896E-2BDB1EA1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480E0-E26D-5C4D-9508-4A43351B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5F862-27A4-6F40-8E64-99EDDFD9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97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19FE-6D54-9F44-9FF4-652ECC13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5188-8A9A-D740-B7B7-5E0881B5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A12FE-DE63-DC41-9C32-310D52D5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C4E7-042C-294F-8DBB-034EB621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988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EE1BE-65F4-8842-803D-7AB37D16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DBDDA-FADE-0E4C-9B19-FFE69792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95FFC-607B-0142-A452-CBB7DF90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92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7730-DA66-BB47-862C-6549B5B7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AC3C-7549-8D46-B39F-54796114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E055B-B6D2-F542-B5BD-BB428A6D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4A2BD-0025-AB43-8D54-59B3837A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72DAE-A964-3F48-88BE-0BD63879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7299-122D-0F42-8DC2-935E58EA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03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1392-7F99-4B43-B09B-8D7AAAA1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86804-FC56-3248-937C-BA5F8C1F4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E7032-D0C7-1D47-9DDE-ED86B2E9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B576-B75D-0C4F-A7FB-72632653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44E23-BDD2-B446-99E5-F283F6D6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D7D9-9EF5-614B-B989-B8C037BA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33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870E3-4697-534F-A393-37DDF39B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86DB-8E42-1A40-86CA-EFF0FBD0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356D-6AD3-C841-803B-3462BD72E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16C7-4A20-444B-AB97-BC343238C251}" type="datetimeFigureOut">
              <a:rPr lang="sv-SE" smtClean="0"/>
              <a:t>2020-11-18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5373-D3F9-1647-8CE0-2240A7F6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04E5-BBFF-DE4D-A430-CF9446DC8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ABAC-6EEE-F54E-97C0-3B4C2A9EB5D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08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65F5C-7A05-F54D-B349-61C796C86BE6}"/>
              </a:ext>
            </a:extLst>
          </p:cNvPr>
          <p:cNvSpPr/>
          <p:nvPr/>
        </p:nvSpPr>
        <p:spPr>
          <a:xfrm>
            <a:off x="116544" y="736688"/>
            <a:ext cx="3417454" cy="1323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class Data:</a:t>
            </a:r>
          </a:p>
          <a:p>
            <a:r>
              <a:rPr lang="sv-SE" dirty="0">
                <a:solidFill>
                  <a:schemeClr val="tx1"/>
                </a:solidFill>
              </a:rPr>
              <a:t>    def __init__(self, is_train=True)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    def master_df(self)</a:t>
            </a:r>
          </a:p>
          <a:p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F638B-1596-B74B-8881-50501AC90C39}"/>
              </a:ext>
            </a:extLst>
          </p:cNvPr>
          <p:cNvSpPr/>
          <p:nvPr/>
        </p:nvSpPr>
        <p:spPr>
          <a:xfrm>
            <a:off x="116544" y="367234"/>
            <a:ext cx="858982" cy="3602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Spark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5C3E7-403B-8B45-B1CF-6331D9BF7CCF}"/>
              </a:ext>
            </a:extLst>
          </p:cNvPr>
          <p:cNvSpPr/>
          <p:nvPr/>
        </p:nvSpPr>
        <p:spPr>
          <a:xfrm>
            <a:off x="8576648" y="365077"/>
            <a:ext cx="858983" cy="3602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06206-5235-954A-84E2-88241C0D2152}"/>
              </a:ext>
            </a:extLst>
          </p:cNvPr>
          <p:cNvSpPr/>
          <p:nvPr/>
        </p:nvSpPr>
        <p:spPr>
          <a:xfrm>
            <a:off x="8576648" y="735599"/>
            <a:ext cx="3417455" cy="1406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tx1"/>
                </a:solidFill>
              </a:rPr>
              <a:t>class Pipeline:</a:t>
            </a:r>
          </a:p>
          <a:p>
            <a:r>
              <a:rPr lang="sv-SE" dirty="0">
                <a:solidFill>
                  <a:schemeClr val="tx1"/>
                </a:solidFill>
              </a:rPr>
              <a:t>    def __init__(self, is_train=True)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>
                <a:solidFill>
                  <a:schemeClr val="tx1"/>
                </a:solidFill>
              </a:rPr>
              <a:t>    def run(self)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9EA8D0-6300-9A40-8839-2A08D1ADFCC5}"/>
              </a:ext>
            </a:extLst>
          </p:cNvPr>
          <p:cNvSpPr/>
          <p:nvPr/>
        </p:nvSpPr>
        <p:spPr>
          <a:xfrm>
            <a:off x="3557509" y="1194999"/>
            <a:ext cx="628073" cy="406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88EADAC-3D3E-BF47-BF31-E390CB8DA171}"/>
              </a:ext>
            </a:extLst>
          </p:cNvPr>
          <p:cNvSpPr/>
          <p:nvPr/>
        </p:nvSpPr>
        <p:spPr>
          <a:xfrm rot="10800000">
            <a:off x="7904315" y="1173017"/>
            <a:ext cx="628073" cy="406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8595A-1D82-9648-909E-92AC8EC528D8}"/>
              </a:ext>
            </a:extLst>
          </p:cNvPr>
          <p:cNvSpPr/>
          <p:nvPr/>
        </p:nvSpPr>
        <p:spPr>
          <a:xfrm>
            <a:off x="4229842" y="474054"/>
            <a:ext cx="3637044" cy="1930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def train()</a:t>
            </a:r>
          </a:p>
          <a:p>
            <a:r>
              <a:rPr lang="sv-SE" sz="1600" dirty="0">
                <a:solidFill>
                  <a:schemeClr val="tx1"/>
                </a:solidFill>
              </a:rPr>
              <a:t>    pipeline =Pipeline(pd.df, is_train=True)</a:t>
            </a:r>
          </a:p>
          <a:p>
            <a:r>
              <a:rPr lang="sv-SE" sz="1600" dirty="0">
                <a:solidFill>
                  <a:schemeClr val="tx1"/>
                </a:solidFill>
              </a:rPr>
              <a:t>    pipeline.run()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df = Data.master_df</a:t>
            </a:r>
          </a:p>
          <a:p>
            <a:r>
              <a:rPr lang="sv-SE" sz="1600" dirty="0">
                <a:solidFill>
                  <a:schemeClr val="tx1"/>
                </a:solidFill>
              </a:rPr>
              <a:t>                 .groupby(”scenario_id”)</a:t>
            </a:r>
          </a:p>
          <a:p>
            <a:r>
              <a:rPr lang="sv-SE" sz="1600" dirty="0">
                <a:solidFill>
                  <a:schemeClr val="tx1"/>
                </a:solidFill>
              </a:rPr>
              <a:t>                 .applyInPandas(train)</a:t>
            </a:r>
          </a:p>
          <a:p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1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8EF916-9BA8-8543-B735-08B9AEFE3BC5}"/>
              </a:ext>
            </a:extLst>
          </p:cNvPr>
          <p:cNvSpPr/>
          <p:nvPr/>
        </p:nvSpPr>
        <p:spPr>
          <a:xfrm>
            <a:off x="388375" y="1762426"/>
            <a:ext cx="3588774" cy="560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SCENARIO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B661-3D49-644F-A2B3-8306D38CB27E}"/>
              </a:ext>
            </a:extLst>
          </p:cNvPr>
          <p:cNvSpPr/>
          <p:nvPr/>
        </p:nvSpPr>
        <p:spPr>
          <a:xfrm>
            <a:off x="388375" y="2322864"/>
            <a:ext cx="3588774" cy="560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SCENARIO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6162B-17B9-184C-885C-80BFE3C8D4A7}"/>
              </a:ext>
            </a:extLst>
          </p:cNvPr>
          <p:cNvSpPr/>
          <p:nvPr/>
        </p:nvSpPr>
        <p:spPr>
          <a:xfrm>
            <a:off x="388375" y="2883302"/>
            <a:ext cx="3588774" cy="560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SCENARIO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C5C93A-B6BE-AE43-A47C-F58DF7E79246}"/>
              </a:ext>
            </a:extLst>
          </p:cNvPr>
          <p:cNvSpPr/>
          <p:nvPr/>
        </p:nvSpPr>
        <p:spPr>
          <a:xfrm>
            <a:off x="388375" y="4746516"/>
            <a:ext cx="3588774" cy="5604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SCENARIO 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C43E05-1ADF-ED4B-84E8-FD7C5589E6C1}"/>
              </a:ext>
            </a:extLst>
          </p:cNvPr>
          <p:cNvSpPr/>
          <p:nvPr/>
        </p:nvSpPr>
        <p:spPr>
          <a:xfrm>
            <a:off x="2074607" y="3601057"/>
            <a:ext cx="216309" cy="226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B0DE37-0EA2-1746-A188-5A1999BC08F8}"/>
              </a:ext>
            </a:extLst>
          </p:cNvPr>
          <p:cNvSpPr/>
          <p:nvPr/>
        </p:nvSpPr>
        <p:spPr>
          <a:xfrm>
            <a:off x="2074606" y="3972220"/>
            <a:ext cx="216309" cy="226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795F3E-CA58-3C4D-91EC-49AB1D18E5A6}"/>
              </a:ext>
            </a:extLst>
          </p:cNvPr>
          <p:cNvSpPr/>
          <p:nvPr/>
        </p:nvSpPr>
        <p:spPr>
          <a:xfrm>
            <a:off x="2074605" y="4339702"/>
            <a:ext cx="216309" cy="226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F04CF-74D1-BE4F-9075-C66967EA28EA}"/>
              </a:ext>
            </a:extLst>
          </p:cNvPr>
          <p:cNvSpPr txBox="1"/>
          <p:nvPr/>
        </p:nvSpPr>
        <p:spPr>
          <a:xfrm>
            <a:off x="1156308" y="196702"/>
            <a:ext cx="183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Data ETL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7A68B6-54D4-3B45-83B3-F2BF14F38BAA}"/>
              </a:ext>
            </a:extLst>
          </p:cNvPr>
          <p:cNvSpPr/>
          <p:nvPr/>
        </p:nvSpPr>
        <p:spPr>
          <a:xfrm>
            <a:off x="7929717" y="1715738"/>
            <a:ext cx="3588774" cy="560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SCENARIO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FFE1D-8888-0844-A010-D6603191DA37}"/>
              </a:ext>
            </a:extLst>
          </p:cNvPr>
          <p:cNvSpPr/>
          <p:nvPr/>
        </p:nvSpPr>
        <p:spPr>
          <a:xfrm>
            <a:off x="7929717" y="2786223"/>
            <a:ext cx="3588774" cy="560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SCENARIO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B2574-0908-4D45-AE32-4826A108E29D}"/>
              </a:ext>
            </a:extLst>
          </p:cNvPr>
          <p:cNvSpPr/>
          <p:nvPr/>
        </p:nvSpPr>
        <p:spPr>
          <a:xfrm>
            <a:off x="7929717" y="3856696"/>
            <a:ext cx="3588774" cy="560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SCENARIO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ECC6F-DF08-3B4D-85BC-7232D586FE4D}"/>
              </a:ext>
            </a:extLst>
          </p:cNvPr>
          <p:cNvSpPr/>
          <p:nvPr/>
        </p:nvSpPr>
        <p:spPr>
          <a:xfrm>
            <a:off x="7929717" y="5660916"/>
            <a:ext cx="3588774" cy="5604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SCENARIO 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E3C7D4-74ED-5040-9DA7-1F17E6A7DD57}"/>
              </a:ext>
            </a:extLst>
          </p:cNvPr>
          <p:cNvSpPr/>
          <p:nvPr/>
        </p:nvSpPr>
        <p:spPr>
          <a:xfrm>
            <a:off x="4925955" y="2814479"/>
            <a:ext cx="2059862" cy="17415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>
                <a:solidFill>
                  <a:schemeClr val="tx1"/>
                </a:solidFill>
              </a:rPr>
              <a:t>Spark Pandas UDF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61B3876-8359-6544-85B0-A3BD0D31C83D}"/>
              </a:ext>
            </a:extLst>
          </p:cNvPr>
          <p:cNvSpPr/>
          <p:nvPr/>
        </p:nvSpPr>
        <p:spPr>
          <a:xfrm>
            <a:off x="4050888" y="3443740"/>
            <a:ext cx="727587" cy="44737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0EA0D952-31B4-D749-B160-D83D4570B441}"/>
              </a:ext>
            </a:extLst>
          </p:cNvPr>
          <p:cNvSpPr/>
          <p:nvPr/>
        </p:nvSpPr>
        <p:spPr>
          <a:xfrm>
            <a:off x="7074303" y="3443740"/>
            <a:ext cx="727587" cy="44737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AC7EF4-DAC5-5C49-B83B-AAE7E4A20796}"/>
              </a:ext>
            </a:extLst>
          </p:cNvPr>
          <p:cNvSpPr/>
          <p:nvPr/>
        </p:nvSpPr>
        <p:spPr>
          <a:xfrm>
            <a:off x="9640530" y="4560934"/>
            <a:ext cx="216309" cy="226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C1336-3BB7-E94E-A834-611F808274BA}"/>
              </a:ext>
            </a:extLst>
          </p:cNvPr>
          <p:cNvSpPr/>
          <p:nvPr/>
        </p:nvSpPr>
        <p:spPr>
          <a:xfrm>
            <a:off x="9640529" y="4932097"/>
            <a:ext cx="216309" cy="226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F52FCE-65E1-F94F-A50D-CF624F4BFDE3}"/>
              </a:ext>
            </a:extLst>
          </p:cNvPr>
          <p:cNvSpPr/>
          <p:nvPr/>
        </p:nvSpPr>
        <p:spPr>
          <a:xfrm>
            <a:off x="9640528" y="5299579"/>
            <a:ext cx="216309" cy="2261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34C8E-2852-854D-9E76-668251AE0953}"/>
              </a:ext>
            </a:extLst>
          </p:cNvPr>
          <p:cNvSpPr/>
          <p:nvPr/>
        </p:nvSpPr>
        <p:spPr>
          <a:xfrm>
            <a:off x="7929712" y="1353567"/>
            <a:ext cx="1224115" cy="36021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Thread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D39E18-2A98-4143-B48D-7A9D8885FEEE}"/>
              </a:ext>
            </a:extLst>
          </p:cNvPr>
          <p:cNvSpPr/>
          <p:nvPr/>
        </p:nvSpPr>
        <p:spPr>
          <a:xfrm>
            <a:off x="7929713" y="2423033"/>
            <a:ext cx="1224115" cy="36021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Thread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4DF7AA-447E-924A-97C0-54E087EDAC3B}"/>
              </a:ext>
            </a:extLst>
          </p:cNvPr>
          <p:cNvSpPr/>
          <p:nvPr/>
        </p:nvSpPr>
        <p:spPr>
          <a:xfrm>
            <a:off x="7929714" y="3489120"/>
            <a:ext cx="1224115" cy="36021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Thread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5D91BC-9F0D-014E-9001-200F747E5C4A}"/>
              </a:ext>
            </a:extLst>
          </p:cNvPr>
          <p:cNvSpPr/>
          <p:nvPr/>
        </p:nvSpPr>
        <p:spPr>
          <a:xfrm>
            <a:off x="7929711" y="5290974"/>
            <a:ext cx="1224115" cy="36021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Thread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6A45FB-3D18-1A48-92A8-D968BA737BA5}"/>
              </a:ext>
            </a:extLst>
          </p:cNvPr>
          <p:cNvSpPr txBox="1"/>
          <p:nvPr/>
        </p:nvSpPr>
        <p:spPr>
          <a:xfrm>
            <a:off x="8217480" y="196702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Model training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FECFD5-A20E-4848-8440-EA70D4694856}"/>
              </a:ext>
            </a:extLst>
          </p:cNvPr>
          <p:cNvSpPr/>
          <p:nvPr/>
        </p:nvSpPr>
        <p:spPr>
          <a:xfrm>
            <a:off x="388375" y="1752606"/>
            <a:ext cx="3588774" cy="35469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56915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124</Words>
  <Application>Microsoft Macintosh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2020-05-25T11:45:30Z</dcterms:created>
  <dcterms:modified xsi:type="dcterms:W3CDTF">2020-11-18T21:12:17Z</dcterms:modified>
</cp:coreProperties>
</file>