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92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5935-3AA1-1B46-B712-A65EB9A8E2B8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662CA-9289-3D46-A135-EFEC317F462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165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62CA-9289-3D46-A135-EFEC317F4623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09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D158-FC29-BE4C-83A4-C38C6C6D5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50E3F-5ED3-7D4D-B4B5-44C9BCE26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B87B-3C04-4B41-AC30-5EF9B485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2E1B8-4F16-AE45-8190-C1AC5E28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791A-20EC-7B49-8B87-0225F33A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343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02DB-EC7C-FA48-9C59-3148EB29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FCDF6-D8BB-C140-A2BA-FABBEE14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6A7D-0F49-4249-B81B-E33BB46C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A76E-0653-EF41-A7B3-B461C33E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BC5-09E5-5C45-A87C-D7257B48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87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A0080-379F-A44D-B9CD-59F03878A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291B2-8BCB-D348-B61A-EF706B5F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B462-9465-0743-A7E2-90F24F7D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A192-0B7D-024C-95C6-6A69A5C2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3EED-EDEB-CC4B-A068-1C2CD598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280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9305-E87B-2A46-9AA6-5BCBE299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49C3-9E4E-E34F-BC35-04768DE5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EF9B-49FB-B34B-8AEA-92914361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A9C3-E286-884A-AA9D-118F0B3A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AF02-7D0B-734B-ABC7-D32D7A09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57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1C3D-199B-9D4D-9687-6107FEDE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F07E9-30BA-7044-A38D-55582D0A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A5AA-0559-884F-94B3-1D224E0F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2D76-FD09-BB4E-A039-46C7A41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02E4-7B46-A44F-8224-4200C873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784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6CC1-8A3D-2046-A47C-BABC0EF9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FFF-93D3-EC46-800C-A2687E9AC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F8426-4EFE-AD44-9844-CB2C4F54A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AF69-421B-E542-B801-2CD64FE0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C3A7D-3F3F-C643-82A3-89DD43B5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8A36F-934F-9941-95A4-D967DCA9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89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F906-C099-8C45-8869-DCCD369D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E33E-0B61-3147-B3A6-C8E1D254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1ED7C-383C-F44B-B2E1-17FFAD93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D9E94-2AC0-054C-AF00-1338BC005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F6007-58E7-A64E-9758-F6994EEE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F7C65-FCB3-1140-896E-2BDB1EA1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480E0-E26D-5C4D-9508-4A43351B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5F862-27A4-6F40-8E64-99EDDFD9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097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19FE-6D54-9F44-9FF4-652ECC13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75188-8A9A-D740-B7B7-5E0881B5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A12FE-DE63-DC41-9C32-310D52D5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C4E7-042C-294F-8DBB-034EB621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988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EE1BE-65F4-8842-803D-7AB37D16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DBDDA-FADE-0E4C-9B19-FFE69792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95FFC-607B-0142-A452-CBB7DF90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92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7730-DA66-BB47-862C-6549B5B7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AC3C-7549-8D46-B39F-54796114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E055B-B6D2-F542-B5BD-BB428A6D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4A2BD-0025-AB43-8D54-59B3837A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72DAE-A964-3F48-88BE-0BD63879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7299-122D-0F42-8DC2-935E58EA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3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1392-7F99-4B43-B09B-8D7AAAA1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86804-FC56-3248-937C-BA5F8C1F4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E7032-D0C7-1D47-9DDE-ED86B2E9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B576-B75D-0C4F-A7FB-72632653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44E23-BDD2-B446-99E5-F283F6D6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2D7D9-9EF5-614B-B989-B8C037BA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870E3-4697-534F-A393-37DDF39B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86DB-8E42-1A40-86CA-EFF0FBD0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356D-6AD3-C841-803B-3462BD72E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16C7-4A20-444B-AB97-BC343238C251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5373-D3F9-1647-8CE0-2240A7F6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04E5-BBFF-DE4D-A430-CF9446DC8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ABAC-6EEE-F54E-97C0-3B4C2A9EB5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08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65F5C-7A05-F54D-B349-61C796C86BE6}"/>
              </a:ext>
            </a:extLst>
          </p:cNvPr>
          <p:cNvSpPr/>
          <p:nvPr/>
        </p:nvSpPr>
        <p:spPr>
          <a:xfrm>
            <a:off x="116544" y="736688"/>
            <a:ext cx="3417454" cy="1323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>
                <a:solidFill>
                  <a:schemeClr val="tx1"/>
                </a:solidFill>
              </a:rPr>
              <a:t>class</a:t>
            </a:r>
            <a:r>
              <a:rPr lang="sv-SE" dirty="0">
                <a:solidFill>
                  <a:schemeClr val="tx1"/>
                </a:solidFill>
              </a:rPr>
              <a:t> Data</a:t>
            </a:r>
          </a:p>
          <a:p>
            <a:r>
              <a:rPr lang="sv-SE" dirty="0">
                <a:solidFill>
                  <a:schemeClr val="tx1"/>
                </a:solidFill>
              </a:rPr>
              <a:t>    </a:t>
            </a:r>
            <a:r>
              <a:rPr lang="sv-SE" dirty="0" err="1">
                <a:solidFill>
                  <a:schemeClr val="tx1"/>
                </a:solidFill>
              </a:rPr>
              <a:t>def</a:t>
            </a:r>
            <a:r>
              <a:rPr lang="sv-SE" dirty="0">
                <a:solidFill>
                  <a:schemeClr val="tx1"/>
                </a:solidFill>
              </a:rPr>
              <a:t> __</a:t>
            </a:r>
            <a:r>
              <a:rPr lang="sv-SE" dirty="0" err="1">
                <a:solidFill>
                  <a:schemeClr val="tx1"/>
                </a:solidFill>
              </a:rPr>
              <a:t>init</a:t>
            </a:r>
            <a:r>
              <a:rPr lang="sv-SE" dirty="0">
                <a:solidFill>
                  <a:schemeClr val="tx1"/>
                </a:solidFill>
              </a:rPr>
              <a:t>__(</a:t>
            </a:r>
            <a:r>
              <a:rPr lang="sv-SE" dirty="0" err="1">
                <a:solidFill>
                  <a:schemeClr val="tx1"/>
                </a:solidFill>
              </a:rPr>
              <a:t>self</a:t>
            </a:r>
            <a:r>
              <a:rPr lang="sv-SE" dirty="0">
                <a:solidFill>
                  <a:schemeClr val="tx1"/>
                </a:solidFill>
              </a:rPr>
              <a:t>, </a:t>
            </a:r>
            <a:r>
              <a:rPr lang="sv-SE" dirty="0" err="1">
                <a:solidFill>
                  <a:schemeClr val="tx1"/>
                </a:solidFill>
              </a:rPr>
              <a:t>is_train</a:t>
            </a:r>
            <a:r>
              <a:rPr lang="sv-SE" dirty="0">
                <a:solidFill>
                  <a:schemeClr val="tx1"/>
                </a:solidFill>
              </a:rPr>
              <a:t>=</a:t>
            </a:r>
            <a:r>
              <a:rPr lang="sv-SE" dirty="0" err="1">
                <a:solidFill>
                  <a:schemeClr val="tx1"/>
                </a:solidFill>
              </a:rPr>
              <a:t>True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    </a:t>
            </a:r>
            <a:r>
              <a:rPr lang="sv-SE" dirty="0" err="1">
                <a:solidFill>
                  <a:schemeClr val="tx1"/>
                </a:solidFill>
              </a:rPr>
              <a:t>def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master_df</a:t>
            </a:r>
            <a:r>
              <a:rPr lang="sv-SE" dirty="0">
                <a:solidFill>
                  <a:schemeClr val="tx1"/>
                </a:solidFill>
              </a:rPr>
              <a:t>(</a:t>
            </a:r>
            <a:r>
              <a:rPr lang="sv-SE" dirty="0" err="1">
                <a:solidFill>
                  <a:schemeClr val="tx1"/>
                </a:solidFill>
              </a:rPr>
              <a:t>self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  <a:p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F638B-1596-B74B-8881-50501AC90C39}"/>
              </a:ext>
            </a:extLst>
          </p:cNvPr>
          <p:cNvSpPr/>
          <p:nvPr/>
        </p:nvSpPr>
        <p:spPr>
          <a:xfrm>
            <a:off x="116544" y="367234"/>
            <a:ext cx="858982" cy="3602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Spark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5C3E7-403B-8B45-B1CF-6331D9BF7CCF}"/>
              </a:ext>
            </a:extLst>
          </p:cNvPr>
          <p:cNvSpPr/>
          <p:nvPr/>
        </p:nvSpPr>
        <p:spPr>
          <a:xfrm>
            <a:off x="8448828" y="176821"/>
            <a:ext cx="858983" cy="3602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06206-5235-954A-84E2-88241C0D2152}"/>
              </a:ext>
            </a:extLst>
          </p:cNvPr>
          <p:cNvSpPr/>
          <p:nvPr/>
        </p:nvSpPr>
        <p:spPr>
          <a:xfrm>
            <a:off x="8448828" y="547343"/>
            <a:ext cx="3417455" cy="18298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Class Pipeline</a:t>
            </a:r>
          </a:p>
          <a:p>
            <a:r>
              <a:rPr lang="sv-SE" dirty="0">
                <a:solidFill>
                  <a:schemeClr val="tx1"/>
                </a:solidFill>
              </a:rPr>
              <a:t>    </a:t>
            </a:r>
            <a:r>
              <a:rPr lang="sv-SE" dirty="0" err="1">
                <a:solidFill>
                  <a:schemeClr val="tx1"/>
                </a:solidFill>
              </a:rPr>
              <a:t>def</a:t>
            </a:r>
            <a:r>
              <a:rPr lang="sv-SE" dirty="0">
                <a:solidFill>
                  <a:schemeClr val="tx1"/>
                </a:solidFill>
              </a:rPr>
              <a:t> __</a:t>
            </a:r>
            <a:r>
              <a:rPr lang="sv-SE" dirty="0" err="1">
                <a:solidFill>
                  <a:schemeClr val="tx1"/>
                </a:solidFill>
              </a:rPr>
              <a:t>init</a:t>
            </a:r>
            <a:r>
              <a:rPr lang="sv-SE" dirty="0">
                <a:solidFill>
                  <a:schemeClr val="tx1"/>
                </a:solidFill>
              </a:rPr>
              <a:t>__(</a:t>
            </a:r>
            <a:r>
              <a:rPr lang="sv-SE" dirty="0" err="1">
                <a:solidFill>
                  <a:schemeClr val="tx1"/>
                </a:solidFill>
              </a:rPr>
              <a:t>self</a:t>
            </a:r>
            <a:r>
              <a:rPr lang="sv-SE" dirty="0">
                <a:solidFill>
                  <a:schemeClr val="tx1"/>
                </a:solidFill>
              </a:rPr>
              <a:t>, </a:t>
            </a:r>
            <a:r>
              <a:rPr lang="sv-SE" dirty="0" err="1">
                <a:solidFill>
                  <a:schemeClr val="tx1"/>
                </a:solidFill>
              </a:rPr>
              <a:t>is_train</a:t>
            </a:r>
            <a:r>
              <a:rPr lang="sv-SE" dirty="0">
                <a:solidFill>
                  <a:schemeClr val="tx1"/>
                </a:solidFill>
              </a:rPr>
              <a:t>=</a:t>
            </a:r>
            <a:r>
              <a:rPr lang="sv-SE" dirty="0" err="1">
                <a:solidFill>
                  <a:schemeClr val="tx1"/>
                </a:solidFill>
              </a:rPr>
              <a:t>True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    </a:t>
            </a:r>
            <a:r>
              <a:rPr lang="sv-SE" dirty="0" err="1">
                <a:solidFill>
                  <a:schemeClr val="tx1"/>
                </a:solidFill>
              </a:rPr>
              <a:t>def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train</a:t>
            </a:r>
            <a:r>
              <a:rPr lang="sv-SE" dirty="0">
                <a:solidFill>
                  <a:schemeClr val="tx1"/>
                </a:solidFill>
              </a:rPr>
              <a:t>(</a:t>
            </a:r>
            <a:r>
              <a:rPr lang="sv-SE" dirty="0" err="1">
                <a:solidFill>
                  <a:schemeClr val="tx1"/>
                </a:solidFill>
              </a:rPr>
              <a:t>self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    </a:t>
            </a:r>
            <a:r>
              <a:rPr lang="sv-SE" dirty="0" err="1">
                <a:solidFill>
                  <a:schemeClr val="tx1"/>
                </a:solidFill>
              </a:rPr>
              <a:t>def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predict</a:t>
            </a:r>
            <a:r>
              <a:rPr lang="sv-SE" dirty="0">
                <a:solidFill>
                  <a:schemeClr val="tx1"/>
                </a:solidFill>
              </a:rPr>
              <a:t>(</a:t>
            </a:r>
            <a:r>
              <a:rPr lang="sv-SE" dirty="0" err="1">
                <a:solidFill>
                  <a:schemeClr val="tx1"/>
                </a:solidFill>
              </a:rPr>
              <a:t>self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C9EA8D0-6300-9A40-8839-2A08D1ADFCC5}"/>
              </a:ext>
            </a:extLst>
          </p:cNvPr>
          <p:cNvSpPr/>
          <p:nvPr/>
        </p:nvSpPr>
        <p:spPr>
          <a:xfrm>
            <a:off x="3655834" y="1194999"/>
            <a:ext cx="628073" cy="406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88EADAC-3D3E-BF47-BF31-E390CB8DA171}"/>
              </a:ext>
            </a:extLst>
          </p:cNvPr>
          <p:cNvSpPr/>
          <p:nvPr/>
        </p:nvSpPr>
        <p:spPr>
          <a:xfrm rot="10800000">
            <a:off x="7746999" y="1173018"/>
            <a:ext cx="628073" cy="406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8595A-1D82-9648-909E-92AC8EC528D8}"/>
              </a:ext>
            </a:extLst>
          </p:cNvPr>
          <p:cNvSpPr/>
          <p:nvPr/>
        </p:nvSpPr>
        <p:spPr>
          <a:xfrm>
            <a:off x="4405743" y="445630"/>
            <a:ext cx="3267500" cy="2030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>
                <a:solidFill>
                  <a:schemeClr val="tx1"/>
                </a:solidFill>
              </a:rPr>
              <a:t>@</a:t>
            </a:r>
            <a:r>
              <a:rPr lang="sv-SE" sz="1200" dirty="0" err="1">
                <a:solidFill>
                  <a:schemeClr val="tx1"/>
                </a:solidFill>
              </a:rPr>
              <a:t>pandas_udf</a:t>
            </a:r>
            <a:endParaRPr lang="sv-SE" sz="1200" dirty="0">
              <a:solidFill>
                <a:schemeClr val="tx1"/>
              </a:solidFill>
            </a:endParaRPr>
          </a:p>
          <a:p>
            <a:r>
              <a:rPr lang="sv-SE" sz="1200" dirty="0" err="1">
                <a:solidFill>
                  <a:schemeClr val="tx1"/>
                </a:solidFill>
              </a:rPr>
              <a:t>def</a:t>
            </a:r>
            <a:r>
              <a:rPr lang="sv-SE" sz="1200" dirty="0">
                <a:solidFill>
                  <a:schemeClr val="tx1"/>
                </a:solidFill>
              </a:rPr>
              <a:t> </a:t>
            </a:r>
            <a:r>
              <a:rPr lang="sv-SE" sz="1200" dirty="0" err="1">
                <a:solidFill>
                  <a:schemeClr val="tx1"/>
                </a:solidFill>
              </a:rPr>
              <a:t>train</a:t>
            </a:r>
            <a:r>
              <a:rPr lang="sv-SE" sz="1200" dirty="0">
                <a:solidFill>
                  <a:schemeClr val="tx1"/>
                </a:solidFill>
              </a:rPr>
              <a:t>()</a:t>
            </a:r>
          </a:p>
          <a:p>
            <a:r>
              <a:rPr lang="sv-SE" sz="1200" dirty="0">
                <a:solidFill>
                  <a:schemeClr val="tx1"/>
                </a:solidFill>
              </a:rPr>
              <a:t>    pipeline =Pipeline(</a:t>
            </a:r>
            <a:r>
              <a:rPr lang="sv-SE" sz="1200" dirty="0" err="1">
                <a:solidFill>
                  <a:schemeClr val="tx1"/>
                </a:solidFill>
              </a:rPr>
              <a:t>config</a:t>
            </a:r>
            <a:r>
              <a:rPr lang="sv-SE" sz="1200" dirty="0">
                <a:solidFill>
                  <a:schemeClr val="tx1"/>
                </a:solidFill>
              </a:rPr>
              <a:t>, </a:t>
            </a:r>
            <a:r>
              <a:rPr lang="sv-SE" sz="1200" dirty="0" err="1">
                <a:solidFill>
                  <a:schemeClr val="tx1"/>
                </a:solidFill>
              </a:rPr>
              <a:t>df</a:t>
            </a:r>
            <a:r>
              <a:rPr lang="sv-SE" sz="1200" dirty="0">
                <a:solidFill>
                  <a:schemeClr val="tx1"/>
                </a:solidFill>
              </a:rPr>
              <a:t>, </a:t>
            </a:r>
            <a:r>
              <a:rPr lang="sv-SE" sz="1200" dirty="0" err="1">
                <a:solidFill>
                  <a:schemeClr val="tx1"/>
                </a:solidFill>
              </a:rPr>
              <a:t>is_train</a:t>
            </a:r>
            <a:r>
              <a:rPr lang="sv-SE" sz="1200" dirty="0">
                <a:solidFill>
                  <a:schemeClr val="tx1"/>
                </a:solidFill>
              </a:rPr>
              <a:t>=</a:t>
            </a:r>
            <a:r>
              <a:rPr lang="sv-SE" sz="1200" dirty="0" err="1">
                <a:solidFill>
                  <a:schemeClr val="tx1"/>
                </a:solidFill>
              </a:rPr>
              <a:t>True</a:t>
            </a:r>
            <a:r>
              <a:rPr lang="sv-SE" sz="1200" dirty="0">
                <a:solidFill>
                  <a:schemeClr val="tx1"/>
                </a:solidFill>
              </a:rPr>
              <a:t>)</a:t>
            </a:r>
          </a:p>
          <a:p>
            <a:r>
              <a:rPr lang="sv-SE" sz="1200" dirty="0">
                <a:solidFill>
                  <a:schemeClr val="tx1"/>
                </a:solidFill>
              </a:rPr>
              <a:t>    </a:t>
            </a:r>
            <a:r>
              <a:rPr lang="sv-SE" sz="1200" dirty="0" err="1">
                <a:solidFill>
                  <a:schemeClr val="tx1"/>
                </a:solidFill>
              </a:rPr>
              <a:t>pipeline.train</a:t>
            </a:r>
            <a:r>
              <a:rPr lang="sv-SE" sz="1200" dirty="0">
                <a:solidFill>
                  <a:schemeClr val="tx1"/>
                </a:solidFill>
              </a:rPr>
              <a:t>()</a:t>
            </a:r>
          </a:p>
          <a:p>
            <a:endParaRPr lang="sv-SE" sz="1200" dirty="0">
              <a:solidFill>
                <a:schemeClr val="tx1"/>
              </a:solidFill>
            </a:endParaRPr>
          </a:p>
          <a:p>
            <a:r>
              <a:rPr lang="sv-SE" sz="1200" dirty="0">
                <a:solidFill>
                  <a:schemeClr val="tx1"/>
                </a:solidFill>
              </a:rPr>
              <a:t>@</a:t>
            </a:r>
            <a:r>
              <a:rPr lang="sv-SE" sz="1200" dirty="0" err="1">
                <a:solidFill>
                  <a:schemeClr val="tx1"/>
                </a:solidFill>
              </a:rPr>
              <a:t>pandas_udf</a:t>
            </a:r>
            <a:endParaRPr lang="sv-SE" sz="1200" dirty="0">
              <a:solidFill>
                <a:schemeClr val="tx1"/>
              </a:solidFill>
            </a:endParaRPr>
          </a:p>
          <a:p>
            <a:r>
              <a:rPr lang="sv-SE" sz="1200" dirty="0" err="1">
                <a:solidFill>
                  <a:schemeClr val="tx1"/>
                </a:solidFill>
              </a:rPr>
              <a:t>def</a:t>
            </a:r>
            <a:r>
              <a:rPr lang="sv-SE" sz="1200" dirty="0">
                <a:solidFill>
                  <a:schemeClr val="tx1"/>
                </a:solidFill>
              </a:rPr>
              <a:t> </a:t>
            </a:r>
            <a:r>
              <a:rPr lang="sv-SE" sz="1200" dirty="0" err="1">
                <a:solidFill>
                  <a:schemeClr val="tx1"/>
                </a:solidFill>
              </a:rPr>
              <a:t>predict</a:t>
            </a:r>
            <a:r>
              <a:rPr lang="sv-SE" sz="1200" dirty="0">
                <a:solidFill>
                  <a:schemeClr val="tx1"/>
                </a:solidFill>
              </a:rPr>
              <a:t>()</a:t>
            </a:r>
          </a:p>
          <a:p>
            <a:r>
              <a:rPr lang="sv-SE" sz="1200" dirty="0">
                <a:solidFill>
                  <a:schemeClr val="tx1"/>
                </a:solidFill>
              </a:rPr>
              <a:t>    pipeline =Pipeline(</a:t>
            </a:r>
            <a:r>
              <a:rPr lang="sv-SE" sz="1200" dirty="0" err="1">
                <a:solidFill>
                  <a:schemeClr val="tx1"/>
                </a:solidFill>
              </a:rPr>
              <a:t>config</a:t>
            </a:r>
            <a:r>
              <a:rPr lang="sv-SE" sz="1200" dirty="0">
                <a:solidFill>
                  <a:schemeClr val="tx1"/>
                </a:solidFill>
              </a:rPr>
              <a:t>, </a:t>
            </a:r>
            <a:r>
              <a:rPr lang="sv-SE" sz="1200" dirty="0" err="1">
                <a:solidFill>
                  <a:schemeClr val="tx1"/>
                </a:solidFill>
              </a:rPr>
              <a:t>df</a:t>
            </a:r>
            <a:r>
              <a:rPr lang="sv-SE" sz="1200" dirty="0">
                <a:solidFill>
                  <a:schemeClr val="tx1"/>
                </a:solidFill>
              </a:rPr>
              <a:t>, </a:t>
            </a:r>
            <a:r>
              <a:rPr lang="sv-SE" sz="1200" dirty="0" err="1">
                <a:solidFill>
                  <a:schemeClr val="tx1"/>
                </a:solidFill>
              </a:rPr>
              <a:t>is_train</a:t>
            </a:r>
            <a:r>
              <a:rPr lang="sv-SE" sz="1200" dirty="0">
                <a:solidFill>
                  <a:schemeClr val="tx1"/>
                </a:solidFill>
              </a:rPr>
              <a:t>=</a:t>
            </a:r>
            <a:r>
              <a:rPr lang="sv-SE" sz="1200" dirty="0" err="1">
                <a:solidFill>
                  <a:schemeClr val="tx1"/>
                </a:solidFill>
              </a:rPr>
              <a:t>False</a:t>
            </a:r>
            <a:r>
              <a:rPr lang="sv-SE" sz="1200" dirty="0">
                <a:solidFill>
                  <a:schemeClr val="tx1"/>
                </a:solidFill>
              </a:rPr>
              <a:t>)</a:t>
            </a:r>
          </a:p>
          <a:p>
            <a:r>
              <a:rPr lang="sv-SE" sz="1200" dirty="0">
                <a:solidFill>
                  <a:schemeClr val="tx1"/>
                </a:solidFill>
              </a:rPr>
              <a:t>    </a:t>
            </a:r>
            <a:r>
              <a:rPr lang="sv-SE" sz="1200" dirty="0" err="1">
                <a:solidFill>
                  <a:schemeClr val="tx1"/>
                </a:solidFill>
              </a:rPr>
              <a:t>pipeline.predict</a:t>
            </a:r>
            <a:r>
              <a:rPr lang="sv-SE" sz="1200" dirty="0">
                <a:solidFill>
                  <a:schemeClr val="tx1"/>
                </a:solidFill>
              </a:rPr>
              <a:t>()</a:t>
            </a:r>
          </a:p>
          <a:p>
            <a:endParaRPr lang="sv-S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1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2020-05-25T11:45:30Z</dcterms:created>
  <dcterms:modified xsi:type="dcterms:W3CDTF">2020-05-25T12:23:14Z</dcterms:modified>
</cp:coreProperties>
</file>