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1" r:id="rId5"/>
    <p:sldId id="257" r:id="rId6"/>
    <p:sldId id="258" r:id="rId7"/>
    <p:sldId id="263" r:id="rId8"/>
    <p:sldId id="259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34336-A437-FFB8-E933-528B611FE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A82814-30BE-516F-8AB6-A64B749B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E4688-62B3-C1C8-312A-EE9C0CD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01B53-B5FF-5BB2-A575-5117C597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81591-7D45-57B8-99C8-D7B98D23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2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542AE-E5C0-E0B6-109B-E5F8039D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73115-1F08-87FC-63D4-249A7F16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DD660-AA21-3748-FCBF-B4A97596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13C74-3069-4DEB-1923-8ED5345D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273AC-B173-F77E-3FD2-B73A3628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0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966F03-2C89-F74D-D154-F253D4469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B45C38-8D08-0CA3-4EC4-FA23A89E1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724CF-B110-E326-DC35-D61FEA5B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46A2B-6C2E-4C34-AC15-CCDEEB65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1AA44-CE8C-6470-1BB7-D4297826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B422B-2AD6-3E77-B0EF-7B9C7C04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C7634-BECD-BDC5-9378-57F0FB41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1B12A-D318-5CF3-9C89-06BBEB5A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AA374-2CA0-5808-BD90-E41BBFDB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8D14D-DE77-4001-2CDA-1167E8DC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1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19887-D2E5-DE40-1DE7-B73BACF7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DE3222-4F16-DB35-E6AA-6B091381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64AA5-BF04-DDC2-CD4E-CECD6371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70B48-53CE-9FB4-335B-90D5B0F1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A94BB-7915-2F9A-58C4-AEFD8B5B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5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073D8-5257-047D-8A28-74BAC290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2EF99-FC5A-2693-43BF-19C4DE46A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191020-F2EF-1BC5-1450-F96E96F87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58E58-C94A-FC38-CCF3-A4B3F4BB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98803-2143-66AB-191F-0D3B8601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FD59C-85F6-EB09-925F-4A97FE4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7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667F-D6D1-13BF-1F1A-DEE725DB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6FB6B-7EF6-4992-9971-6A788D16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EB9FD9-B9A6-07BC-C9A6-1A634ADB6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E53662-C591-52B0-D227-3932E68D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FD8445-D27A-A756-6F56-4BDAA70AE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2E5E6F-14DA-E896-BE0F-235C4ECB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EEEFBD-C934-C930-CA4B-9C5A3AF7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159226-BA44-A2E3-8A76-B6D7DA79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6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7D3FB-8B5B-71C2-CAF8-3205AB05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7D08BE-2D0D-1F0F-0C04-653FAC95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C5561E-B684-3CBD-C8CD-E61F9DA8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14E2F0-184B-C110-1B4E-EF548DDA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7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1E9137-DC3B-E12A-A273-A27519E1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1135EA-C983-D42C-43CC-C2F199CC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A03C1-3EDD-477B-6E64-FA670C63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6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5C280-6998-4866-7D9E-953D3342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310D4-0BFB-345A-05C4-8EBA6F60E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6008E-5307-EFE2-5A57-056870B3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C90BA-157B-1E2B-8C70-3B5E866D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EA2AB-6281-E134-7789-F8F2C1A4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156D86-799E-F4E4-1A9F-E4F5C078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7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B2407-04E5-4016-98F9-AFE6386C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7CC786-4B4E-77FF-82AD-3BDB50B8D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A87EA-C0AB-FB8F-78BB-89E561740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985EF-8C1B-941E-456C-74748F39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37CCD-E99D-7181-9D3A-1A08CE2E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F40F1-947B-CEFB-6249-E27B83F8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9A4D89-65FD-CD5D-33C8-AFBE810C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51E1B-E879-9901-15AE-BFCCDCCE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E011C-16E2-24E8-30A2-7ABB098E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3432-D3F5-4369-A771-ABC3E67AFF6E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31CD9-80BB-0E78-935B-9DD67114C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F960C-94A9-8FB2-D5CA-B10C460F9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1471-7B95-4E48-BC07-6F11060A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29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01A139B-0A7E-04C5-D3DA-B09C74AD6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461" y="2316269"/>
            <a:ext cx="9307078" cy="350797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 analysis of the courtship pulse song of male WT Drosophila </a:t>
            </a:r>
          </a:p>
          <a:p>
            <a:endParaRPr lang="en-US" altLang="zh-CN" sz="3600" dirty="0"/>
          </a:p>
          <a:p>
            <a:endParaRPr lang="en-US" altLang="zh-CN" sz="2200" dirty="0"/>
          </a:p>
          <a:p>
            <a:r>
              <a:rPr lang="en-US" altLang="zh-CN" sz="2200" dirty="0" err="1"/>
              <a:t>Abin</a:t>
            </a:r>
            <a:r>
              <a:rPr lang="en-US" altLang="zh-CN" sz="2200" dirty="0"/>
              <a:t> Jacob &amp; Yifan Pan</a:t>
            </a:r>
          </a:p>
          <a:p>
            <a:r>
              <a:rPr lang="en-US" altLang="zh-CN" sz="2200" dirty="0"/>
              <a:t>11.04.2025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425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5B137-171E-4ECC-36FE-D55CB9FAE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3DA0F4-4A3A-C5CE-0E0F-0E8E7133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735012"/>
            <a:ext cx="7810500" cy="58578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1C364E-1B3D-AAB8-1C8E-D2642D09BFB6}"/>
              </a:ext>
            </a:extLst>
          </p:cNvPr>
          <p:cNvSpPr txBox="1"/>
          <p:nvPr/>
        </p:nvSpPr>
        <p:spPr>
          <a:xfrm>
            <a:off x="133350" y="69175"/>
            <a:ext cx="4198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0" i="0" dirty="0">
                <a:solidFill>
                  <a:srgbClr val="191B1F"/>
                </a:solidFill>
                <a:effectLst/>
                <a:latin typeface="-apple-system"/>
              </a:rPr>
              <a:t>Principal component analysis (PCA)</a:t>
            </a:r>
            <a:endParaRPr lang="zh-CN" altLang="en-US" sz="2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C4B61A-F50F-0EC0-3536-93E2BDA820B3}"/>
              </a:ext>
            </a:extLst>
          </p:cNvPr>
          <p:cNvSpPr/>
          <p:nvPr/>
        </p:nvSpPr>
        <p:spPr>
          <a:xfrm>
            <a:off x="8769350" y="3092450"/>
            <a:ext cx="90170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7C8F89-D121-014F-93EF-6FB1C6622A67}"/>
              </a:ext>
            </a:extLst>
          </p:cNvPr>
          <p:cNvSpPr/>
          <p:nvPr/>
        </p:nvSpPr>
        <p:spPr>
          <a:xfrm>
            <a:off x="8769350" y="3330575"/>
            <a:ext cx="90170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210709-4C90-99C7-D927-325381E2FF6F}"/>
              </a:ext>
            </a:extLst>
          </p:cNvPr>
          <p:cNvSpPr/>
          <p:nvPr/>
        </p:nvSpPr>
        <p:spPr>
          <a:xfrm>
            <a:off x="8769350" y="1815306"/>
            <a:ext cx="90170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1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C171D-DE72-85C9-FF09-BBF93100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DFB696B-02B7-67FC-0E14-44801E4B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" t="74839" r="1"/>
          <a:stretch/>
        </p:blipFill>
        <p:spPr>
          <a:xfrm>
            <a:off x="5883135" y="4227456"/>
            <a:ext cx="5400000" cy="1369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94B02F-96C9-92BA-95F0-93008487B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" b="-1"/>
          <a:stretch/>
        </p:blipFill>
        <p:spPr>
          <a:xfrm>
            <a:off x="5883135" y="1160406"/>
            <a:ext cx="5400000" cy="28698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EA9036-3273-B959-2C1D-F9AD9AD3C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47" y="1110428"/>
            <a:ext cx="4642285" cy="46371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66EC44-D2D6-53CB-D7C2-4FE2C22610E0}"/>
              </a:ext>
            </a:extLst>
          </p:cNvPr>
          <p:cNvSpPr txBox="1"/>
          <p:nvPr/>
        </p:nvSpPr>
        <p:spPr>
          <a:xfrm rot="16200000">
            <a:off x="5147593" y="4679917"/>
            <a:ext cx="1067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Fequency</a:t>
            </a:r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(Hz)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0AC290-39BB-A1B4-9B9F-6ACCD3B2D65A}"/>
              </a:ext>
            </a:extLst>
          </p:cNvPr>
          <p:cNvSpPr txBox="1"/>
          <p:nvPr/>
        </p:nvSpPr>
        <p:spPr>
          <a:xfrm>
            <a:off x="11221222" y="414627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D99489-4D49-BAD6-99B2-55F9A508DAAF}"/>
              </a:ext>
            </a:extLst>
          </p:cNvPr>
          <p:cNvSpPr txBox="1"/>
          <p:nvPr/>
        </p:nvSpPr>
        <p:spPr>
          <a:xfrm>
            <a:off x="11221222" y="51749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587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FC900-4D77-6D23-BAC5-A1B6BE018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1C41EA-BC6D-85DC-DDD4-70129139AAB9}"/>
              </a:ext>
            </a:extLst>
          </p:cNvPr>
          <p:cNvSpPr txBox="1"/>
          <p:nvPr/>
        </p:nvSpPr>
        <p:spPr>
          <a:xfrm>
            <a:off x="5063833" y="1415018"/>
            <a:ext cx="206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Sapiro–Wilk test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3D42B7-56A3-0CC2-8ECF-C8C30B6F7935}"/>
              </a:ext>
            </a:extLst>
          </p:cNvPr>
          <p:cNvSpPr txBox="1"/>
          <p:nvPr/>
        </p:nvSpPr>
        <p:spPr>
          <a:xfrm>
            <a:off x="7273925" y="1415018"/>
            <a:ext cx="271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algn="ctr"/>
            <a:r>
              <a:rPr lang="en-US" altLang="zh-CN" dirty="0"/>
              <a:t>Kruskal-Wallis test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EFD206-31A6-4EDC-7165-970ADB683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65964"/>
              </p:ext>
            </p:extLst>
          </p:nvPr>
        </p:nvGraphicFramePr>
        <p:xfrm>
          <a:off x="2206624" y="1784350"/>
          <a:ext cx="777875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917">
                  <a:extLst>
                    <a:ext uri="{9D8B030D-6E8A-4147-A177-3AD203B41FA5}">
                      <a16:colId xmlns:a16="http://schemas.microsoft.com/office/drawing/2014/main" val="1367329394"/>
                    </a:ext>
                  </a:extLst>
                </a:gridCol>
                <a:gridCol w="2592917">
                  <a:extLst>
                    <a:ext uri="{9D8B030D-6E8A-4147-A177-3AD203B41FA5}">
                      <a16:colId xmlns:a16="http://schemas.microsoft.com/office/drawing/2014/main" val="2236858351"/>
                    </a:ext>
                  </a:extLst>
                </a:gridCol>
                <a:gridCol w="2592917">
                  <a:extLst>
                    <a:ext uri="{9D8B030D-6E8A-4147-A177-3AD203B41FA5}">
                      <a16:colId xmlns:a16="http://schemas.microsoft.com/office/drawing/2014/main" val="2650479197"/>
                    </a:ext>
                  </a:extLst>
                </a:gridCol>
              </a:tblGrid>
              <a:tr h="267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Normality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Significant difference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20020"/>
                  </a:ext>
                </a:extLst>
              </a:tr>
              <a:tr h="248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Carrier frequency </a:t>
                      </a:r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No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Yes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47526"/>
                  </a:ext>
                </a:extLst>
              </a:tr>
              <a:tr h="462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Duration </a:t>
                      </a:r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No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Yes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1424"/>
                  </a:ext>
                </a:extLst>
              </a:tr>
              <a:tr h="462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IPI (10-80 Hz)</a:t>
                      </a:r>
                      <a:endParaRPr lang="zh-CN" altLang="en-US" b="1" dirty="0"/>
                    </a:p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No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Yes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2294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E51BAC9-34AC-69BD-B1A4-C467FBEE0A4C}"/>
              </a:ext>
            </a:extLst>
          </p:cNvPr>
          <p:cNvSpPr txBox="1"/>
          <p:nvPr/>
        </p:nvSpPr>
        <p:spPr>
          <a:xfrm>
            <a:off x="2867295" y="141501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 male flies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A11D53-0800-92FC-349F-BD7C8CE4404B}"/>
              </a:ext>
            </a:extLst>
          </p:cNvPr>
          <p:cNvSpPr txBox="1"/>
          <p:nvPr/>
        </p:nvSpPr>
        <p:spPr>
          <a:xfrm>
            <a:off x="7128164" y="5070170"/>
            <a:ext cx="3254383" cy="28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dirty="0" err="1"/>
              <a:t>Posthoc</a:t>
            </a:r>
            <a:r>
              <a:rPr lang="en-US" altLang="zh-CN" dirty="0"/>
              <a:t> Dunn-Bonferroni test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5AC2E57-5D40-9AB4-9474-A599CD5AB2E5}"/>
              </a:ext>
            </a:extLst>
          </p:cNvPr>
          <p:cNvSpPr/>
          <p:nvPr/>
        </p:nvSpPr>
        <p:spPr>
          <a:xfrm>
            <a:off x="8483600" y="4316260"/>
            <a:ext cx="419100" cy="5080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6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FCE08-E5F5-4D35-5C52-B611EDC6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BAB4A92-B55E-5054-522B-6BADC793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5" y="598436"/>
            <a:ext cx="10693239" cy="53466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C6E597E-096C-893F-944F-27893AD164D5}"/>
              </a:ext>
            </a:extLst>
          </p:cNvPr>
          <p:cNvSpPr/>
          <p:nvPr/>
        </p:nvSpPr>
        <p:spPr>
          <a:xfrm rot="5400000">
            <a:off x="415637" y="3116287"/>
            <a:ext cx="665018" cy="155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A31069-A227-CBD6-5493-51A69C14758C}"/>
              </a:ext>
            </a:extLst>
          </p:cNvPr>
          <p:cNvSpPr txBox="1"/>
          <p:nvPr/>
        </p:nvSpPr>
        <p:spPr>
          <a:xfrm rot="16200000">
            <a:off x="-108436" y="3133246"/>
            <a:ext cx="155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Carrier frequency (Hz)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0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41117-0B49-FAAB-0E5C-F28DCC863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3D693E-17D4-ED50-9AF0-497A1F89E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6" t="8889" r="13037" b="4260"/>
          <a:stretch/>
        </p:blipFill>
        <p:spPr>
          <a:xfrm>
            <a:off x="2412999" y="609600"/>
            <a:ext cx="6851651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55A8E-187E-E9FE-248C-0AEF95FF8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F8C187-2FB1-2C58-B295-EE114170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586783"/>
            <a:ext cx="10972822" cy="54864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4AB2468-0140-0E38-F79C-30F99C9036B0}"/>
              </a:ext>
            </a:extLst>
          </p:cNvPr>
          <p:cNvSpPr txBox="1"/>
          <p:nvPr/>
        </p:nvSpPr>
        <p:spPr>
          <a:xfrm rot="16200000">
            <a:off x="557579" y="2766707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6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F3F47-2E29-79C4-52DE-F42A3B31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C0B364-4F41-C189-2B1A-EDDC063BA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7730" r="14963" b="3797"/>
          <a:stretch/>
        </p:blipFill>
        <p:spPr>
          <a:xfrm>
            <a:off x="2412999" y="539750"/>
            <a:ext cx="6711951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9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C95B4-F47C-78F6-609C-11DFA82C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46DA1B-7D2C-5886-AD4C-D4A8742D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" t="5671" r="5440" b="4051"/>
          <a:stretch/>
        </p:blipFill>
        <p:spPr>
          <a:xfrm>
            <a:off x="927073" y="990600"/>
            <a:ext cx="10354764" cy="53276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E09D45-2995-FD04-C838-740ED26009C7}"/>
              </a:ext>
            </a:extLst>
          </p:cNvPr>
          <p:cNvSpPr txBox="1"/>
          <p:nvPr/>
        </p:nvSpPr>
        <p:spPr>
          <a:xfrm rot="16200000">
            <a:off x="951281" y="3284931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4DE85F-232A-5762-171A-A81B7ABBFB65}"/>
              </a:ext>
            </a:extLst>
          </p:cNvPr>
          <p:cNvSpPr/>
          <p:nvPr/>
        </p:nvSpPr>
        <p:spPr>
          <a:xfrm>
            <a:off x="6934200" y="1136650"/>
            <a:ext cx="711200" cy="1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9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3478-7DEB-F1F6-C514-F6A3BA9E2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52B41D4-C16F-D03D-23A0-875254BA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4" t="8889" r="14741" b="4537"/>
          <a:stretch/>
        </p:blipFill>
        <p:spPr>
          <a:xfrm>
            <a:off x="2501899" y="609600"/>
            <a:ext cx="6616701" cy="59372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F138CCB-4A4F-F704-7D20-D733E5018FB1}"/>
              </a:ext>
            </a:extLst>
          </p:cNvPr>
          <p:cNvSpPr/>
          <p:nvPr/>
        </p:nvSpPr>
        <p:spPr>
          <a:xfrm>
            <a:off x="7645400" y="609600"/>
            <a:ext cx="711200" cy="1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9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70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一凡 潘</dc:creator>
  <cp:lastModifiedBy>一凡 潘</cp:lastModifiedBy>
  <cp:revision>15</cp:revision>
  <dcterms:created xsi:type="dcterms:W3CDTF">2025-04-10T20:00:56Z</dcterms:created>
  <dcterms:modified xsi:type="dcterms:W3CDTF">2025-04-11T11:06:33Z</dcterms:modified>
</cp:coreProperties>
</file>