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5" r:id="rId4"/>
    <p:sldId id="268" r:id="rId5"/>
    <p:sldId id="267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27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06D09-FA20-4842-B11D-90FE620F5111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C970A-73EC-4DD5-80EE-EAF392817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44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C970A-73EC-4DD5-80EE-EAF3928172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09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496D4-F2F3-9072-C305-94B78DEDD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6D9AA4-145E-9FF4-2022-5AED10E5A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76483-8033-3A44-4B49-69B30F16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4021-8185-43F8-BB1B-4C1F49BC112F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BA6C4-F684-7B6A-5FF2-77EBD683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1C511-98A9-A228-2CED-C2D5A2F0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E561-E7A9-4224-86B3-B224B246B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72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D8BF0-4607-63D6-4A36-F87FBB42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A182D2-B2FC-A173-2984-353583C6E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70E71-D57A-114B-E17E-82C96BE3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4021-8185-43F8-BB1B-4C1F49BC112F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756B0-AD0C-0BF2-831F-1F1BAE4C5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94F81-308C-D120-8EB7-4B44860C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E561-E7A9-4224-86B3-B224B246B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00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70C342-C4FA-08C7-E4C3-82BFFE14B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16B2BE-63F0-CE85-C3BB-1A0AF8569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2F00A-643C-69C3-A9DD-E5990598A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4021-8185-43F8-BB1B-4C1F49BC112F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BB3B5-8629-298E-CC20-413D6F45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5BB90C-5A37-7D68-8F99-A4AF4D0A5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E561-E7A9-4224-86B3-B224B246B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43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3D372-B8E5-126C-2941-DC01FF8D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DEC34-8363-9FF3-61F6-6FC7CC9E7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413365-2FDB-3ED7-1AF0-F277EB81A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4021-8185-43F8-BB1B-4C1F49BC112F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6F3E5-7AC2-9B48-5A60-710C8AD3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EF606A-EF7F-D31E-C769-9C8B09BA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E561-E7A9-4224-86B3-B224B246B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69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4E947-F1F8-9EAD-A54D-DED871A9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DDF542-A485-D9A7-596C-188E5870F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F88DE3-1B96-7421-C21C-5FF3441E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4021-8185-43F8-BB1B-4C1F49BC112F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B1D32-3109-2171-45DC-12724AF9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EF202-21BF-8E68-FCE0-E6CA70BD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E561-E7A9-4224-86B3-B224B246B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4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CD17A-F918-D8E4-DB76-563879FB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E2FCA8-6B6A-A128-2B70-9F7B74DF3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1CEA63-E97F-4A0E-D202-64DE1D360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5D927B-6C8F-71D7-2C0B-000D66C18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4021-8185-43F8-BB1B-4C1F49BC112F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6BEDF9-BFBF-4E39-6D89-959814A9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C0161D-2682-A9FA-8F31-3EDE677B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E561-E7A9-4224-86B3-B224B246B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64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9F780-9CDE-1273-A11E-5520264EF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168AF6-0648-9C0F-3FC7-AA03ED7AA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7AA635-8147-F1D8-F6DC-D85C95511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515B32-83E5-0783-E150-4146D4809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107AD4-9809-B5AE-2C4C-84A633A3D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83810B-DDD4-CB88-C792-7C17A8AA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4021-8185-43F8-BB1B-4C1F49BC112F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9369BE-F3B4-48EC-72EB-FF9B6F67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89609D-7238-809A-B343-988A0559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E561-E7A9-4224-86B3-B224B246B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48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3E2A7-E081-C71E-A9E3-4AC1362C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321F57-4341-C5EE-07BB-EE47F980F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4021-8185-43F8-BB1B-4C1F49BC112F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8CE8A2-158E-1C49-B0F4-8B05B264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3089CD-BA0C-735C-0B93-7248D33F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E561-E7A9-4224-86B3-B224B246B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4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561AB6-D965-CB59-A229-B516F6CB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4021-8185-43F8-BB1B-4C1F49BC112F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130F0C-8CD6-3A03-E9CB-02E14B9E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5BB97B-13EB-ED90-9403-9F1BB113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E561-E7A9-4224-86B3-B224B246B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01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AE564-5574-D521-993F-A948219A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3432B-26ED-2741-56F6-8330F7278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4232CB-86E2-F7F9-6534-87758660B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E86795-775C-4C59-801C-3654D783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4021-8185-43F8-BB1B-4C1F49BC112F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297408-271B-2446-6CA4-5A1A4BB1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A95F97-2AA0-184E-4231-4A0CF494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E561-E7A9-4224-86B3-B224B246B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40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8BBBA-7FCE-B62A-73F7-6D0AE6B0A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0351D5-EE7E-4928-CF90-E8423F26E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CE27DF-D9FE-A434-2AE5-F7C030D96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82CA0E-5547-AF39-C02B-1194CA06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4021-8185-43F8-BB1B-4C1F49BC112F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177352-220D-09DA-2395-537BC090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7950D7-2A93-7840-C28A-66600078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E561-E7A9-4224-86B3-B224B246B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55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603A1A-1E01-B314-EF5B-AB1BB445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517FA2-13F6-B019-8EF8-1F6935EBF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12647-C742-3911-E088-445E6A22E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4021-8185-43F8-BB1B-4C1F49BC112F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6DB69B-FEB3-4D2F-5298-C9237FC22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2DA56-4FA4-35E6-D46D-46D2F2B9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1E561-E7A9-4224-86B3-B224B246B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65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>
            <a:extLst>
              <a:ext uri="{FF2B5EF4-FFF2-40B4-BE49-F238E27FC236}">
                <a16:creationId xmlns:a16="http://schemas.microsoft.com/office/drawing/2014/main" id="{9D06EDD9-D20A-5145-A48C-7872749C1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461" y="2316269"/>
            <a:ext cx="9307078" cy="350797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The effect of the activation of pC2 neurons on song productions</a:t>
            </a:r>
          </a:p>
          <a:p>
            <a:endParaRPr lang="en-US" altLang="zh-CN" sz="3600" dirty="0"/>
          </a:p>
          <a:p>
            <a:endParaRPr lang="en-US" altLang="zh-CN" sz="2200" dirty="0"/>
          </a:p>
          <a:p>
            <a:r>
              <a:rPr lang="en-US" altLang="zh-CN" sz="2200" dirty="0" err="1"/>
              <a:t>Abin</a:t>
            </a:r>
            <a:r>
              <a:rPr lang="en-US" altLang="zh-CN" sz="2200" dirty="0"/>
              <a:t> Jacob, Laman </a:t>
            </a:r>
            <a:r>
              <a:rPr lang="en-US" altLang="zh-CN" sz="2200" dirty="0" err="1"/>
              <a:t>Farajova</a:t>
            </a:r>
            <a:r>
              <a:rPr lang="en-US" altLang="zh-CN" sz="2200" dirty="0"/>
              <a:t>, Yifan Pan</a:t>
            </a:r>
          </a:p>
          <a:p>
            <a:r>
              <a:rPr lang="en-US" altLang="zh-CN" sz="2200" dirty="0"/>
              <a:t>17.04.2025</a:t>
            </a: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24473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B84EC-BCEC-3389-9524-74B7F29EE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1333B45-E1C6-4609-7934-EBC238777929}"/>
              </a:ext>
            </a:extLst>
          </p:cNvPr>
          <p:cNvSpPr/>
          <p:nvPr/>
        </p:nvSpPr>
        <p:spPr>
          <a:xfrm>
            <a:off x="2595336" y="1330779"/>
            <a:ext cx="1371600" cy="698500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pC2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0769893B-94A5-D7D5-BB9E-36CFF4CD888E}"/>
              </a:ext>
            </a:extLst>
          </p:cNvPr>
          <p:cNvSpPr/>
          <p:nvPr/>
        </p:nvSpPr>
        <p:spPr>
          <a:xfrm>
            <a:off x="3065236" y="2159454"/>
            <a:ext cx="400050" cy="55245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419F87B8-F0B3-B95C-9FC8-9289E5758E3E}"/>
              </a:ext>
            </a:extLst>
          </p:cNvPr>
          <p:cNvSpPr/>
          <p:nvPr/>
        </p:nvSpPr>
        <p:spPr>
          <a:xfrm>
            <a:off x="2500086" y="3718379"/>
            <a:ext cx="565150" cy="552450"/>
          </a:xfrm>
          <a:prstGeom prst="downArrow">
            <a:avLst>
              <a:gd name="adj1" fmla="val 50000"/>
              <a:gd name="adj2" fmla="val 316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标注: 上箭头 16">
            <a:extLst>
              <a:ext uri="{FF2B5EF4-FFF2-40B4-BE49-F238E27FC236}">
                <a16:creationId xmlns:a16="http://schemas.microsoft.com/office/drawing/2014/main" id="{F60C7322-FD86-9F2B-802D-3B2DDD7E416F}"/>
              </a:ext>
            </a:extLst>
          </p:cNvPr>
          <p:cNvSpPr/>
          <p:nvPr/>
        </p:nvSpPr>
        <p:spPr>
          <a:xfrm rot="16200000">
            <a:off x="3626025" y="4470490"/>
            <a:ext cx="276226" cy="537814"/>
          </a:xfrm>
          <a:custGeom>
            <a:avLst/>
            <a:gdLst>
              <a:gd name="connsiteX0" fmla="*/ 0 w 3027363"/>
              <a:gd name="connsiteY0" fmla="*/ 564886 h 1612900"/>
              <a:gd name="connsiteX1" fmla="*/ 1312069 w 3027363"/>
              <a:gd name="connsiteY1" fmla="*/ 564886 h 1612900"/>
              <a:gd name="connsiteX2" fmla="*/ 1312069 w 3027363"/>
              <a:gd name="connsiteY2" fmla="*/ 403225 h 1612900"/>
              <a:gd name="connsiteX3" fmla="*/ 1110457 w 3027363"/>
              <a:gd name="connsiteY3" fmla="*/ 403225 h 1612900"/>
              <a:gd name="connsiteX4" fmla="*/ 1513682 w 3027363"/>
              <a:gd name="connsiteY4" fmla="*/ 0 h 1612900"/>
              <a:gd name="connsiteX5" fmla="*/ 1916907 w 3027363"/>
              <a:gd name="connsiteY5" fmla="*/ 403225 h 1612900"/>
              <a:gd name="connsiteX6" fmla="*/ 1715294 w 3027363"/>
              <a:gd name="connsiteY6" fmla="*/ 403225 h 1612900"/>
              <a:gd name="connsiteX7" fmla="*/ 1715294 w 3027363"/>
              <a:gd name="connsiteY7" fmla="*/ 564886 h 1612900"/>
              <a:gd name="connsiteX8" fmla="*/ 3027363 w 3027363"/>
              <a:gd name="connsiteY8" fmla="*/ 564886 h 1612900"/>
              <a:gd name="connsiteX9" fmla="*/ 3027363 w 3027363"/>
              <a:gd name="connsiteY9" fmla="*/ 1612900 h 1612900"/>
              <a:gd name="connsiteX10" fmla="*/ 0 w 3027363"/>
              <a:gd name="connsiteY10" fmla="*/ 1612900 h 1612900"/>
              <a:gd name="connsiteX11" fmla="*/ 0 w 3027363"/>
              <a:gd name="connsiteY11" fmla="*/ 564886 h 1612900"/>
              <a:gd name="connsiteX0" fmla="*/ 0 w 3027363"/>
              <a:gd name="connsiteY0" fmla="*/ 2727061 h 3775075"/>
              <a:gd name="connsiteX1" fmla="*/ 1312069 w 3027363"/>
              <a:gd name="connsiteY1" fmla="*/ 2727061 h 3775075"/>
              <a:gd name="connsiteX2" fmla="*/ 1312069 w 3027363"/>
              <a:gd name="connsiteY2" fmla="*/ 2565400 h 3775075"/>
              <a:gd name="connsiteX3" fmla="*/ 1307307 w 3027363"/>
              <a:gd name="connsiteY3" fmla="*/ 0 h 3775075"/>
              <a:gd name="connsiteX4" fmla="*/ 1513682 w 3027363"/>
              <a:gd name="connsiteY4" fmla="*/ 2162175 h 3775075"/>
              <a:gd name="connsiteX5" fmla="*/ 1916907 w 3027363"/>
              <a:gd name="connsiteY5" fmla="*/ 2565400 h 3775075"/>
              <a:gd name="connsiteX6" fmla="*/ 1715294 w 3027363"/>
              <a:gd name="connsiteY6" fmla="*/ 2565400 h 3775075"/>
              <a:gd name="connsiteX7" fmla="*/ 1715294 w 3027363"/>
              <a:gd name="connsiteY7" fmla="*/ 2727061 h 3775075"/>
              <a:gd name="connsiteX8" fmla="*/ 3027363 w 3027363"/>
              <a:gd name="connsiteY8" fmla="*/ 2727061 h 3775075"/>
              <a:gd name="connsiteX9" fmla="*/ 3027363 w 3027363"/>
              <a:gd name="connsiteY9" fmla="*/ 3775075 h 3775075"/>
              <a:gd name="connsiteX10" fmla="*/ 0 w 3027363"/>
              <a:gd name="connsiteY10" fmla="*/ 3775075 h 3775075"/>
              <a:gd name="connsiteX11" fmla="*/ 0 w 3027363"/>
              <a:gd name="connsiteY11" fmla="*/ 2727061 h 3775075"/>
              <a:gd name="connsiteX0" fmla="*/ 0 w 3027363"/>
              <a:gd name="connsiteY0" fmla="*/ 2727061 h 3775075"/>
              <a:gd name="connsiteX1" fmla="*/ 810419 w 3027363"/>
              <a:gd name="connsiteY1" fmla="*/ 2733411 h 3775075"/>
              <a:gd name="connsiteX2" fmla="*/ 1312069 w 3027363"/>
              <a:gd name="connsiteY2" fmla="*/ 2565400 h 3775075"/>
              <a:gd name="connsiteX3" fmla="*/ 1307307 w 3027363"/>
              <a:gd name="connsiteY3" fmla="*/ 0 h 3775075"/>
              <a:gd name="connsiteX4" fmla="*/ 1513682 w 3027363"/>
              <a:gd name="connsiteY4" fmla="*/ 2162175 h 3775075"/>
              <a:gd name="connsiteX5" fmla="*/ 1916907 w 3027363"/>
              <a:gd name="connsiteY5" fmla="*/ 2565400 h 3775075"/>
              <a:gd name="connsiteX6" fmla="*/ 1715294 w 3027363"/>
              <a:gd name="connsiteY6" fmla="*/ 2565400 h 3775075"/>
              <a:gd name="connsiteX7" fmla="*/ 1715294 w 3027363"/>
              <a:gd name="connsiteY7" fmla="*/ 2727061 h 3775075"/>
              <a:gd name="connsiteX8" fmla="*/ 3027363 w 3027363"/>
              <a:gd name="connsiteY8" fmla="*/ 2727061 h 3775075"/>
              <a:gd name="connsiteX9" fmla="*/ 3027363 w 3027363"/>
              <a:gd name="connsiteY9" fmla="*/ 3775075 h 3775075"/>
              <a:gd name="connsiteX10" fmla="*/ 0 w 3027363"/>
              <a:gd name="connsiteY10" fmla="*/ 3775075 h 3775075"/>
              <a:gd name="connsiteX11" fmla="*/ 0 w 3027363"/>
              <a:gd name="connsiteY11" fmla="*/ 2727061 h 3775075"/>
              <a:gd name="connsiteX0" fmla="*/ 0 w 3027363"/>
              <a:gd name="connsiteY0" fmla="*/ 2727061 h 3775075"/>
              <a:gd name="connsiteX1" fmla="*/ 810419 w 3027363"/>
              <a:gd name="connsiteY1" fmla="*/ 2733411 h 3775075"/>
              <a:gd name="connsiteX2" fmla="*/ 1312069 w 3027363"/>
              <a:gd name="connsiteY2" fmla="*/ 2565400 h 3775075"/>
              <a:gd name="connsiteX3" fmla="*/ 1307307 w 3027363"/>
              <a:gd name="connsiteY3" fmla="*/ 0 h 3775075"/>
              <a:gd name="connsiteX4" fmla="*/ 1513682 w 3027363"/>
              <a:gd name="connsiteY4" fmla="*/ 2162175 h 3775075"/>
              <a:gd name="connsiteX5" fmla="*/ 1916907 w 3027363"/>
              <a:gd name="connsiteY5" fmla="*/ 2565400 h 3775075"/>
              <a:gd name="connsiteX6" fmla="*/ 1715294 w 3027363"/>
              <a:gd name="connsiteY6" fmla="*/ 2565400 h 3775075"/>
              <a:gd name="connsiteX7" fmla="*/ 2305844 w 3027363"/>
              <a:gd name="connsiteY7" fmla="*/ 2733411 h 3775075"/>
              <a:gd name="connsiteX8" fmla="*/ 3027363 w 3027363"/>
              <a:gd name="connsiteY8" fmla="*/ 2727061 h 3775075"/>
              <a:gd name="connsiteX9" fmla="*/ 3027363 w 3027363"/>
              <a:gd name="connsiteY9" fmla="*/ 3775075 h 3775075"/>
              <a:gd name="connsiteX10" fmla="*/ 0 w 3027363"/>
              <a:gd name="connsiteY10" fmla="*/ 3775075 h 3775075"/>
              <a:gd name="connsiteX11" fmla="*/ 0 w 3027363"/>
              <a:gd name="connsiteY11" fmla="*/ 2727061 h 3775075"/>
              <a:gd name="connsiteX0" fmla="*/ 0 w 3027363"/>
              <a:gd name="connsiteY0" fmla="*/ 2727061 h 3775075"/>
              <a:gd name="connsiteX1" fmla="*/ 810419 w 3027363"/>
              <a:gd name="connsiteY1" fmla="*/ 2733411 h 3775075"/>
              <a:gd name="connsiteX2" fmla="*/ 1312069 w 3027363"/>
              <a:gd name="connsiteY2" fmla="*/ 2565400 h 3775075"/>
              <a:gd name="connsiteX3" fmla="*/ 1307307 w 3027363"/>
              <a:gd name="connsiteY3" fmla="*/ 0 h 3775075"/>
              <a:gd name="connsiteX4" fmla="*/ 1513682 w 3027363"/>
              <a:gd name="connsiteY4" fmla="*/ 2162175 h 3775075"/>
              <a:gd name="connsiteX5" fmla="*/ 1916907 w 3027363"/>
              <a:gd name="connsiteY5" fmla="*/ 2565400 h 3775075"/>
              <a:gd name="connsiteX6" fmla="*/ 2267744 w 3027363"/>
              <a:gd name="connsiteY6" fmla="*/ 2470150 h 3775075"/>
              <a:gd name="connsiteX7" fmla="*/ 2305844 w 3027363"/>
              <a:gd name="connsiteY7" fmla="*/ 2733411 h 3775075"/>
              <a:gd name="connsiteX8" fmla="*/ 3027363 w 3027363"/>
              <a:gd name="connsiteY8" fmla="*/ 2727061 h 3775075"/>
              <a:gd name="connsiteX9" fmla="*/ 3027363 w 3027363"/>
              <a:gd name="connsiteY9" fmla="*/ 3775075 h 3775075"/>
              <a:gd name="connsiteX10" fmla="*/ 0 w 3027363"/>
              <a:gd name="connsiteY10" fmla="*/ 3775075 h 3775075"/>
              <a:gd name="connsiteX11" fmla="*/ 0 w 3027363"/>
              <a:gd name="connsiteY11" fmla="*/ 2727061 h 3775075"/>
              <a:gd name="connsiteX0" fmla="*/ 0 w 3027363"/>
              <a:gd name="connsiteY0" fmla="*/ 2727061 h 3775075"/>
              <a:gd name="connsiteX1" fmla="*/ 810419 w 3027363"/>
              <a:gd name="connsiteY1" fmla="*/ 2733411 h 3775075"/>
              <a:gd name="connsiteX2" fmla="*/ 1312069 w 3027363"/>
              <a:gd name="connsiteY2" fmla="*/ 2565400 h 3775075"/>
              <a:gd name="connsiteX3" fmla="*/ 1307307 w 3027363"/>
              <a:gd name="connsiteY3" fmla="*/ 0 h 3775075"/>
              <a:gd name="connsiteX4" fmla="*/ 2402682 w 3027363"/>
              <a:gd name="connsiteY4" fmla="*/ 66675 h 3775075"/>
              <a:gd name="connsiteX5" fmla="*/ 1916907 w 3027363"/>
              <a:gd name="connsiteY5" fmla="*/ 2565400 h 3775075"/>
              <a:gd name="connsiteX6" fmla="*/ 2267744 w 3027363"/>
              <a:gd name="connsiteY6" fmla="*/ 2470150 h 3775075"/>
              <a:gd name="connsiteX7" fmla="*/ 2305844 w 3027363"/>
              <a:gd name="connsiteY7" fmla="*/ 2733411 h 3775075"/>
              <a:gd name="connsiteX8" fmla="*/ 3027363 w 3027363"/>
              <a:gd name="connsiteY8" fmla="*/ 2727061 h 3775075"/>
              <a:gd name="connsiteX9" fmla="*/ 3027363 w 3027363"/>
              <a:gd name="connsiteY9" fmla="*/ 3775075 h 3775075"/>
              <a:gd name="connsiteX10" fmla="*/ 0 w 3027363"/>
              <a:gd name="connsiteY10" fmla="*/ 3775075 h 3775075"/>
              <a:gd name="connsiteX11" fmla="*/ 0 w 3027363"/>
              <a:gd name="connsiteY11" fmla="*/ 2727061 h 3775075"/>
              <a:gd name="connsiteX0" fmla="*/ 0 w 3027363"/>
              <a:gd name="connsiteY0" fmla="*/ 2727061 h 3775075"/>
              <a:gd name="connsiteX1" fmla="*/ 810419 w 3027363"/>
              <a:gd name="connsiteY1" fmla="*/ 2733411 h 3775075"/>
              <a:gd name="connsiteX2" fmla="*/ 797719 w 3027363"/>
              <a:gd name="connsiteY2" fmla="*/ 2171700 h 3775075"/>
              <a:gd name="connsiteX3" fmla="*/ 1307307 w 3027363"/>
              <a:gd name="connsiteY3" fmla="*/ 0 h 3775075"/>
              <a:gd name="connsiteX4" fmla="*/ 2402682 w 3027363"/>
              <a:gd name="connsiteY4" fmla="*/ 66675 h 3775075"/>
              <a:gd name="connsiteX5" fmla="*/ 1916907 w 3027363"/>
              <a:gd name="connsiteY5" fmla="*/ 2565400 h 3775075"/>
              <a:gd name="connsiteX6" fmla="*/ 2267744 w 3027363"/>
              <a:gd name="connsiteY6" fmla="*/ 2470150 h 3775075"/>
              <a:gd name="connsiteX7" fmla="*/ 2305844 w 3027363"/>
              <a:gd name="connsiteY7" fmla="*/ 2733411 h 3775075"/>
              <a:gd name="connsiteX8" fmla="*/ 3027363 w 3027363"/>
              <a:gd name="connsiteY8" fmla="*/ 2727061 h 3775075"/>
              <a:gd name="connsiteX9" fmla="*/ 3027363 w 3027363"/>
              <a:gd name="connsiteY9" fmla="*/ 3775075 h 3775075"/>
              <a:gd name="connsiteX10" fmla="*/ 0 w 3027363"/>
              <a:gd name="connsiteY10" fmla="*/ 3775075 h 3775075"/>
              <a:gd name="connsiteX11" fmla="*/ 0 w 3027363"/>
              <a:gd name="connsiteY11" fmla="*/ 2727061 h 3775075"/>
              <a:gd name="connsiteX0" fmla="*/ 0 w 3027363"/>
              <a:gd name="connsiteY0" fmla="*/ 2708011 h 3756025"/>
              <a:gd name="connsiteX1" fmla="*/ 810419 w 3027363"/>
              <a:gd name="connsiteY1" fmla="*/ 2714361 h 3756025"/>
              <a:gd name="connsiteX2" fmla="*/ 797719 w 3027363"/>
              <a:gd name="connsiteY2" fmla="*/ 2152650 h 3756025"/>
              <a:gd name="connsiteX3" fmla="*/ 792957 w 3027363"/>
              <a:gd name="connsiteY3" fmla="*/ 0 h 3756025"/>
              <a:gd name="connsiteX4" fmla="*/ 2402682 w 3027363"/>
              <a:gd name="connsiteY4" fmla="*/ 47625 h 3756025"/>
              <a:gd name="connsiteX5" fmla="*/ 1916907 w 3027363"/>
              <a:gd name="connsiteY5" fmla="*/ 2546350 h 3756025"/>
              <a:gd name="connsiteX6" fmla="*/ 2267744 w 3027363"/>
              <a:gd name="connsiteY6" fmla="*/ 2451100 h 3756025"/>
              <a:gd name="connsiteX7" fmla="*/ 2305844 w 3027363"/>
              <a:gd name="connsiteY7" fmla="*/ 2714361 h 3756025"/>
              <a:gd name="connsiteX8" fmla="*/ 3027363 w 3027363"/>
              <a:gd name="connsiteY8" fmla="*/ 2708011 h 3756025"/>
              <a:gd name="connsiteX9" fmla="*/ 3027363 w 3027363"/>
              <a:gd name="connsiteY9" fmla="*/ 3756025 h 3756025"/>
              <a:gd name="connsiteX10" fmla="*/ 0 w 3027363"/>
              <a:gd name="connsiteY10" fmla="*/ 3756025 h 3756025"/>
              <a:gd name="connsiteX11" fmla="*/ 0 w 3027363"/>
              <a:gd name="connsiteY11" fmla="*/ 2708011 h 3756025"/>
              <a:gd name="connsiteX0" fmla="*/ 0 w 3027363"/>
              <a:gd name="connsiteY0" fmla="*/ 2708011 h 3756025"/>
              <a:gd name="connsiteX1" fmla="*/ 810419 w 3027363"/>
              <a:gd name="connsiteY1" fmla="*/ 2714361 h 3756025"/>
              <a:gd name="connsiteX2" fmla="*/ 797719 w 3027363"/>
              <a:gd name="connsiteY2" fmla="*/ 2152650 h 3756025"/>
              <a:gd name="connsiteX3" fmla="*/ 792957 w 3027363"/>
              <a:gd name="connsiteY3" fmla="*/ 0 h 3756025"/>
              <a:gd name="connsiteX4" fmla="*/ 2402682 w 3027363"/>
              <a:gd name="connsiteY4" fmla="*/ 47625 h 3756025"/>
              <a:gd name="connsiteX5" fmla="*/ 2259807 w 3027363"/>
              <a:gd name="connsiteY5" fmla="*/ 2025650 h 3756025"/>
              <a:gd name="connsiteX6" fmla="*/ 2267744 w 3027363"/>
              <a:gd name="connsiteY6" fmla="*/ 2451100 h 3756025"/>
              <a:gd name="connsiteX7" fmla="*/ 2305844 w 3027363"/>
              <a:gd name="connsiteY7" fmla="*/ 2714361 h 3756025"/>
              <a:gd name="connsiteX8" fmla="*/ 3027363 w 3027363"/>
              <a:gd name="connsiteY8" fmla="*/ 2708011 h 3756025"/>
              <a:gd name="connsiteX9" fmla="*/ 3027363 w 3027363"/>
              <a:gd name="connsiteY9" fmla="*/ 3756025 h 3756025"/>
              <a:gd name="connsiteX10" fmla="*/ 0 w 3027363"/>
              <a:gd name="connsiteY10" fmla="*/ 3756025 h 3756025"/>
              <a:gd name="connsiteX11" fmla="*/ 0 w 3027363"/>
              <a:gd name="connsiteY11" fmla="*/ 2708011 h 3756025"/>
              <a:gd name="connsiteX0" fmla="*/ 0 w 3027363"/>
              <a:gd name="connsiteY0" fmla="*/ 2708011 h 3756025"/>
              <a:gd name="connsiteX1" fmla="*/ 810419 w 3027363"/>
              <a:gd name="connsiteY1" fmla="*/ 2714361 h 3756025"/>
              <a:gd name="connsiteX2" fmla="*/ 797719 w 3027363"/>
              <a:gd name="connsiteY2" fmla="*/ 2152650 h 3756025"/>
              <a:gd name="connsiteX3" fmla="*/ 792957 w 3027363"/>
              <a:gd name="connsiteY3" fmla="*/ 0 h 3756025"/>
              <a:gd name="connsiteX4" fmla="*/ 2402682 w 3027363"/>
              <a:gd name="connsiteY4" fmla="*/ 47625 h 3756025"/>
              <a:gd name="connsiteX5" fmla="*/ 2259807 w 3027363"/>
              <a:gd name="connsiteY5" fmla="*/ 2025650 h 3756025"/>
              <a:gd name="connsiteX6" fmla="*/ 2286794 w 3027363"/>
              <a:gd name="connsiteY6" fmla="*/ 2451100 h 3756025"/>
              <a:gd name="connsiteX7" fmla="*/ 2305844 w 3027363"/>
              <a:gd name="connsiteY7" fmla="*/ 2714361 h 3756025"/>
              <a:gd name="connsiteX8" fmla="*/ 3027363 w 3027363"/>
              <a:gd name="connsiteY8" fmla="*/ 2708011 h 3756025"/>
              <a:gd name="connsiteX9" fmla="*/ 3027363 w 3027363"/>
              <a:gd name="connsiteY9" fmla="*/ 3756025 h 3756025"/>
              <a:gd name="connsiteX10" fmla="*/ 0 w 3027363"/>
              <a:gd name="connsiteY10" fmla="*/ 3756025 h 3756025"/>
              <a:gd name="connsiteX11" fmla="*/ 0 w 3027363"/>
              <a:gd name="connsiteY11" fmla="*/ 2708011 h 3756025"/>
              <a:gd name="connsiteX0" fmla="*/ 0 w 3027363"/>
              <a:gd name="connsiteY0" fmla="*/ 2708011 h 3756025"/>
              <a:gd name="connsiteX1" fmla="*/ 810419 w 3027363"/>
              <a:gd name="connsiteY1" fmla="*/ 2714361 h 3756025"/>
              <a:gd name="connsiteX2" fmla="*/ 797719 w 3027363"/>
              <a:gd name="connsiteY2" fmla="*/ 2152650 h 3756025"/>
              <a:gd name="connsiteX3" fmla="*/ 792957 w 3027363"/>
              <a:gd name="connsiteY3" fmla="*/ 0 h 3756025"/>
              <a:gd name="connsiteX4" fmla="*/ 2402682 w 3027363"/>
              <a:gd name="connsiteY4" fmla="*/ 47625 h 3756025"/>
              <a:gd name="connsiteX5" fmla="*/ 2297907 w 3027363"/>
              <a:gd name="connsiteY5" fmla="*/ 2025650 h 3756025"/>
              <a:gd name="connsiteX6" fmla="*/ 2286794 w 3027363"/>
              <a:gd name="connsiteY6" fmla="*/ 2451100 h 3756025"/>
              <a:gd name="connsiteX7" fmla="*/ 2305844 w 3027363"/>
              <a:gd name="connsiteY7" fmla="*/ 2714361 h 3756025"/>
              <a:gd name="connsiteX8" fmla="*/ 3027363 w 3027363"/>
              <a:gd name="connsiteY8" fmla="*/ 2708011 h 3756025"/>
              <a:gd name="connsiteX9" fmla="*/ 3027363 w 3027363"/>
              <a:gd name="connsiteY9" fmla="*/ 3756025 h 3756025"/>
              <a:gd name="connsiteX10" fmla="*/ 0 w 3027363"/>
              <a:gd name="connsiteY10" fmla="*/ 3756025 h 3756025"/>
              <a:gd name="connsiteX11" fmla="*/ 0 w 3027363"/>
              <a:gd name="connsiteY11" fmla="*/ 2708011 h 3756025"/>
              <a:gd name="connsiteX0" fmla="*/ 0 w 3027363"/>
              <a:gd name="connsiteY0" fmla="*/ 2708011 h 3756025"/>
              <a:gd name="connsiteX1" fmla="*/ 810419 w 3027363"/>
              <a:gd name="connsiteY1" fmla="*/ 2714361 h 3756025"/>
              <a:gd name="connsiteX2" fmla="*/ 797719 w 3027363"/>
              <a:gd name="connsiteY2" fmla="*/ 2152650 h 3756025"/>
              <a:gd name="connsiteX3" fmla="*/ 792957 w 3027363"/>
              <a:gd name="connsiteY3" fmla="*/ 0 h 3756025"/>
              <a:gd name="connsiteX4" fmla="*/ 2243932 w 3027363"/>
              <a:gd name="connsiteY4" fmla="*/ 3175 h 3756025"/>
              <a:gd name="connsiteX5" fmla="*/ 2297907 w 3027363"/>
              <a:gd name="connsiteY5" fmla="*/ 2025650 h 3756025"/>
              <a:gd name="connsiteX6" fmla="*/ 2286794 w 3027363"/>
              <a:gd name="connsiteY6" fmla="*/ 2451100 h 3756025"/>
              <a:gd name="connsiteX7" fmla="*/ 2305844 w 3027363"/>
              <a:gd name="connsiteY7" fmla="*/ 2714361 h 3756025"/>
              <a:gd name="connsiteX8" fmla="*/ 3027363 w 3027363"/>
              <a:gd name="connsiteY8" fmla="*/ 2708011 h 3756025"/>
              <a:gd name="connsiteX9" fmla="*/ 3027363 w 3027363"/>
              <a:gd name="connsiteY9" fmla="*/ 3756025 h 3756025"/>
              <a:gd name="connsiteX10" fmla="*/ 0 w 3027363"/>
              <a:gd name="connsiteY10" fmla="*/ 3756025 h 3756025"/>
              <a:gd name="connsiteX11" fmla="*/ 0 w 3027363"/>
              <a:gd name="connsiteY11" fmla="*/ 2708011 h 3756025"/>
              <a:gd name="connsiteX0" fmla="*/ 0 w 3027363"/>
              <a:gd name="connsiteY0" fmla="*/ 2708011 h 3756025"/>
              <a:gd name="connsiteX1" fmla="*/ 810419 w 3027363"/>
              <a:gd name="connsiteY1" fmla="*/ 2714361 h 3756025"/>
              <a:gd name="connsiteX2" fmla="*/ 797719 w 3027363"/>
              <a:gd name="connsiteY2" fmla="*/ 2152650 h 3756025"/>
              <a:gd name="connsiteX3" fmla="*/ 792957 w 3027363"/>
              <a:gd name="connsiteY3" fmla="*/ 0 h 3756025"/>
              <a:gd name="connsiteX4" fmla="*/ 2243932 w 3027363"/>
              <a:gd name="connsiteY4" fmla="*/ 3175 h 3756025"/>
              <a:gd name="connsiteX5" fmla="*/ 2297907 w 3027363"/>
              <a:gd name="connsiteY5" fmla="*/ 2025650 h 3756025"/>
              <a:gd name="connsiteX6" fmla="*/ 2324894 w 3027363"/>
              <a:gd name="connsiteY6" fmla="*/ 2451100 h 3756025"/>
              <a:gd name="connsiteX7" fmla="*/ 2305844 w 3027363"/>
              <a:gd name="connsiteY7" fmla="*/ 2714361 h 3756025"/>
              <a:gd name="connsiteX8" fmla="*/ 3027363 w 3027363"/>
              <a:gd name="connsiteY8" fmla="*/ 2708011 h 3756025"/>
              <a:gd name="connsiteX9" fmla="*/ 3027363 w 3027363"/>
              <a:gd name="connsiteY9" fmla="*/ 3756025 h 3756025"/>
              <a:gd name="connsiteX10" fmla="*/ 0 w 3027363"/>
              <a:gd name="connsiteY10" fmla="*/ 3756025 h 3756025"/>
              <a:gd name="connsiteX11" fmla="*/ 0 w 3027363"/>
              <a:gd name="connsiteY11" fmla="*/ 2708011 h 3756025"/>
              <a:gd name="connsiteX0" fmla="*/ 0 w 3027363"/>
              <a:gd name="connsiteY0" fmla="*/ 2708011 h 3756025"/>
              <a:gd name="connsiteX1" fmla="*/ 810419 w 3027363"/>
              <a:gd name="connsiteY1" fmla="*/ 2714361 h 3756025"/>
              <a:gd name="connsiteX2" fmla="*/ 797719 w 3027363"/>
              <a:gd name="connsiteY2" fmla="*/ 2152650 h 3756025"/>
              <a:gd name="connsiteX3" fmla="*/ 792957 w 3027363"/>
              <a:gd name="connsiteY3" fmla="*/ 0 h 3756025"/>
              <a:gd name="connsiteX4" fmla="*/ 2243932 w 3027363"/>
              <a:gd name="connsiteY4" fmla="*/ 3175 h 3756025"/>
              <a:gd name="connsiteX5" fmla="*/ 2297907 w 3027363"/>
              <a:gd name="connsiteY5" fmla="*/ 2025650 h 3756025"/>
              <a:gd name="connsiteX6" fmla="*/ 2293144 w 3027363"/>
              <a:gd name="connsiteY6" fmla="*/ 2438400 h 3756025"/>
              <a:gd name="connsiteX7" fmla="*/ 2305844 w 3027363"/>
              <a:gd name="connsiteY7" fmla="*/ 2714361 h 3756025"/>
              <a:gd name="connsiteX8" fmla="*/ 3027363 w 3027363"/>
              <a:gd name="connsiteY8" fmla="*/ 2708011 h 3756025"/>
              <a:gd name="connsiteX9" fmla="*/ 3027363 w 3027363"/>
              <a:gd name="connsiteY9" fmla="*/ 3756025 h 3756025"/>
              <a:gd name="connsiteX10" fmla="*/ 0 w 3027363"/>
              <a:gd name="connsiteY10" fmla="*/ 3756025 h 3756025"/>
              <a:gd name="connsiteX11" fmla="*/ 0 w 3027363"/>
              <a:gd name="connsiteY11" fmla="*/ 2708011 h 3756025"/>
              <a:gd name="connsiteX0" fmla="*/ 0 w 3027363"/>
              <a:gd name="connsiteY0" fmla="*/ 2711186 h 3759200"/>
              <a:gd name="connsiteX1" fmla="*/ 810419 w 3027363"/>
              <a:gd name="connsiteY1" fmla="*/ 2717536 h 3759200"/>
              <a:gd name="connsiteX2" fmla="*/ 797719 w 3027363"/>
              <a:gd name="connsiteY2" fmla="*/ 2155825 h 3759200"/>
              <a:gd name="connsiteX3" fmla="*/ 792957 w 3027363"/>
              <a:gd name="connsiteY3" fmla="*/ 3175 h 3759200"/>
              <a:gd name="connsiteX4" fmla="*/ 2332832 w 3027363"/>
              <a:gd name="connsiteY4" fmla="*/ 0 h 3759200"/>
              <a:gd name="connsiteX5" fmla="*/ 2297907 w 3027363"/>
              <a:gd name="connsiteY5" fmla="*/ 2028825 h 3759200"/>
              <a:gd name="connsiteX6" fmla="*/ 2293144 w 3027363"/>
              <a:gd name="connsiteY6" fmla="*/ 2441575 h 3759200"/>
              <a:gd name="connsiteX7" fmla="*/ 2305844 w 3027363"/>
              <a:gd name="connsiteY7" fmla="*/ 2717536 h 3759200"/>
              <a:gd name="connsiteX8" fmla="*/ 3027363 w 3027363"/>
              <a:gd name="connsiteY8" fmla="*/ 2711186 h 3759200"/>
              <a:gd name="connsiteX9" fmla="*/ 3027363 w 3027363"/>
              <a:gd name="connsiteY9" fmla="*/ 3759200 h 3759200"/>
              <a:gd name="connsiteX10" fmla="*/ 0 w 3027363"/>
              <a:gd name="connsiteY10" fmla="*/ 3759200 h 3759200"/>
              <a:gd name="connsiteX11" fmla="*/ 0 w 3027363"/>
              <a:gd name="connsiteY11" fmla="*/ 2711186 h 3759200"/>
              <a:gd name="connsiteX0" fmla="*/ 0 w 3027363"/>
              <a:gd name="connsiteY0" fmla="*/ 2708011 h 3756025"/>
              <a:gd name="connsiteX1" fmla="*/ 810419 w 3027363"/>
              <a:gd name="connsiteY1" fmla="*/ 2714361 h 3756025"/>
              <a:gd name="connsiteX2" fmla="*/ 797719 w 3027363"/>
              <a:gd name="connsiteY2" fmla="*/ 2152650 h 3756025"/>
              <a:gd name="connsiteX3" fmla="*/ 792957 w 3027363"/>
              <a:gd name="connsiteY3" fmla="*/ 0 h 3756025"/>
              <a:gd name="connsiteX4" fmla="*/ 2313782 w 3027363"/>
              <a:gd name="connsiteY4" fmla="*/ 9525 h 3756025"/>
              <a:gd name="connsiteX5" fmla="*/ 2297907 w 3027363"/>
              <a:gd name="connsiteY5" fmla="*/ 2025650 h 3756025"/>
              <a:gd name="connsiteX6" fmla="*/ 2293144 w 3027363"/>
              <a:gd name="connsiteY6" fmla="*/ 2438400 h 3756025"/>
              <a:gd name="connsiteX7" fmla="*/ 2305844 w 3027363"/>
              <a:gd name="connsiteY7" fmla="*/ 2714361 h 3756025"/>
              <a:gd name="connsiteX8" fmla="*/ 3027363 w 3027363"/>
              <a:gd name="connsiteY8" fmla="*/ 2708011 h 3756025"/>
              <a:gd name="connsiteX9" fmla="*/ 3027363 w 3027363"/>
              <a:gd name="connsiteY9" fmla="*/ 3756025 h 3756025"/>
              <a:gd name="connsiteX10" fmla="*/ 0 w 3027363"/>
              <a:gd name="connsiteY10" fmla="*/ 3756025 h 3756025"/>
              <a:gd name="connsiteX11" fmla="*/ 0 w 3027363"/>
              <a:gd name="connsiteY11" fmla="*/ 2708011 h 3756025"/>
              <a:gd name="connsiteX0" fmla="*/ 0 w 3027363"/>
              <a:gd name="connsiteY0" fmla="*/ 2708011 h 3756025"/>
              <a:gd name="connsiteX1" fmla="*/ 810419 w 3027363"/>
              <a:gd name="connsiteY1" fmla="*/ 2714361 h 3756025"/>
              <a:gd name="connsiteX2" fmla="*/ 797719 w 3027363"/>
              <a:gd name="connsiteY2" fmla="*/ 2152650 h 3756025"/>
              <a:gd name="connsiteX3" fmla="*/ 792957 w 3027363"/>
              <a:gd name="connsiteY3" fmla="*/ 0 h 3756025"/>
              <a:gd name="connsiteX4" fmla="*/ 2313782 w 3027363"/>
              <a:gd name="connsiteY4" fmla="*/ 9525 h 3756025"/>
              <a:gd name="connsiteX5" fmla="*/ 2297907 w 3027363"/>
              <a:gd name="connsiteY5" fmla="*/ 2025650 h 3756025"/>
              <a:gd name="connsiteX6" fmla="*/ 2299494 w 3027363"/>
              <a:gd name="connsiteY6" fmla="*/ 2439988 h 3756025"/>
              <a:gd name="connsiteX7" fmla="*/ 2305844 w 3027363"/>
              <a:gd name="connsiteY7" fmla="*/ 2714361 h 3756025"/>
              <a:gd name="connsiteX8" fmla="*/ 3027363 w 3027363"/>
              <a:gd name="connsiteY8" fmla="*/ 2708011 h 3756025"/>
              <a:gd name="connsiteX9" fmla="*/ 3027363 w 3027363"/>
              <a:gd name="connsiteY9" fmla="*/ 3756025 h 3756025"/>
              <a:gd name="connsiteX10" fmla="*/ 0 w 3027363"/>
              <a:gd name="connsiteY10" fmla="*/ 3756025 h 3756025"/>
              <a:gd name="connsiteX11" fmla="*/ 0 w 3027363"/>
              <a:gd name="connsiteY11" fmla="*/ 2708011 h 375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27363" h="3756025">
                <a:moveTo>
                  <a:pt x="0" y="2708011"/>
                </a:moveTo>
                <a:lnTo>
                  <a:pt x="810419" y="2714361"/>
                </a:lnTo>
                <a:lnTo>
                  <a:pt x="797719" y="2152650"/>
                </a:lnTo>
                <a:cubicBezTo>
                  <a:pt x="796132" y="1297517"/>
                  <a:pt x="794544" y="855133"/>
                  <a:pt x="792957" y="0"/>
                </a:cubicBezTo>
                <a:lnTo>
                  <a:pt x="2313782" y="9525"/>
                </a:lnTo>
                <a:lnTo>
                  <a:pt x="2297907" y="2025650"/>
                </a:lnTo>
                <a:cubicBezTo>
                  <a:pt x="2296319" y="2163233"/>
                  <a:pt x="2301082" y="2302405"/>
                  <a:pt x="2299494" y="2439988"/>
                </a:cubicBezTo>
                <a:lnTo>
                  <a:pt x="2305844" y="2714361"/>
                </a:lnTo>
                <a:lnTo>
                  <a:pt x="3027363" y="2708011"/>
                </a:lnTo>
                <a:lnTo>
                  <a:pt x="3027363" y="3756025"/>
                </a:lnTo>
                <a:lnTo>
                  <a:pt x="0" y="3756025"/>
                </a:lnTo>
                <a:lnTo>
                  <a:pt x="0" y="270801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EC4B7CC-C0D8-D8B2-FAA2-BB639FD239F6}"/>
              </a:ext>
            </a:extLst>
          </p:cNvPr>
          <p:cNvSpPr/>
          <p:nvPr/>
        </p:nvSpPr>
        <p:spPr>
          <a:xfrm>
            <a:off x="4294404" y="4402672"/>
            <a:ext cx="1063776" cy="939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CA4BA58-595D-8861-930E-9B8357C1DEBE}"/>
              </a:ext>
            </a:extLst>
          </p:cNvPr>
          <p:cNvSpPr/>
          <p:nvPr/>
        </p:nvSpPr>
        <p:spPr>
          <a:xfrm>
            <a:off x="2595336" y="2861129"/>
            <a:ext cx="1371600" cy="698500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pIP10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1776D56-4CAE-3DB3-6CEA-6988FE4B5019}"/>
              </a:ext>
            </a:extLst>
          </p:cNvPr>
          <p:cNvSpPr/>
          <p:nvPr/>
        </p:nvSpPr>
        <p:spPr>
          <a:xfrm>
            <a:off x="2247477" y="4402672"/>
            <a:ext cx="1033659" cy="939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5658E8-53F2-8D92-84FB-3234619F4453}"/>
              </a:ext>
            </a:extLst>
          </p:cNvPr>
          <p:cNvSpPr txBox="1"/>
          <p:nvPr/>
        </p:nvSpPr>
        <p:spPr>
          <a:xfrm>
            <a:off x="2258054" y="4583677"/>
            <a:ext cx="1251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TN1p</a:t>
            </a:r>
            <a:endParaRPr lang="zh-CN" altLang="en-US" sz="28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156DCE0-9103-9FD9-F7FA-2043F6D5BE9F}"/>
              </a:ext>
            </a:extLst>
          </p:cNvPr>
          <p:cNvSpPr txBox="1"/>
          <p:nvPr/>
        </p:nvSpPr>
        <p:spPr>
          <a:xfrm>
            <a:off x="2353696" y="5758301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Pulse</a:t>
            </a:r>
            <a:endParaRPr lang="zh-CN" altLang="en-US" sz="2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75F5357-AD21-317F-D256-C39EE4C436BC}"/>
              </a:ext>
            </a:extLst>
          </p:cNvPr>
          <p:cNvSpPr txBox="1"/>
          <p:nvPr/>
        </p:nvSpPr>
        <p:spPr>
          <a:xfrm>
            <a:off x="4506880" y="5758301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Sine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D01A50-7CB2-904F-D851-A56EBDC0F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955" y="358473"/>
            <a:ext cx="4296375" cy="56300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EE13E7-CEEB-45EA-EB7D-50448E3DB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766" y="701417"/>
            <a:ext cx="685896" cy="44773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E442D36-7501-4E34-05AE-CFB66E42E087}"/>
              </a:ext>
            </a:extLst>
          </p:cNvPr>
          <p:cNvSpPr txBox="1"/>
          <p:nvPr/>
        </p:nvSpPr>
        <p:spPr>
          <a:xfrm>
            <a:off x="4303738" y="4601284"/>
            <a:ext cx="1251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TN1s</a:t>
            </a:r>
            <a:endParaRPr lang="zh-CN" altLang="en-US" sz="2800" b="1" dirty="0"/>
          </a:p>
        </p:txBody>
      </p:sp>
      <p:sp>
        <p:nvSpPr>
          <p:cNvPr id="9" name="标注: 上箭头 16">
            <a:extLst>
              <a:ext uri="{FF2B5EF4-FFF2-40B4-BE49-F238E27FC236}">
                <a16:creationId xmlns:a16="http://schemas.microsoft.com/office/drawing/2014/main" id="{4F27C29B-DD8A-A940-E039-92BCC277B628}"/>
              </a:ext>
            </a:extLst>
          </p:cNvPr>
          <p:cNvSpPr/>
          <p:nvPr/>
        </p:nvSpPr>
        <p:spPr>
          <a:xfrm rot="5400000">
            <a:off x="3620264" y="4827495"/>
            <a:ext cx="276226" cy="537814"/>
          </a:xfrm>
          <a:custGeom>
            <a:avLst/>
            <a:gdLst>
              <a:gd name="connsiteX0" fmla="*/ 0 w 3027363"/>
              <a:gd name="connsiteY0" fmla="*/ 564886 h 1612900"/>
              <a:gd name="connsiteX1" fmla="*/ 1312069 w 3027363"/>
              <a:gd name="connsiteY1" fmla="*/ 564886 h 1612900"/>
              <a:gd name="connsiteX2" fmla="*/ 1312069 w 3027363"/>
              <a:gd name="connsiteY2" fmla="*/ 403225 h 1612900"/>
              <a:gd name="connsiteX3" fmla="*/ 1110457 w 3027363"/>
              <a:gd name="connsiteY3" fmla="*/ 403225 h 1612900"/>
              <a:gd name="connsiteX4" fmla="*/ 1513682 w 3027363"/>
              <a:gd name="connsiteY4" fmla="*/ 0 h 1612900"/>
              <a:gd name="connsiteX5" fmla="*/ 1916907 w 3027363"/>
              <a:gd name="connsiteY5" fmla="*/ 403225 h 1612900"/>
              <a:gd name="connsiteX6" fmla="*/ 1715294 w 3027363"/>
              <a:gd name="connsiteY6" fmla="*/ 403225 h 1612900"/>
              <a:gd name="connsiteX7" fmla="*/ 1715294 w 3027363"/>
              <a:gd name="connsiteY7" fmla="*/ 564886 h 1612900"/>
              <a:gd name="connsiteX8" fmla="*/ 3027363 w 3027363"/>
              <a:gd name="connsiteY8" fmla="*/ 564886 h 1612900"/>
              <a:gd name="connsiteX9" fmla="*/ 3027363 w 3027363"/>
              <a:gd name="connsiteY9" fmla="*/ 1612900 h 1612900"/>
              <a:gd name="connsiteX10" fmla="*/ 0 w 3027363"/>
              <a:gd name="connsiteY10" fmla="*/ 1612900 h 1612900"/>
              <a:gd name="connsiteX11" fmla="*/ 0 w 3027363"/>
              <a:gd name="connsiteY11" fmla="*/ 564886 h 1612900"/>
              <a:gd name="connsiteX0" fmla="*/ 0 w 3027363"/>
              <a:gd name="connsiteY0" fmla="*/ 2727061 h 3775075"/>
              <a:gd name="connsiteX1" fmla="*/ 1312069 w 3027363"/>
              <a:gd name="connsiteY1" fmla="*/ 2727061 h 3775075"/>
              <a:gd name="connsiteX2" fmla="*/ 1312069 w 3027363"/>
              <a:gd name="connsiteY2" fmla="*/ 2565400 h 3775075"/>
              <a:gd name="connsiteX3" fmla="*/ 1307307 w 3027363"/>
              <a:gd name="connsiteY3" fmla="*/ 0 h 3775075"/>
              <a:gd name="connsiteX4" fmla="*/ 1513682 w 3027363"/>
              <a:gd name="connsiteY4" fmla="*/ 2162175 h 3775075"/>
              <a:gd name="connsiteX5" fmla="*/ 1916907 w 3027363"/>
              <a:gd name="connsiteY5" fmla="*/ 2565400 h 3775075"/>
              <a:gd name="connsiteX6" fmla="*/ 1715294 w 3027363"/>
              <a:gd name="connsiteY6" fmla="*/ 2565400 h 3775075"/>
              <a:gd name="connsiteX7" fmla="*/ 1715294 w 3027363"/>
              <a:gd name="connsiteY7" fmla="*/ 2727061 h 3775075"/>
              <a:gd name="connsiteX8" fmla="*/ 3027363 w 3027363"/>
              <a:gd name="connsiteY8" fmla="*/ 2727061 h 3775075"/>
              <a:gd name="connsiteX9" fmla="*/ 3027363 w 3027363"/>
              <a:gd name="connsiteY9" fmla="*/ 3775075 h 3775075"/>
              <a:gd name="connsiteX10" fmla="*/ 0 w 3027363"/>
              <a:gd name="connsiteY10" fmla="*/ 3775075 h 3775075"/>
              <a:gd name="connsiteX11" fmla="*/ 0 w 3027363"/>
              <a:gd name="connsiteY11" fmla="*/ 2727061 h 3775075"/>
              <a:gd name="connsiteX0" fmla="*/ 0 w 3027363"/>
              <a:gd name="connsiteY0" fmla="*/ 2727061 h 3775075"/>
              <a:gd name="connsiteX1" fmla="*/ 810419 w 3027363"/>
              <a:gd name="connsiteY1" fmla="*/ 2733411 h 3775075"/>
              <a:gd name="connsiteX2" fmla="*/ 1312069 w 3027363"/>
              <a:gd name="connsiteY2" fmla="*/ 2565400 h 3775075"/>
              <a:gd name="connsiteX3" fmla="*/ 1307307 w 3027363"/>
              <a:gd name="connsiteY3" fmla="*/ 0 h 3775075"/>
              <a:gd name="connsiteX4" fmla="*/ 1513682 w 3027363"/>
              <a:gd name="connsiteY4" fmla="*/ 2162175 h 3775075"/>
              <a:gd name="connsiteX5" fmla="*/ 1916907 w 3027363"/>
              <a:gd name="connsiteY5" fmla="*/ 2565400 h 3775075"/>
              <a:gd name="connsiteX6" fmla="*/ 1715294 w 3027363"/>
              <a:gd name="connsiteY6" fmla="*/ 2565400 h 3775075"/>
              <a:gd name="connsiteX7" fmla="*/ 1715294 w 3027363"/>
              <a:gd name="connsiteY7" fmla="*/ 2727061 h 3775075"/>
              <a:gd name="connsiteX8" fmla="*/ 3027363 w 3027363"/>
              <a:gd name="connsiteY8" fmla="*/ 2727061 h 3775075"/>
              <a:gd name="connsiteX9" fmla="*/ 3027363 w 3027363"/>
              <a:gd name="connsiteY9" fmla="*/ 3775075 h 3775075"/>
              <a:gd name="connsiteX10" fmla="*/ 0 w 3027363"/>
              <a:gd name="connsiteY10" fmla="*/ 3775075 h 3775075"/>
              <a:gd name="connsiteX11" fmla="*/ 0 w 3027363"/>
              <a:gd name="connsiteY11" fmla="*/ 2727061 h 3775075"/>
              <a:gd name="connsiteX0" fmla="*/ 0 w 3027363"/>
              <a:gd name="connsiteY0" fmla="*/ 2727061 h 3775075"/>
              <a:gd name="connsiteX1" fmla="*/ 810419 w 3027363"/>
              <a:gd name="connsiteY1" fmla="*/ 2733411 h 3775075"/>
              <a:gd name="connsiteX2" fmla="*/ 1312069 w 3027363"/>
              <a:gd name="connsiteY2" fmla="*/ 2565400 h 3775075"/>
              <a:gd name="connsiteX3" fmla="*/ 1307307 w 3027363"/>
              <a:gd name="connsiteY3" fmla="*/ 0 h 3775075"/>
              <a:gd name="connsiteX4" fmla="*/ 1513682 w 3027363"/>
              <a:gd name="connsiteY4" fmla="*/ 2162175 h 3775075"/>
              <a:gd name="connsiteX5" fmla="*/ 1916907 w 3027363"/>
              <a:gd name="connsiteY5" fmla="*/ 2565400 h 3775075"/>
              <a:gd name="connsiteX6" fmla="*/ 1715294 w 3027363"/>
              <a:gd name="connsiteY6" fmla="*/ 2565400 h 3775075"/>
              <a:gd name="connsiteX7" fmla="*/ 2305844 w 3027363"/>
              <a:gd name="connsiteY7" fmla="*/ 2733411 h 3775075"/>
              <a:gd name="connsiteX8" fmla="*/ 3027363 w 3027363"/>
              <a:gd name="connsiteY8" fmla="*/ 2727061 h 3775075"/>
              <a:gd name="connsiteX9" fmla="*/ 3027363 w 3027363"/>
              <a:gd name="connsiteY9" fmla="*/ 3775075 h 3775075"/>
              <a:gd name="connsiteX10" fmla="*/ 0 w 3027363"/>
              <a:gd name="connsiteY10" fmla="*/ 3775075 h 3775075"/>
              <a:gd name="connsiteX11" fmla="*/ 0 w 3027363"/>
              <a:gd name="connsiteY11" fmla="*/ 2727061 h 3775075"/>
              <a:gd name="connsiteX0" fmla="*/ 0 w 3027363"/>
              <a:gd name="connsiteY0" fmla="*/ 2727061 h 3775075"/>
              <a:gd name="connsiteX1" fmla="*/ 810419 w 3027363"/>
              <a:gd name="connsiteY1" fmla="*/ 2733411 h 3775075"/>
              <a:gd name="connsiteX2" fmla="*/ 1312069 w 3027363"/>
              <a:gd name="connsiteY2" fmla="*/ 2565400 h 3775075"/>
              <a:gd name="connsiteX3" fmla="*/ 1307307 w 3027363"/>
              <a:gd name="connsiteY3" fmla="*/ 0 h 3775075"/>
              <a:gd name="connsiteX4" fmla="*/ 1513682 w 3027363"/>
              <a:gd name="connsiteY4" fmla="*/ 2162175 h 3775075"/>
              <a:gd name="connsiteX5" fmla="*/ 1916907 w 3027363"/>
              <a:gd name="connsiteY5" fmla="*/ 2565400 h 3775075"/>
              <a:gd name="connsiteX6" fmla="*/ 2267744 w 3027363"/>
              <a:gd name="connsiteY6" fmla="*/ 2470150 h 3775075"/>
              <a:gd name="connsiteX7" fmla="*/ 2305844 w 3027363"/>
              <a:gd name="connsiteY7" fmla="*/ 2733411 h 3775075"/>
              <a:gd name="connsiteX8" fmla="*/ 3027363 w 3027363"/>
              <a:gd name="connsiteY8" fmla="*/ 2727061 h 3775075"/>
              <a:gd name="connsiteX9" fmla="*/ 3027363 w 3027363"/>
              <a:gd name="connsiteY9" fmla="*/ 3775075 h 3775075"/>
              <a:gd name="connsiteX10" fmla="*/ 0 w 3027363"/>
              <a:gd name="connsiteY10" fmla="*/ 3775075 h 3775075"/>
              <a:gd name="connsiteX11" fmla="*/ 0 w 3027363"/>
              <a:gd name="connsiteY11" fmla="*/ 2727061 h 3775075"/>
              <a:gd name="connsiteX0" fmla="*/ 0 w 3027363"/>
              <a:gd name="connsiteY0" fmla="*/ 2727061 h 3775075"/>
              <a:gd name="connsiteX1" fmla="*/ 810419 w 3027363"/>
              <a:gd name="connsiteY1" fmla="*/ 2733411 h 3775075"/>
              <a:gd name="connsiteX2" fmla="*/ 1312069 w 3027363"/>
              <a:gd name="connsiteY2" fmla="*/ 2565400 h 3775075"/>
              <a:gd name="connsiteX3" fmla="*/ 1307307 w 3027363"/>
              <a:gd name="connsiteY3" fmla="*/ 0 h 3775075"/>
              <a:gd name="connsiteX4" fmla="*/ 2402682 w 3027363"/>
              <a:gd name="connsiteY4" fmla="*/ 66675 h 3775075"/>
              <a:gd name="connsiteX5" fmla="*/ 1916907 w 3027363"/>
              <a:gd name="connsiteY5" fmla="*/ 2565400 h 3775075"/>
              <a:gd name="connsiteX6" fmla="*/ 2267744 w 3027363"/>
              <a:gd name="connsiteY6" fmla="*/ 2470150 h 3775075"/>
              <a:gd name="connsiteX7" fmla="*/ 2305844 w 3027363"/>
              <a:gd name="connsiteY7" fmla="*/ 2733411 h 3775075"/>
              <a:gd name="connsiteX8" fmla="*/ 3027363 w 3027363"/>
              <a:gd name="connsiteY8" fmla="*/ 2727061 h 3775075"/>
              <a:gd name="connsiteX9" fmla="*/ 3027363 w 3027363"/>
              <a:gd name="connsiteY9" fmla="*/ 3775075 h 3775075"/>
              <a:gd name="connsiteX10" fmla="*/ 0 w 3027363"/>
              <a:gd name="connsiteY10" fmla="*/ 3775075 h 3775075"/>
              <a:gd name="connsiteX11" fmla="*/ 0 w 3027363"/>
              <a:gd name="connsiteY11" fmla="*/ 2727061 h 3775075"/>
              <a:gd name="connsiteX0" fmla="*/ 0 w 3027363"/>
              <a:gd name="connsiteY0" fmla="*/ 2727061 h 3775075"/>
              <a:gd name="connsiteX1" fmla="*/ 810419 w 3027363"/>
              <a:gd name="connsiteY1" fmla="*/ 2733411 h 3775075"/>
              <a:gd name="connsiteX2" fmla="*/ 797719 w 3027363"/>
              <a:gd name="connsiteY2" fmla="*/ 2171700 h 3775075"/>
              <a:gd name="connsiteX3" fmla="*/ 1307307 w 3027363"/>
              <a:gd name="connsiteY3" fmla="*/ 0 h 3775075"/>
              <a:gd name="connsiteX4" fmla="*/ 2402682 w 3027363"/>
              <a:gd name="connsiteY4" fmla="*/ 66675 h 3775075"/>
              <a:gd name="connsiteX5" fmla="*/ 1916907 w 3027363"/>
              <a:gd name="connsiteY5" fmla="*/ 2565400 h 3775075"/>
              <a:gd name="connsiteX6" fmla="*/ 2267744 w 3027363"/>
              <a:gd name="connsiteY6" fmla="*/ 2470150 h 3775075"/>
              <a:gd name="connsiteX7" fmla="*/ 2305844 w 3027363"/>
              <a:gd name="connsiteY7" fmla="*/ 2733411 h 3775075"/>
              <a:gd name="connsiteX8" fmla="*/ 3027363 w 3027363"/>
              <a:gd name="connsiteY8" fmla="*/ 2727061 h 3775075"/>
              <a:gd name="connsiteX9" fmla="*/ 3027363 w 3027363"/>
              <a:gd name="connsiteY9" fmla="*/ 3775075 h 3775075"/>
              <a:gd name="connsiteX10" fmla="*/ 0 w 3027363"/>
              <a:gd name="connsiteY10" fmla="*/ 3775075 h 3775075"/>
              <a:gd name="connsiteX11" fmla="*/ 0 w 3027363"/>
              <a:gd name="connsiteY11" fmla="*/ 2727061 h 3775075"/>
              <a:gd name="connsiteX0" fmla="*/ 0 w 3027363"/>
              <a:gd name="connsiteY0" fmla="*/ 2708011 h 3756025"/>
              <a:gd name="connsiteX1" fmla="*/ 810419 w 3027363"/>
              <a:gd name="connsiteY1" fmla="*/ 2714361 h 3756025"/>
              <a:gd name="connsiteX2" fmla="*/ 797719 w 3027363"/>
              <a:gd name="connsiteY2" fmla="*/ 2152650 h 3756025"/>
              <a:gd name="connsiteX3" fmla="*/ 792957 w 3027363"/>
              <a:gd name="connsiteY3" fmla="*/ 0 h 3756025"/>
              <a:gd name="connsiteX4" fmla="*/ 2402682 w 3027363"/>
              <a:gd name="connsiteY4" fmla="*/ 47625 h 3756025"/>
              <a:gd name="connsiteX5" fmla="*/ 1916907 w 3027363"/>
              <a:gd name="connsiteY5" fmla="*/ 2546350 h 3756025"/>
              <a:gd name="connsiteX6" fmla="*/ 2267744 w 3027363"/>
              <a:gd name="connsiteY6" fmla="*/ 2451100 h 3756025"/>
              <a:gd name="connsiteX7" fmla="*/ 2305844 w 3027363"/>
              <a:gd name="connsiteY7" fmla="*/ 2714361 h 3756025"/>
              <a:gd name="connsiteX8" fmla="*/ 3027363 w 3027363"/>
              <a:gd name="connsiteY8" fmla="*/ 2708011 h 3756025"/>
              <a:gd name="connsiteX9" fmla="*/ 3027363 w 3027363"/>
              <a:gd name="connsiteY9" fmla="*/ 3756025 h 3756025"/>
              <a:gd name="connsiteX10" fmla="*/ 0 w 3027363"/>
              <a:gd name="connsiteY10" fmla="*/ 3756025 h 3756025"/>
              <a:gd name="connsiteX11" fmla="*/ 0 w 3027363"/>
              <a:gd name="connsiteY11" fmla="*/ 2708011 h 3756025"/>
              <a:gd name="connsiteX0" fmla="*/ 0 w 3027363"/>
              <a:gd name="connsiteY0" fmla="*/ 2708011 h 3756025"/>
              <a:gd name="connsiteX1" fmla="*/ 810419 w 3027363"/>
              <a:gd name="connsiteY1" fmla="*/ 2714361 h 3756025"/>
              <a:gd name="connsiteX2" fmla="*/ 797719 w 3027363"/>
              <a:gd name="connsiteY2" fmla="*/ 2152650 h 3756025"/>
              <a:gd name="connsiteX3" fmla="*/ 792957 w 3027363"/>
              <a:gd name="connsiteY3" fmla="*/ 0 h 3756025"/>
              <a:gd name="connsiteX4" fmla="*/ 2402682 w 3027363"/>
              <a:gd name="connsiteY4" fmla="*/ 47625 h 3756025"/>
              <a:gd name="connsiteX5" fmla="*/ 2259807 w 3027363"/>
              <a:gd name="connsiteY5" fmla="*/ 2025650 h 3756025"/>
              <a:gd name="connsiteX6" fmla="*/ 2267744 w 3027363"/>
              <a:gd name="connsiteY6" fmla="*/ 2451100 h 3756025"/>
              <a:gd name="connsiteX7" fmla="*/ 2305844 w 3027363"/>
              <a:gd name="connsiteY7" fmla="*/ 2714361 h 3756025"/>
              <a:gd name="connsiteX8" fmla="*/ 3027363 w 3027363"/>
              <a:gd name="connsiteY8" fmla="*/ 2708011 h 3756025"/>
              <a:gd name="connsiteX9" fmla="*/ 3027363 w 3027363"/>
              <a:gd name="connsiteY9" fmla="*/ 3756025 h 3756025"/>
              <a:gd name="connsiteX10" fmla="*/ 0 w 3027363"/>
              <a:gd name="connsiteY10" fmla="*/ 3756025 h 3756025"/>
              <a:gd name="connsiteX11" fmla="*/ 0 w 3027363"/>
              <a:gd name="connsiteY11" fmla="*/ 2708011 h 3756025"/>
              <a:gd name="connsiteX0" fmla="*/ 0 w 3027363"/>
              <a:gd name="connsiteY0" fmla="*/ 2708011 h 3756025"/>
              <a:gd name="connsiteX1" fmla="*/ 810419 w 3027363"/>
              <a:gd name="connsiteY1" fmla="*/ 2714361 h 3756025"/>
              <a:gd name="connsiteX2" fmla="*/ 797719 w 3027363"/>
              <a:gd name="connsiteY2" fmla="*/ 2152650 h 3756025"/>
              <a:gd name="connsiteX3" fmla="*/ 792957 w 3027363"/>
              <a:gd name="connsiteY3" fmla="*/ 0 h 3756025"/>
              <a:gd name="connsiteX4" fmla="*/ 2402682 w 3027363"/>
              <a:gd name="connsiteY4" fmla="*/ 47625 h 3756025"/>
              <a:gd name="connsiteX5" fmla="*/ 2259807 w 3027363"/>
              <a:gd name="connsiteY5" fmla="*/ 2025650 h 3756025"/>
              <a:gd name="connsiteX6" fmla="*/ 2286794 w 3027363"/>
              <a:gd name="connsiteY6" fmla="*/ 2451100 h 3756025"/>
              <a:gd name="connsiteX7" fmla="*/ 2305844 w 3027363"/>
              <a:gd name="connsiteY7" fmla="*/ 2714361 h 3756025"/>
              <a:gd name="connsiteX8" fmla="*/ 3027363 w 3027363"/>
              <a:gd name="connsiteY8" fmla="*/ 2708011 h 3756025"/>
              <a:gd name="connsiteX9" fmla="*/ 3027363 w 3027363"/>
              <a:gd name="connsiteY9" fmla="*/ 3756025 h 3756025"/>
              <a:gd name="connsiteX10" fmla="*/ 0 w 3027363"/>
              <a:gd name="connsiteY10" fmla="*/ 3756025 h 3756025"/>
              <a:gd name="connsiteX11" fmla="*/ 0 w 3027363"/>
              <a:gd name="connsiteY11" fmla="*/ 2708011 h 3756025"/>
              <a:gd name="connsiteX0" fmla="*/ 0 w 3027363"/>
              <a:gd name="connsiteY0" fmla="*/ 2708011 h 3756025"/>
              <a:gd name="connsiteX1" fmla="*/ 810419 w 3027363"/>
              <a:gd name="connsiteY1" fmla="*/ 2714361 h 3756025"/>
              <a:gd name="connsiteX2" fmla="*/ 797719 w 3027363"/>
              <a:gd name="connsiteY2" fmla="*/ 2152650 h 3756025"/>
              <a:gd name="connsiteX3" fmla="*/ 792957 w 3027363"/>
              <a:gd name="connsiteY3" fmla="*/ 0 h 3756025"/>
              <a:gd name="connsiteX4" fmla="*/ 2402682 w 3027363"/>
              <a:gd name="connsiteY4" fmla="*/ 47625 h 3756025"/>
              <a:gd name="connsiteX5" fmla="*/ 2297907 w 3027363"/>
              <a:gd name="connsiteY5" fmla="*/ 2025650 h 3756025"/>
              <a:gd name="connsiteX6" fmla="*/ 2286794 w 3027363"/>
              <a:gd name="connsiteY6" fmla="*/ 2451100 h 3756025"/>
              <a:gd name="connsiteX7" fmla="*/ 2305844 w 3027363"/>
              <a:gd name="connsiteY7" fmla="*/ 2714361 h 3756025"/>
              <a:gd name="connsiteX8" fmla="*/ 3027363 w 3027363"/>
              <a:gd name="connsiteY8" fmla="*/ 2708011 h 3756025"/>
              <a:gd name="connsiteX9" fmla="*/ 3027363 w 3027363"/>
              <a:gd name="connsiteY9" fmla="*/ 3756025 h 3756025"/>
              <a:gd name="connsiteX10" fmla="*/ 0 w 3027363"/>
              <a:gd name="connsiteY10" fmla="*/ 3756025 h 3756025"/>
              <a:gd name="connsiteX11" fmla="*/ 0 w 3027363"/>
              <a:gd name="connsiteY11" fmla="*/ 2708011 h 3756025"/>
              <a:gd name="connsiteX0" fmla="*/ 0 w 3027363"/>
              <a:gd name="connsiteY0" fmla="*/ 2708011 h 3756025"/>
              <a:gd name="connsiteX1" fmla="*/ 810419 w 3027363"/>
              <a:gd name="connsiteY1" fmla="*/ 2714361 h 3756025"/>
              <a:gd name="connsiteX2" fmla="*/ 797719 w 3027363"/>
              <a:gd name="connsiteY2" fmla="*/ 2152650 h 3756025"/>
              <a:gd name="connsiteX3" fmla="*/ 792957 w 3027363"/>
              <a:gd name="connsiteY3" fmla="*/ 0 h 3756025"/>
              <a:gd name="connsiteX4" fmla="*/ 2243932 w 3027363"/>
              <a:gd name="connsiteY4" fmla="*/ 3175 h 3756025"/>
              <a:gd name="connsiteX5" fmla="*/ 2297907 w 3027363"/>
              <a:gd name="connsiteY5" fmla="*/ 2025650 h 3756025"/>
              <a:gd name="connsiteX6" fmla="*/ 2286794 w 3027363"/>
              <a:gd name="connsiteY6" fmla="*/ 2451100 h 3756025"/>
              <a:gd name="connsiteX7" fmla="*/ 2305844 w 3027363"/>
              <a:gd name="connsiteY7" fmla="*/ 2714361 h 3756025"/>
              <a:gd name="connsiteX8" fmla="*/ 3027363 w 3027363"/>
              <a:gd name="connsiteY8" fmla="*/ 2708011 h 3756025"/>
              <a:gd name="connsiteX9" fmla="*/ 3027363 w 3027363"/>
              <a:gd name="connsiteY9" fmla="*/ 3756025 h 3756025"/>
              <a:gd name="connsiteX10" fmla="*/ 0 w 3027363"/>
              <a:gd name="connsiteY10" fmla="*/ 3756025 h 3756025"/>
              <a:gd name="connsiteX11" fmla="*/ 0 w 3027363"/>
              <a:gd name="connsiteY11" fmla="*/ 2708011 h 3756025"/>
              <a:gd name="connsiteX0" fmla="*/ 0 w 3027363"/>
              <a:gd name="connsiteY0" fmla="*/ 2708011 h 3756025"/>
              <a:gd name="connsiteX1" fmla="*/ 810419 w 3027363"/>
              <a:gd name="connsiteY1" fmla="*/ 2714361 h 3756025"/>
              <a:gd name="connsiteX2" fmla="*/ 797719 w 3027363"/>
              <a:gd name="connsiteY2" fmla="*/ 2152650 h 3756025"/>
              <a:gd name="connsiteX3" fmla="*/ 792957 w 3027363"/>
              <a:gd name="connsiteY3" fmla="*/ 0 h 3756025"/>
              <a:gd name="connsiteX4" fmla="*/ 2243932 w 3027363"/>
              <a:gd name="connsiteY4" fmla="*/ 3175 h 3756025"/>
              <a:gd name="connsiteX5" fmla="*/ 2297907 w 3027363"/>
              <a:gd name="connsiteY5" fmla="*/ 2025650 h 3756025"/>
              <a:gd name="connsiteX6" fmla="*/ 2324894 w 3027363"/>
              <a:gd name="connsiteY6" fmla="*/ 2451100 h 3756025"/>
              <a:gd name="connsiteX7" fmla="*/ 2305844 w 3027363"/>
              <a:gd name="connsiteY7" fmla="*/ 2714361 h 3756025"/>
              <a:gd name="connsiteX8" fmla="*/ 3027363 w 3027363"/>
              <a:gd name="connsiteY8" fmla="*/ 2708011 h 3756025"/>
              <a:gd name="connsiteX9" fmla="*/ 3027363 w 3027363"/>
              <a:gd name="connsiteY9" fmla="*/ 3756025 h 3756025"/>
              <a:gd name="connsiteX10" fmla="*/ 0 w 3027363"/>
              <a:gd name="connsiteY10" fmla="*/ 3756025 h 3756025"/>
              <a:gd name="connsiteX11" fmla="*/ 0 w 3027363"/>
              <a:gd name="connsiteY11" fmla="*/ 2708011 h 3756025"/>
              <a:gd name="connsiteX0" fmla="*/ 0 w 3027363"/>
              <a:gd name="connsiteY0" fmla="*/ 2708011 h 3756025"/>
              <a:gd name="connsiteX1" fmla="*/ 810419 w 3027363"/>
              <a:gd name="connsiteY1" fmla="*/ 2714361 h 3756025"/>
              <a:gd name="connsiteX2" fmla="*/ 797719 w 3027363"/>
              <a:gd name="connsiteY2" fmla="*/ 2152650 h 3756025"/>
              <a:gd name="connsiteX3" fmla="*/ 792957 w 3027363"/>
              <a:gd name="connsiteY3" fmla="*/ 0 h 3756025"/>
              <a:gd name="connsiteX4" fmla="*/ 2243932 w 3027363"/>
              <a:gd name="connsiteY4" fmla="*/ 3175 h 3756025"/>
              <a:gd name="connsiteX5" fmla="*/ 2297907 w 3027363"/>
              <a:gd name="connsiteY5" fmla="*/ 2025650 h 3756025"/>
              <a:gd name="connsiteX6" fmla="*/ 2293144 w 3027363"/>
              <a:gd name="connsiteY6" fmla="*/ 2438400 h 3756025"/>
              <a:gd name="connsiteX7" fmla="*/ 2305844 w 3027363"/>
              <a:gd name="connsiteY7" fmla="*/ 2714361 h 3756025"/>
              <a:gd name="connsiteX8" fmla="*/ 3027363 w 3027363"/>
              <a:gd name="connsiteY8" fmla="*/ 2708011 h 3756025"/>
              <a:gd name="connsiteX9" fmla="*/ 3027363 w 3027363"/>
              <a:gd name="connsiteY9" fmla="*/ 3756025 h 3756025"/>
              <a:gd name="connsiteX10" fmla="*/ 0 w 3027363"/>
              <a:gd name="connsiteY10" fmla="*/ 3756025 h 3756025"/>
              <a:gd name="connsiteX11" fmla="*/ 0 w 3027363"/>
              <a:gd name="connsiteY11" fmla="*/ 2708011 h 3756025"/>
              <a:gd name="connsiteX0" fmla="*/ 0 w 3027363"/>
              <a:gd name="connsiteY0" fmla="*/ 2711186 h 3759200"/>
              <a:gd name="connsiteX1" fmla="*/ 810419 w 3027363"/>
              <a:gd name="connsiteY1" fmla="*/ 2717536 h 3759200"/>
              <a:gd name="connsiteX2" fmla="*/ 797719 w 3027363"/>
              <a:gd name="connsiteY2" fmla="*/ 2155825 h 3759200"/>
              <a:gd name="connsiteX3" fmla="*/ 792957 w 3027363"/>
              <a:gd name="connsiteY3" fmla="*/ 3175 h 3759200"/>
              <a:gd name="connsiteX4" fmla="*/ 2332832 w 3027363"/>
              <a:gd name="connsiteY4" fmla="*/ 0 h 3759200"/>
              <a:gd name="connsiteX5" fmla="*/ 2297907 w 3027363"/>
              <a:gd name="connsiteY5" fmla="*/ 2028825 h 3759200"/>
              <a:gd name="connsiteX6" fmla="*/ 2293144 w 3027363"/>
              <a:gd name="connsiteY6" fmla="*/ 2441575 h 3759200"/>
              <a:gd name="connsiteX7" fmla="*/ 2305844 w 3027363"/>
              <a:gd name="connsiteY7" fmla="*/ 2717536 h 3759200"/>
              <a:gd name="connsiteX8" fmla="*/ 3027363 w 3027363"/>
              <a:gd name="connsiteY8" fmla="*/ 2711186 h 3759200"/>
              <a:gd name="connsiteX9" fmla="*/ 3027363 w 3027363"/>
              <a:gd name="connsiteY9" fmla="*/ 3759200 h 3759200"/>
              <a:gd name="connsiteX10" fmla="*/ 0 w 3027363"/>
              <a:gd name="connsiteY10" fmla="*/ 3759200 h 3759200"/>
              <a:gd name="connsiteX11" fmla="*/ 0 w 3027363"/>
              <a:gd name="connsiteY11" fmla="*/ 2711186 h 3759200"/>
              <a:gd name="connsiteX0" fmla="*/ 0 w 3027363"/>
              <a:gd name="connsiteY0" fmla="*/ 2708011 h 3756025"/>
              <a:gd name="connsiteX1" fmla="*/ 810419 w 3027363"/>
              <a:gd name="connsiteY1" fmla="*/ 2714361 h 3756025"/>
              <a:gd name="connsiteX2" fmla="*/ 797719 w 3027363"/>
              <a:gd name="connsiteY2" fmla="*/ 2152650 h 3756025"/>
              <a:gd name="connsiteX3" fmla="*/ 792957 w 3027363"/>
              <a:gd name="connsiteY3" fmla="*/ 0 h 3756025"/>
              <a:gd name="connsiteX4" fmla="*/ 2313782 w 3027363"/>
              <a:gd name="connsiteY4" fmla="*/ 9525 h 3756025"/>
              <a:gd name="connsiteX5" fmla="*/ 2297907 w 3027363"/>
              <a:gd name="connsiteY5" fmla="*/ 2025650 h 3756025"/>
              <a:gd name="connsiteX6" fmla="*/ 2293144 w 3027363"/>
              <a:gd name="connsiteY6" fmla="*/ 2438400 h 3756025"/>
              <a:gd name="connsiteX7" fmla="*/ 2305844 w 3027363"/>
              <a:gd name="connsiteY7" fmla="*/ 2714361 h 3756025"/>
              <a:gd name="connsiteX8" fmla="*/ 3027363 w 3027363"/>
              <a:gd name="connsiteY8" fmla="*/ 2708011 h 3756025"/>
              <a:gd name="connsiteX9" fmla="*/ 3027363 w 3027363"/>
              <a:gd name="connsiteY9" fmla="*/ 3756025 h 3756025"/>
              <a:gd name="connsiteX10" fmla="*/ 0 w 3027363"/>
              <a:gd name="connsiteY10" fmla="*/ 3756025 h 3756025"/>
              <a:gd name="connsiteX11" fmla="*/ 0 w 3027363"/>
              <a:gd name="connsiteY11" fmla="*/ 2708011 h 3756025"/>
              <a:gd name="connsiteX0" fmla="*/ 0 w 3027363"/>
              <a:gd name="connsiteY0" fmla="*/ 2708011 h 3756025"/>
              <a:gd name="connsiteX1" fmla="*/ 810419 w 3027363"/>
              <a:gd name="connsiteY1" fmla="*/ 2714361 h 3756025"/>
              <a:gd name="connsiteX2" fmla="*/ 797719 w 3027363"/>
              <a:gd name="connsiteY2" fmla="*/ 2152650 h 3756025"/>
              <a:gd name="connsiteX3" fmla="*/ 792957 w 3027363"/>
              <a:gd name="connsiteY3" fmla="*/ 0 h 3756025"/>
              <a:gd name="connsiteX4" fmla="*/ 2313782 w 3027363"/>
              <a:gd name="connsiteY4" fmla="*/ 9525 h 3756025"/>
              <a:gd name="connsiteX5" fmla="*/ 2297907 w 3027363"/>
              <a:gd name="connsiteY5" fmla="*/ 2025650 h 3756025"/>
              <a:gd name="connsiteX6" fmla="*/ 2299494 w 3027363"/>
              <a:gd name="connsiteY6" fmla="*/ 2439988 h 3756025"/>
              <a:gd name="connsiteX7" fmla="*/ 2305844 w 3027363"/>
              <a:gd name="connsiteY7" fmla="*/ 2714361 h 3756025"/>
              <a:gd name="connsiteX8" fmla="*/ 3027363 w 3027363"/>
              <a:gd name="connsiteY8" fmla="*/ 2708011 h 3756025"/>
              <a:gd name="connsiteX9" fmla="*/ 3027363 w 3027363"/>
              <a:gd name="connsiteY9" fmla="*/ 3756025 h 3756025"/>
              <a:gd name="connsiteX10" fmla="*/ 0 w 3027363"/>
              <a:gd name="connsiteY10" fmla="*/ 3756025 h 3756025"/>
              <a:gd name="connsiteX11" fmla="*/ 0 w 3027363"/>
              <a:gd name="connsiteY11" fmla="*/ 2708011 h 375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27363" h="3756025">
                <a:moveTo>
                  <a:pt x="0" y="2708011"/>
                </a:moveTo>
                <a:lnTo>
                  <a:pt x="810419" y="2714361"/>
                </a:lnTo>
                <a:lnTo>
                  <a:pt x="797719" y="2152650"/>
                </a:lnTo>
                <a:cubicBezTo>
                  <a:pt x="796132" y="1297517"/>
                  <a:pt x="794544" y="855133"/>
                  <a:pt x="792957" y="0"/>
                </a:cubicBezTo>
                <a:lnTo>
                  <a:pt x="2313782" y="9525"/>
                </a:lnTo>
                <a:lnTo>
                  <a:pt x="2297907" y="2025650"/>
                </a:lnTo>
                <a:cubicBezTo>
                  <a:pt x="2296319" y="2163233"/>
                  <a:pt x="2301082" y="2302405"/>
                  <a:pt x="2299494" y="2439988"/>
                </a:cubicBezTo>
                <a:lnTo>
                  <a:pt x="2305844" y="2714361"/>
                </a:lnTo>
                <a:lnTo>
                  <a:pt x="3027363" y="2708011"/>
                </a:lnTo>
                <a:lnTo>
                  <a:pt x="3027363" y="3756025"/>
                </a:lnTo>
                <a:lnTo>
                  <a:pt x="0" y="3756025"/>
                </a:lnTo>
                <a:lnTo>
                  <a:pt x="0" y="270801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0D69146E-6AD5-4FCF-E750-7D40801707C1}"/>
              </a:ext>
            </a:extLst>
          </p:cNvPr>
          <p:cNvSpPr/>
          <p:nvPr/>
        </p:nvSpPr>
        <p:spPr>
          <a:xfrm>
            <a:off x="2595336" y="5418546"/>
            <a:ext cx="306845" cy="339755"/>
          </a:xfrm>
          <a:prstGeom prst="downArrow">
            <a:avLst>
              <a:gd name="adj1" fmla="val 50000"/>
              <a:gd name="adj2" fmla="val 316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32C3F6AD-B993-EFAB-0E1F-808891147C2C}"/>
              </a:ext>
            </a:extLst>
          </p:cNvPr>
          <p:cNvSpPr/>
          <p:nvPr/>
        </p:nvSpPr>
        <p:spPr>
          <a:xfrm>
            <a:off x="4676623" y="5450395"/>
            <a:ext cx="306845" cy="339755"/>
          </a:xfrm>
          <a:prstGeom prst="downArrow">
            <a:avLst>
              <a:gd name="adj1" fmla="val 50000"/>
              <a:gd name="adj2" fmla="val 316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47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FC900-4D77-6D23-BAC5-A1B6BE018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51CD73C2-D0EC-DBF6-6B5E-E6C025B34BCE}"/>
              </a:ext>
            </a:extLst>
          </p:cNvPr>
          <p:cNvSpPr/>
          <p:nvPr/>
        </p:nvSpPr>
        <p:spPr>
          <a:xfrm>
            <a:off x="659708" y="1199574"/>
            <a:ext cx="559723" cy="22167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E0DAF87-13EA-7AA2-BF80-FF44EA67F5E1}"/>
              </a:ext>
            </a:extLst>
          </p:cNvPr>
          <p:cNvSpPr/>
          <p:nvPr/>
        </p:nvSpPr>
        <p:spPr>
          <a:xfrm>
            <a:off x="1208348" y="1199574"/>
            <a:ext cx="2859577" cy="221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7B5D2F-00E6-32D3-2C15-FEB8C5F5124E}"/>
              </a:ext>
            </a:extLst>
          </p:cNvPr>
          <p:cNvSpPr/>
          <p:nvPr/>
        </p:nvSpPr>
        <p:spPr>
          <a:xfrm>
            <a:off x="4078943" y="1197038"/>
            <a:ext cx="653935" cy="2344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2D54621-2731-6A1C-D733-4DF8E0C7A573}"/>
              </a:ext>
            </a:extLst>
          </p:cNvPr>
          <p:cNvSpPr txBox="1"/>
          <p:nvPr/>
        </p:nvSpPr>
        <p:spPr>
          <a:xfrm>
            <a:off x="413921" y="546833"/>
            <a:ext cx="106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5 s</a:t>
            </a:r>
          </a:p>
          <a:p>
            <a:pPr algn="ctr"/>
            <a:r>
              <a:rPr lang="en-US" altLang="zh-CN" dirty="0"/>
              <a:t>Red light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C2089EF-E5BF-FE56-270A-AEA8A25107CF}"/>
              </a:ext>
            </a:extLst>
          </p:cNvPr>
          <p:cNvSpPr txBox="1"/>
          <p:nvPr/>
        </p:nvSpPr>
        <p:spPr>
          <a:xfrm>
            <a:off x="2346205" y="546833"/>
            <a:ext cx="984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25 s</a:t>
            </a:r>
          </a:p>
          <a:p>
            <a:pPr algn="ctr"/>
            <a:r>
              <a:rPr lang="en-US" altLang="zh-CN" dirty="0"/>
              <a:t>No light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5A20AC5-C0FD-3279-30B2-85E129235DD2}"/>
              </a:ext>
            </a:extLst>
          </p:cNvPr>
          <p:cNvSpPr/>
          <p:nvPr/>
        </p:nvSpPr>
        <p:spPr>
          <a:xfrm>
            <a:off x="3957023" y="2167892"/>
            <a:ext cx="775855" cy="3602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85D6512-D548-600E-BDDD-AE253392C4C0}"/>
              </a:ext>
            </a:extLst>
          </p:cNvPr>
          <p:cNvSpPr/>
          <p:nvPr/>
        </p:nvSpPr>
        <p:spPr>
          <a:xfrm>
            <a:off x="4732878" y="2167892"/>
            <a:ext cx="1565330" cy="360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7FC93A7-DA4D-2547-CAE0-529E7B5D6123}"/>
              </a:ext>
            </a:extLst>
          </p:cNvPr>
          <p:cNvSpPr/>
          <p:nvPr/>
        </p:nvSpPr>
        <p:spPr>
          <a:xfrm>
            <a:off x="3361311" y="1049781"/>
            <a:ext cx="2747389" cy="534080"/>
          </a:xfrm>
          <a:prstGeom prst="rect">
            <a:avLst/>
          </a:prstGeom>
          <a:noFill/>
          <a:ln w="28575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EDFBC97-9669-BCDD-57C5-4A67B44282F3}"/>
              </a:ext>
            </a:extLst>
          </p:cNvPr>
          <p:cNvSpPr/>
          <p:nvPr/>
        </p:nvSpPr>
        <p:spPr>
          <a:xfrm>
            <a:off x="4743897" y="1199574"/>
            <a:ext cx="3025964" cy="234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4E5AE07-565A-5772-B1C6-793C1DA6B3D6}"/>
              </a:ext>
            </a:extLst>
          </p:cNvPr>
          <p:cNvSpPr/>
          <p:nvPr/>
        </p:nvSpPr>
        <p:spPr>
          <a:xfrm>
            <a:off x="7780879" y="1199574"/>
            <a:ext cx="653935" cy="2344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2515247-40E2-4E48-5E42-937652711D76}"/>
              </a:ext>
            </a:extLst>
          </p:cNvPr>
          <p:cNvSpPr/>
          <p:nvPr/>
        </p:nvSpPr>
        <p:spPr>
          <a:xfrm>
            <a:off x="8445832" y="1199574"/>
            <a:ext cx="3025964" cy="234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4D1B350-DC73-B5AF-DBFA-BAE3FC0D5DF5}"/>
              </a:ext>
            </a:extLst>
          </p:cNvPr>
          <p:cNvCxnSpPr>
            <a:cxnSpLocks/>
          </p:cNvCxnSpPr>
          <p:nvPr/>
        </p:nvCxnSpPr>
        <p:spPr>
          <a:xfrm flipH="1">
            <a:off x="3111500" y="1583861"/>
            <a:ext cx="249811" cy="4214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3B3694A-AB21-AFC9-A9E4-A0713FF6A7E3}"/>
              </a:ext>
            </a:extLst>
          </p:cNvPr>
          <p:cNvCxnSpPr>
            <a:cxnSpLocks/>
          </p:cNvCxnSpPr>
          <p:nvPr/>
        </p:nvCxnSpPr>
        <p:spPr>
          <a:xfrm>
            <a:off x="6129911" y="1590271"/>
            <a:ext cx="315339" cy="41500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A0534717-A2EE-F3E2-7745-683A31747DB4}"/>
              </a:ext>
            </a:extLst>
          </p:cNvPr>
          <p:cNvSpPr/>
          <p:nvPr/>
        </p:nvSpPr>
        <p:spPr>
          <a:xfrm>
            <a:off x="3181168" y="2167892"/>
            <a:ext cx="775855" cy="360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0E503D7-4126-61C9-3C2B-C570A92B2EF8}"/>
              </a:ext>
            </a:extLst>
          </p:cNvPr>
          <p:cNvSpPr txBox="1"/>
          <p:nvPr/>
        </p:nvSpPr>
        <p:spPr>
          <a:xfrm>
            <a:off x="3337302" y="1794570"/>
            <a:ext cx="46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5 s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DD51610-CD95-D0E9-874D-43B4A09ADFCC}"/>
              </a:ext>
            </a:extLst>
          </p:cNvPr>
          <p:cNvSpPr txBox="1"/>
          <p:nvPr/>
        </p:nvSpPr>
        <p:spPr>
          <a:xfrm>
            <a:off x="4067925" y="179457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5 s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4CDF1D2-3877-A42B-4B53-62DE1C8B0270}"/>
              </a:ext>
            </a:extLst>
          </p:cNvPr>
          <p:cNvSpPr txBox="1"/>
          <p:nvPr/>
        </p:nvSpPr>
        <p:spPr>
          <a:xfrm>
            <a:off x="5198100" y="1794570"/>
            <a:ext cx="585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10 s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C98D2B7-42EB-83DF-8E2C-6147E5B358CB}"/>
              </a:ext>
            </a:extLst>
          </p:cNvPr>
          <p:cNvSpPr txBox="1"/>
          <p:nvPr/>
        </p:nvSpPr>
        <p:spPr>
          <a:xfrm>
            <a:off x="3236405" y="3059668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pC2 neurons activated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4EB2563-A39E-CCD9-B7DF-FC8643481B97}"/>
              </a:ext>
            </a:extLst>
          </p:cNvPr>
          <p:cNvCxnSpPr>
            <a:cxnSpLocks/>
          </p:cNvCxnSpPr>
          <p:nvPr/>
        </p:nvCxnSpPr>
        <p:spPr>
          <a:xfrm flipH="1">
            <a:off x="3707212" y="2528110"/>
            <a:ext cx="249811" cy="4214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71EC041-C68A-21CE-28EE-EF493C3DD2D8}"/>
              </a:ext>
            </a:extLst>
          </p:cNvPr>
          <p:cNvCxnSpPr>
            <a:cxnSpLocks/>
          </p:cNvCxnSpPr>
          <p:nvPr/>
        </p:nvCxnSpPr>
        <p:spPr>
          <a:xfrm>
            <a:off x="4731341" y="2537224"/>
            <a:ext cx="315339" cy="41500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图片 48">
            <a:extLst>
              <a:ext uri="{FF2B5EF4-FFF2-40B4-BE49-F238E27FC236}">
                <a16:creationId xmlns:a16="http://schemas.microsoft.com/office/drawing/2014/main" id="{36BA639D-7D3F-3663-8FED-8CEDA2AD5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6" b="1495"/>
          <a:stretch/>
        </p:blipFill>
        <p:spPr>
          <a:xfrm>
            <a:off x="1616037" y="3960558"/>
            <a:ext cx="5457825" cy="1879600"/>
          </a:xfrm>
          <a:prstGeom prst="rect">
            <a:avLst/>
          </a:prstGeom>
        </p:spPr>
      </p:pic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0E23979-C2A5-A2EE-D5FB-A891CE9BA3E7}"/>
              </a:ext>
            </a:extLst>
          </p:cNvPr>
          <p:cNvCxnSpPr>
            <a:cxnSpLocks/>
          </p:cNvCxnSpPr>
          <p:nvPr/>
        </p:nvCxnSpPr>
        <p:spPr>
          <a:xfrm>
            <a:off x="3452382" y="3960558"/>
            <a:ext cx="0" cy="230505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1FC445E-ACB0-93C0-FDCD-86ECD2C3DD01}"/>
              </a:ext>
            </a:extLst>
          </p:cNvPr>
          <p:cNvCxnSpPr>
            <a:cxnSpLocks/>
          </p:cNvCxnSpPr>
          <p:nvPr/>
        </p:nvCxnSpPr>
        <p:spPr>
          <a:xfrm>
            <a:off x="5249432" y="3960558"/>
            <a:ext cx="0" cy="230505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图片 58">
            <a:extLst>
              <a:ext uri="{FF2B5EF4-FFF2-40B4-BE49-F238E27FC236}">
                <a16:creationId xmlns:a16="http://schemas.microsoft.com/office/drawing/2014/main" id="{A2FB2CA9-9CD7-875B-3D57-39537290F2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196" r="20750" b="46475"/>
          <a:stretch/>
        </p:blipFill>
        <p:spPr>
          <a:xfrm rot="5400000">
            <a:off x="8044346" y="3314701"/>
            <a:ext cx="3011469" cy="2838449"/>
          </a:xfrm>
          <a:prstGeom prst="rect">
            <a:avLst/>
          </a:prstGeom>
        </p:spPr>
      </p:pic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0950B2F0-2073-BB3F-F54E-C3A72930FD33}"/>
              </a:ext>
            </a:extLst>
          </p:cNvPr>
          <p:cNvCxnSpPr>
            <a:cxnSpLocks/>
          </p:cNvCxnSpPr>
          <p:nvPr/>
        </p:nvCxnSpPr>
        <p:spPr>
          <a:xfrm flipH="1">
            <a:off x="6739330" y="5607050"/>
            <a:ext cx="33453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A1737711-9BBB-C753-A922-7F5410FEF4E8}"/>
              </a:ext>
            </a:extLst>
          </p:cNvPr>
          <p:cNvSpPr txBox="1"/>
          <p:nvPr/>
        </p:nvSpPr>
        <p:spPr>
          <a:xfrm>
            <a:off x="6698045" y="5607050"/>
            <a:ext cx="417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 dirty="0"/>
              <a:t>1 s</a:t>
            </a:r>
          </a:p>
        </p:txBody>
      </p:sp>
    </p:spTree>
    <p:extLst>
      <p:ext uri="{BB962C8B-B14F-4D97-AF65-F5344CB8AC3E}">
        <p14:creationId xmlns:p14="http://schemas.microsoft.com/office/powerpoint/2010/main" val="425536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18EFD-2E53-D5A7-7AB2-E35FCDD54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50D0682-3BB9-92EA-9555-CD377A93B151}"/>
              </a:ext>
            </a:extLst>
          </p:cNvPr>
          <p:cNvSpPr/>
          <p:nvPr/>
        </p:nvSpPr>
        <p:spPr>
          <a:xfrm>
            <a:off x="1547608" y="3228193"/>
            <a:ext cx="2301476" cy="171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712054E-7EE0-8BD4-5CF5-1DD25CC14151}"/>
              </a:ext>
            </a:extLst>
          </p:cNvPr>
          <p:cNvSpPr/>
          <p:nvPr/>
        </p:nvSpPr>
        <p:spPr>
          <a:xfrm>
            <a:off x="3849084" y="3228193"/>
            <a:ext cx="526307" cy="17168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5 s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E746A26-A82F-BF91-B919-1CE1A4270AA0}"/>
              </a:ext>
            </a:extLst>
          </p:cNvPr>
          <p:cNvSpPr/>
          <p:nvPr/>
        </p:nvSpPr>
        <p:spPr>
          <a:xfrm>
            <a:off x="4375391" y="3228192"/>
            <a:ext cx="2435317" cy="171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25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</a:rPr>
              <a:t>s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59D26AC4-542B-3F6F-1A95-9959E0B81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6" b="1495"/>
          <a:stretch/>
        </p:blipFill>
        <p:spPr>
          <a:xfrm>
            <a:off x="1616037" y="3960558"/>
            <a:ext cx="5457825" cy="1879600"/>
          </a:xfrm>
          <a:prstGeom prst="rect">
            <a:avLst/>
          </a:prstGeom>
        </p:spPr>
      </p:pic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E662FDFB-7DD5-2840-8473-01E2AF833E17}"/>
              </a:ext>
            </a:extLst>
          </p:cNvPr>
          <p:cNvCxnSpPr>
            <a:cxnSpLocks/>
          </p:cNvCxnSpPr>
          <p:nvPr/>
        </p:nvCxnSpPr>
        <p:spPr>
          <a:xfrm>
            <a:off x="3452382" y="3960558"/>
            <a:ext cx="0" cy="187960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952CA24-BC49-7C61-067A-4E4E8A56152E}"/>
              </a:ext>
            </a:extLst>
          </p:cNvPr>
          <p:cNvCxnSpPr>
            <a:cxnSpLocks/>
          </p:cNvCxnSpPr>
          <p:nvPr/>
        </p:nvCxnSpPr>
        <p:spPr>
          <a:xfrm>
            <a:off x="5249432" y="3960558"/>
            <a:ext cx="0" cy="187960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图片 58">
            <a:extLst>
              <a:ext uri="{FF2B5EF4-FFF2-40B4-BE49-F238E27FC236}">
                <a16:creationId xmlns:a16="http://schemas.microsoft.com/office/drawing/2014/main" id="{D55FBA9B-48B0-CAB0-3094-76B174E3EC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196" r="25053" b="46475"/>
          <a:stretch/>
        </p:blipFill>
        <p:spPr>
          <a:xfrm rot="5400000">
            <a:off x="8168823" y="3190224"/>
            <a:ext cx="2762514" cy="2838449"/>
          </a:xfrm>
          <a:prstGeom prst="rect">
            <a:avLst/>
          </a:prstGeom>
        </p:spPr>
      </p:pic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3D7FC8EA-CDA6-F441-F418-B48B4424A83D}"/>
              </a:ext>
            </a:extLst>
          </p:cNvPr>
          <p:cNvCxnSpPr>
            <a:cxnSpLocks/>
          </p:cNvCxnSpPr>
          <p:nvPr/>
        </p:nvCxnSpPr>
        <p:spPr>
          <a:xfrm flipH="1">
            <a:off x="6739330" y="5607050"/>
            <a:ext cx="33453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31580F10-366D-C50F-74D8-09E58985827A}"/>
              </a:ext>
            </a:extLst>
          </p:cNvPr>
          <p:cNvSpPr txBox="1"/>
          <p:nvPr/>
        </p:nvSpPr>
        <p:spPr>
          <a:xfrm>
            <a:off x="6698045" y="5607050"/>
            <a:ext cx="417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 dirty="0"/>
              <a:t>1 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90FA0AA-9672-F885-2835-B6A0A3EC19B1}"/>
              </a:ext>
            </a:extLst>
          </p:cNvPr>
          <p:cNvSpPr/>
          <p:nvPr/>
        </p:nvSpPr>
        <p:spPr>
          <a:xfrm>
            <a:off x="6810708" y="3228191"/>
            <a:ext cx="526307" cy="17168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7A4AF3F-A0AD-250D-1DA0-6BE383FF6EA2}"/>
              </a:ext>
            </a:extLst>
          </p:cNvPr>
          <p:cNvCxnSpPr>
            <a:cxnSpLocks/>
          </p:cNvCxnSpPr>
          <p:nvPr/>
        </p:nvCxnSpPr>
        <p:spPr>
          <a:xfrm flipH="1">
            <a:off x="3452382" y="3399878"/>
            <a:ext cx="415154" cy="4706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31268D8-E11B-4781-E086-F79589CBFB6E}"/>
              </a:ext>
            </a:extLst>
          </p:cNvPr>
          <p:cNvCxnSpPr>
            <a:cxnSpLocks/>
          </p:cNvCxnSpPr>
          <p:nvPr/>
        </p:nvCxnSpPr>
        <p:spPr>
          <a:xfrm>
            <a:off x="4375391" y="3406324"/>
            <a:ext cx="874041" cy="4641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33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A8414-7018-5F53-8F58-5C8DF9E80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45FB6AD-3BC9-D380-2949-492938239AAE}"/>
              </a:ext>
            </a:extLst>
          </p:cNvPr>
          <p:cNvSpPr txBox="1"/>
          <p:nvPr/>
        </p:nvSpPr>
        <p:spPr>
          <a:xfrm>
            <a:off x="1744111" y="1467088"/>
            <a:ext cx="753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1. Visualize the probability of pulse song and sine song 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8656E5-A14A-70F0-3579-1B42A67371BB}"/>
              </a:ext>
            </a:extLst>
          </p:cNvPr>
          <p:cNvSpPr txBox="1"/>
          <p:nvPr/>
        </p:nvSpPr>
        <p:spPr>
          <a:xfrm>
            <a:off x="1744111" y="3123976"/>
            <a:ext cx="894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2. Find out the changes of probability of songs in different phases </a:t>
            </a: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82E15E-D6EB-358F-2277-64025696CBB3}"/>
              </a:ext>
            </a:extLst>
          </p:cNvPr>
          <p:cNvSpPr txBox="1"/>
          <p:nvPr/>
        </p:nvSpPr>
        <p:spPr>
          <a:xfrm>
            <a:off x="2283861" y="3754960"/>
            <a:ext cx="59250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• Mean of P(song) of each fly in each phase</a:t>
            </a:r>
          </a:p>
          <a:p>
            <a:r>
              <a:rPr lang="en-US" altLang="zh-CN" sz="2400" dirty="0"/>
              <a:t>• Normality test </a:t>
            </a:r>
          </a:p>
          <a:p>
            <a:pPr algn="l"/>
            <a:r>
              <a:rPr lang="en-US" altLang="zh-CN" sz="2400" dirty="0"/>
              <a:t>• Wilcoxon signed-rank test</a:t>
            </a:r>
          </a:p>
        </p:txBody>
      </p:sp>
    </p:spTree>
    <p:extLst>
      <p:ext uri="{BB962C8B-B14F-4D97-AF65-F5344CB8AC3E}">
        <p14:creationId xmlns:p14="http://schemas.microsoft.com/office/powerpoint/2010/main" val="330294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C171D-DE72-85C9-FF09-BBF931009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7A94EA4-741C-652B-A6D0-DB65B254F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50" y="641065"/>
            <a:ext cx="10080000" cy="5040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1975FBD-07CF-7536-DDBD-536C8B81CD13}"/>
              </a:ext>
            </a:extLst>
          </p:cNvPr>
          <p:cNvSpPr/>
          <p:nvPr/>
        </p:nvSpPr>
        <p:spPr>
          <a:xfrm>
            <a:off x="9570720" y="308556"/>
            <a:ext cx="626225" cy="332509"/>
          </a:xfrm>
          <a:prstGeom prst="rect">
            <a:avLst/>
          </a:prstGeom>
          <a:solidFill>
            <a:srgbClr val="FF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6CDBE5-126F-5976-0D14-063C731E8749}"/>
              </a:ext>
            </a:extLst>
          </p:cNvPr>
          <p:cNvSpPr txBox="1"/>
          <p:nvPr/>
        </p:nvSpPr>
        <p:spPr>
          <a:xfrm>
            <a:off x="10196945" y="308556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: Red light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ADEBD6-DBCB-94CC-19AB-78D61B6F51F2}"/>
              </a:ext>
            </a:extLst>
          </p:cNvPr>
          <p:cNvSpPr txBox="1"/>
          <p:nvPr/>
        </p:nvSpPr>
        <p:spPr>
          <a:xfrm>
            <a:off x="1623753" y="6040582"/>
            <a:ext cx="9387840" cy="37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Male flies produced pulse song and sine song when pC2 neurons were activated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07CBE60-48B5-41CC-8A24-98F9196EC4CC}"/>
              </a:ext>
            </a:extLst>
          </p:cNvPr>
          <p:cNvCxnSpPr/>
          <p:nvPr/>
        </p:nvCxnSpPr>
        <p:spPr>
          <a:xfrm>
            <a:off x="9570720" y="886691"/>
            <a:ext cx="6262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CAF55EF-16B6-70B5-3218-C4A766B48C4F}"/>
              </a:ext>
            </a:extLst>
          </p:cNvPr>
          <p:cNvSpPr txBox="1"/>
          <p:nvPr/>
        </p:nvSpPr>
        <p:spPr>
          <a:xfrm>
            <a:off x="10196945" y="672981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: Mean trace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587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B8535-6829-2E7A-4034-385844DAF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79119C1-6E37-F8D8-3360-F9F8CAF94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649773"/>
            <a:ext cx="10080000" cy="5040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63236F8-8379-D891-72A4-8D336C7AF6B9}"/>
              </a:ext>
            </a:extLst>
          </p:cNvPr>
          <p:cNvSpPr txBox="1"/>
          <p:nvPr/>
        </p:nvSpPr>
        <p:spPr>
          <a:xfrm>
            <a:off x="1623753" y="6040582"/>
            <a:ext cx="9387840" cy="37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Male flies produced pulse song and sine song when pC2 neurons were activated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76290E-DDB9-0D28-A936-817A0E48C838}"/>
              </a:ext>
            </a:extLst>
          </p:cNvPr>
          <p:cNvSpPr txBox="1"/>
          <p:nvPr/>
        </p:nvSpPr>
        <p:spPr>
          <a:xfrm rot="16200000">
            <a:off x="1091395" y="3082042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Probability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9740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129</Words>
  <Application>Microsoft Office PowerPoint</Application>
  <PresentationFormat>宽屏</PresentationFormat>
  <Paragraphs>34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一凡 潘</dc:creator>
  <cp:lastModifiedBy>一凡 潘</cp:lastModifiedBy>
  <cp:revision>22</cp:revision>
  <dcterms:created xsi:type="dcterms:W3CDTF">2025-04-16T17:51:34Z</dcterms:created>
  <dcterms:modified xsi:type="dcterms:W3CDTF">2025-05-03T22:14:51Z</dcterms:modified>
</cp:coreProperties>
</file>