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26" autoAdjust="0"/>
    <p:restoredTop sz="94643"/>
  </p:normalViewPr>
  <p:slideViewPr>
    <p:cSldViewPr>
      <p:cViewPr>
        <p:scale>
          <a:sx n="120" d="100"/>
          <a:sy n="120" d="100"/>
        </p:scale>
        <p:origin x="24" y="-4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228600" indent="-228600"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- </a:t>
            </a:r>
            <a:r>
              <a:rPr lang="en-US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16, 34, 35, 38, 39,41,44,45,55,63,64,65,72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-  45, 38, 34, 16, 35, 41, 39, 44, 65, 63, 55, 64, 72  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- 16, 35, 34, 39, 44, 41, 38, 55, 64, 63, 72, 65, 45        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pPr marL="171450" indent="-171450">
              <a:buFontTx/>
              <a:buChar char="-"/>
            </a:pPr>
            <a:r>
              <a:rPr lang="en-US" sz="1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Height = </a:t>
            </a:r>
            <a:r>
              <a:rPr lang="en-US" sz="1200" b="1" i="0" u="none" strike="noStrike" dirty="0">
                <a:solidFill>
                  <a:srgbClr val="000000"/>
                </a:solidFill>
                <a:effectLst/>
              </a:rPr>
              <a:t>3</a:t>
            </a:r>
            <a:endParaRPr lang="en-US" sz="1200" b="1" i="0" u="none" strike="noStrike" dirty="0">
              <a:solidFill>
                <a:srgbClr val="000000"/>
              </a:solidFill>
              <a:effectLst/>
              <a:latin typeface="Times New Roman" pitchFamily="18" charset="0"/>
            </a:endParaRPr>
          </a:p>
          <a:p>
            <a:pPr marL="171450" indent="-171450">
              <a:buFontTx/>
              <a:buChar char="-"/>
            </a:pPr>
            <a:r>
              <a:rPr lang="en-US" sz="1200" i="0" u="none" strike="noStrike" dirty="0">
                <a:solidFill>
                  <a:srgbClr val="000000"/>
                </a:solidFill>
                <a:effectLst/>
              </a:rPr>
              <a:t>Nodes Level 2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 </a:t>
            </a:r>
            <a:r>
              <a:rPr lang="en-US" sz="1200" i="0" u="none" strike="noStrike" dirty="0">
                <a:solidFill>
                  <a:srgbClr val="000000"/>
                </a:solidFill>
                <a:effectLst/>
              </a:rPr>
              <a:t>34, 41, 63, 72</a:t>
            </a:r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	 		 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- [(48-(7%2))/24]*[(18-(5*2))+12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- 48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- It evaluates to 20.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- It evaluates to 39.16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BCF5B-6CB3-19F1-FF17-45CDA381D884}"/>
              </a:ext>
            </a:extLst>
          </p:cNvPr>
          <p:cNvSpPr txBox="1"/>
          <p:nvPr/>
        </p:nvSpPr>
        <p:spPr>
          <a:xfrm>
            <a:off x="1566863" y="2160509"/>
            <a:ext cx="413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92627A-B64C-5CD8-B985-7A4CC815D3DC}"/>
              </a:ext>
            </a:extLst>
          </p:cNvPr>
          <p:cNvSpPr txBox="1"/>
          <p:nvPr/>
        </p:nvSpPr>
        <p:spPr>
          <a:xfrm>
            <a:off x="1600201" y="1873996"/>
            <a:ext cx="457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3CE3BE-86E9-B2AF-867C-8A846E15571F}"/>
              </a:ext>
            </a:extLst>
          </p:cNvPr>
          <p:cNvSpPr txBox="1"/>
          <p:nvPr/>
        </p:nvSpPr>
        <p:spPr>
          <a:xfrm>
            <a:off x="1609344" y="2767430"/>
            <a:ext cx="413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676DB4-587D-E454-8D8A-5C77DB6B9DC9}"/>
              </a:ext>
            </a:extLst>
          </p:cNvPr>
          <p:cNvSpPr txBox="1"/>
          <p:nvPr/>
        </p:nvSpPr>
        <p:spPr>
          <a:xfrm>
            <a:off x="1609344" y="2464416"/>
            <a:ext cx="4133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23F3F-9E85-C542-F05C-F32E36661297}"/>
              </a:ext>
            </a:extLst>
          </p:cNvPr>
          <p:cNvSpPr txBox="1"/>
          <p:nvPr/>
        </p:nvSpPr>
        <p:spPr>
          <a:xfrm>
            <a:off x="1600202" y="3068658"/>
            <a:ext cx="379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277B83-3AB5-ACE4-567C-8398512DD3E8}"/>
              </a:ext>
            </a:extLst>
          </p:cNvPr>
          <p:cNvSpPr txBox="1"/>
          <p:nvPr/>
        </p:nvSpPr>
        <p:spPr>
          <a:xfrm>
            <a:off x="1600201" y="3366314"/>
            <a:ext cx="42247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2F8988-7BF7-F415-9A46-EB17DAEB6DC0}"/>
              </a:ext>
            </a:extLst>
          </p:cNvPr>
          <p:cNvSpPr txBox="1"/>
          <p:nvPr/>
        </p:nvSpPr>
        <p:spPr>
          <a:xfrm>
            <a:off x="1609344" y="3671888"/>
            <a:ext cx="3708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800ABD-1EC0-B0D7-BA91-35E20996E3FA}"/>
              </a:ext>
            </a:extLst>
          </p:cNvPr>
          <p:cNvSpPr txBox="1"/>
          <p:nvPr/>
        </p:nvSpPr>
        <p:spPr>
          <a:xfrm>
            <a:off x="1600200" y="3975914"/>
            <a:ext cx="37999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6CDBC3-7740-3EA8-E612-AADCA59654BD}"/>
              </a:ext>
            </a:extLst>
          </p:cNvPr>
          <p:cNvSpPr txBox="1"/>
          <p:nvPr/>
        </p:nvSpPr>
        <p:spPr>
          <a:xfrm>
            <a:off x="1600200" y="4312266"/>
            <a:ext cx="37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F0D53-C32A-DE8E-CF68-9EFD5F5D5EDB}"/>
              </a:ext>
            </a:extLst>
          </p:cNvPr>
          <p:cNvSpPr txBox="1"/>
          <p:nvPr/>
        </p:nvSpPr>
        <p:spPr>
          <a:xfrm>
            <a:off x="1545140" y="4573961"/>
            <a:ext cx="41333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null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7AB4CF-94C1-53DB-D777-48245DDBAFE2}"/>
              </a:ext>
            </a:extLst>
          </p:cNvPr>
          <p:cNvSpPr txBox="1"/>
          <p:nvPr/>
        </p:nvSpPr>
        <p:spPr>
          <a:xfrm>
            <a:off x="1600200" y="4933418"/>
            <a:ext cx="422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null</a:t>
            </a:r>
          </a:p>
          <a:p>
            <a:r>
              <a:rPr lang="en-US" sz="1100" dirty="0"/>
              <a:t>null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6943D5-CB25-4CF0-EC9B-C86F8E38990D}"/>
              </a:ext>
            </a:extLst>
          </p:cNvPr>
          <p:cNvSpPr txBox="1"/>
          <p:nvPr/>
        </p:nvSpPr>
        <p:spPr>
          <a:xfrm>
            <a:off x="1609344" y="5486400"/>
            <a:ext cx="3708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null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9BD8AA-A112-5500-4EFC-E50C7B4C7DAC}"/>
              </a:ext>
            </a:extLst>
          </p:cNvPr>
          <p:cNvSpPr txBox="1"/>
          <p:nvPr/>
        </p:nvSpPr>
        <p:spPr>
          <a:xfrm>
            <a:off x="1566864" y="5854716"/>
            <a:ext cx="4133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null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A794B0-48AF-BB2F-341C-EB6EAEECB81E}"/>
              </a:ext>
            </a:extLst>
          </p:cNvPr>
          <p:cNvSpPr txBox="1"/>
          <p:nvPr/>
        </p:nvSpPr>
        <p:spPr>
          <a:xfrm>
            <a:off x="1600201" y="6164452"/>
            <a:ext cx="3799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numbers and circles&#10;&#10;AI-generated content may be incorrect.">
            <a:extLst>
              <a:ext uri="{FF2B5EF4-FFF2-40B4-BE49-F238E27FC236}">
                <a16:creationId xmlns:a16="http://schemas.microsoft.com/office/drawing/2014/main" id="{76F73642-93B0-4328-0684-E8FAAF087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1850" y="1828800"/>
            <a:ext cx="3638550" cy="4851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456</Words>
  <Application>Microsoft Macintosh PowerPoint</Application>
  <PresentationFormat>On-screen Show (4:3)</PresentationFormat>
  <Paragraphs>129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-webkit-standard</vt:lpstr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12408851234</cp:lastModifiedBy>
  <cp:revision>26</cp:revision>
  <cp:lastPrinted>2016-04-12T17:35:20Z</cp:lastPrinted>
  <dcterms:created xsi:type="dcterms:W3CDTF">2006-11-01T05:42:40Z</dcterms:created>
  <dcterms:modified xsi:type="dcterms:W3CDTF">2025-04-09T01:15:36Z</dcterms:modified>
</cp:coreProperties>
</file>