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3" autoAdjust="0"/>
    <p:restoredTop sz="94733"/>
  </p:normalViewPr>
  <p:slideViewPr>
    <p:cSldViewPr snapToGrid="0">
      <p:cViewPr varScale="1">
        <p:scale>
          <a:sx n="104" d="100"/>
          <a:sy n="104" d="100"/>
        </p:scale>
        <p:origin x="2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none</a:t>
                </a: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none</a:t>
                </a:r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none</a:t>
                </a:r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53,13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174,24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109,49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34163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                      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600" dirty="0"/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34163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		1.                      1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34676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            	4                        1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35702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49                                4                       2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34676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174                              2                       1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48013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26                               2                        1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256</Words>
  <Application>Microsoft Macintosh PowerPoint</Application>
  <PresentationFormat>On-screen Show (4:3)</PresentationFormat>
  <Paragraphs>82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12408851234</cp:lastModifiedBy>
  <cp:revision>59</cp:revision>
  <cp:lastPrinted>2015-10-07T21:36:22Z</cp:lastPrinted>
  <dcterms:created xsi:type="dcterms:W3CDTF">2003-12-08T11:02:30Z</dcterms:created>
  <dcterms:modified xsi:type="dcterms:W3CDTF">2025-03-25T19:44:57Z</dcterms:modified>
</cp:coreProperties>
</file>