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60" r:id="rId4"/>
    <p:sldId id="261" r:id="rId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87"/>
  </p:normalViewPr>
  <p:slideViewPr>
    <p:cSldViewPr snapToGrid="0">
      <p:cViewPr varScale="1">
        <p:scale>
          <a:sx n="104" d="100"/>
          <a:sy n="104" d="100"/>
        </p:scale>
        <p:origin x="1880" y="2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565638C-402C-E5E1-A636-D553DCBA869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9FB2C52-6275-A4BF-DC31-1360A545E71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F537AF6-03A7-2A57-6969-D6D5B6BA5C9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DE9D6B-A01A-3D4B-9983-C7F49DC5B64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02098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79EBA38-AC21-10C6-11D7-690B126DB64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0742D9E-CD24-133D-14AA-2655EDCFA6C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0AA4FCD-BD7E-2F6D-0DDF-93CF4FA682C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91E4313-52EF-A34C-90D4-6736CA1C33B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26241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B497F12-A5C8-AAEA-391F-4789CDD6186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859D301-1B7C-75B0-D531-806B310539D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B826EAA-F48A-3DA6-172E-5E1153FDA28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5083676-D67E-C54D-B94F-06B4061063C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55629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E3C1937-47ED-43DD-9898-6A98216767C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B2AE3EF-DA52-D1EC-BB2B-251C027BEC3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27CB584-FA14-9C37-8B31-999EC586121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81E6F5-E2E8-0049-AADD-6ED52FCA76E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78277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ECF9FCD-63F7-B036-BDDE-7AA5EEADE1F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62E942D-81A6-7AE2-ABBD-0B6C41D5FAB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2B732B5-50FB-F2E2-D51B-23643A5F0C8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04F078-2999-8A46-8028-5407409791A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82040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033E1B-A0F6-FAB6-669A-7178CAB7890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13948D2-575A-04EA-370D-28576F8544E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AA227B4-7E34-6E87-4DD6-0AB132317C9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B556E62-9131-4641-99E0-23AE0E2808A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00331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D8C9C1C5-393D-C87F-5737-0E95F54F629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C6703B6E-5C92-2E17-DEDD-D0ACF424515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5A1585DD-518B-CC34-AEFD-9AA0D4082DF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B90CF3-07AB-854F-ACDC-B3CC14724AE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21418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A9D07B8B-84D1-D3F9-82A8-5B720CA3A46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75220BA1-46D2-FF3B-2D11-A522D2E99AC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B25B2974-A24A-681E-E1DA-BE3FE51B90B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16C76EE-E447-9343-B0F1-F65DAED7569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7275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8012A0F5-E192-D17E-C015-21BDD65BF01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6FDDC00D-12FF-86FF-1EF9-1CC30DD5DCC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8A307896-F031-9125-8A88-E1040B0700E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6F85977-5344-3C48-929D-5E43B77C172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61047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10D268B-0F28-0E92-09A8-5385E8D1E30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22D2A85-1CC4-74B3-BC91-60E65E2A0C7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B95323-380A-246C-377F-0DCE903948A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10C4D51-6FAD-5A4C-B525-A654FFB543D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82618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5BEE685-73A7-BAEF-F43C-DD2A53E45BF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41D05C6-A561-6484-BD00-FDC2999710A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96008B7-B76B-3C50-32A3-1EBD4427123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CB3AB8C-2E6E-3D40-B4CE-DC5E11414CE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30794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DAA430E5-404E-8E51-221F-FCBA643EE2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2BE059C5-F137-8833-4E3C-6294548C30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DC802EE5-C199-4DA6-9111-BCFFBB9F0C2A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E2740806-8C87-4F4F-805C-041232DD1E9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B8BEF543-045E-467D-9045-85E14EED24A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5436B4EC-51ED-884F-A154-9D62EB9F173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>
            <a:extLst>
              <a:ext uri="{FF2B5EF4-FFF2-40B4-BE49-F238E27FC236}">
                <a16:creationId xmlns:a16="http://schemas.microsoft.com/office/drawing/2014/main" id="{0D403F97-9821-E6B4-3A92-8E27DA587F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2400"/>
              <a:t>Build Heap</a:t>
            </a:r>
          </a:p>
        </p:txBody>
      </p:sp>
      <p:sp>
        <p:nvSpPr>
          <p:cNvPr id="2051" name="Rectangle 4">
            <a:extLst>
              <a:ext uri="{FF2B5EF4-FFF2-40B4-BE49-F238E27FC236}">
                <a16:creationId xmlns:a16="http://schemas.microsoft.com/office/drawing/2014/main" id="{F4F94E5B-B2BA-3680-4570-C9A9FBCB9BB2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>
          <a:xfrm>
            <a:off x="1066800" y="1524000"/>
            <a:ext cx="6400800" cy="1752600"/>
          </a:xfrm>
          <a:noFill/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  <a:buFontTx/>
              <a:buAutoNum type="arabicPeriod"/>
            </a:pPr>
            <a:r>
              <a:rPr lang="en-US" altLang="en-US" sz="1600"/>
              <a:t>Let index = length/2-1.  This is the parent of the last node in the tree, i.e. list[index + 1] . . . list[length-1] are leaves</a:t>
            </a:r>
          </a:p>
          <a:p>
            <a:pPr marL="609600" indent="-609600" eaLnBrk="1" hangingPunct="1">
              <a:lnSpc>
                <a:spcPct val="80000"/>
              </a:lnSpc>
              <a:buFontTx/>
              <a:buAutoNum type="arabicPeriod"/>
            </a:pPr>
            <a:r>
              <a:rPr lang="en-US" altLang="en-US" sz="1600"/>
              <a:t>Convert the subtree with root of list[index] into a heap.</a:t>
            </a:r>
          </a:p>
          <a:p>
            <a:pPr marL="1371600" lvl="2" indent="-457200" eaLnBrk="1" hangingPunct="1">
              <a:lnSpc>
                <a:spcPct val="80000"/>
              </a:lnSpc>
              <a:buFontTx/>
              <a:buAutoNum type="alphaLcPeriod"/>
            </a:pPr>
            <a:r>
              <a:rPr lang="en-US" altLang="en-US" sz="1600"/>
              <a:t>Given list[a] is root of tree, list[b] is left child (root *2 +1), list[c] is right child (root*2+2), if exists</a:t>
            </a:r>
          </a:p>
          <a:p>
            <a:pPr marL="1371600" lvl="2" indent="-457200" eaLnBrk="1" hangingPunct="1">
              <a:lnSpc>
                <a:spcPct val="80000"/>
              </a:lnSpc>
              <a:buFontTx/>
              <a:buAutoNum type="alphaLcPeriod"/>
            </a:pPr>
            <a:r>
              <a:rPr lang="en-US" altLang="en-US" sz="1600"/>
              <a:t>Compare list[b] with list[c] to determine larger child, list[largerIndex]</a:t>
            </a:r>
          </a:p>
          <a:p>
            <a:pPr marL="1371600" lvl="2" indent="-457200" eaLnBrk="1" hangingPunct="1">
              <a:lnSpc>
                <a:spcPct val="80000"/>
              </a:lnSpc>
              <a:buFontTx/>
              <a:buAutoNum type="alphaLcPeriod"/>
            </a:pPr>
            <a:r>
              <a:rPr lang="en-US" altLang="en-US" sz="1600"/>
              <a:t>Compare list[a] with list[largerIndex].  If list[a] &lt; list[largerIndex], then swap, else already a heap</a:t>
            </a:r>
          </a:p>
          <a:p>
            <a:pPr marL="1371600" lvl="2" indent="-457200" eaLnBrk="1" hangingPunct="1">
              <a:lnSpc>
                <a:spcPct val="80000"/>
              </a:lnSpc>
              <a:buFontTx/>
              <a:buAutoNum type="alphaLcPeriod"/>
            </a:pPr>
            <a:r>
              <a:rPr lang="en-US" altLang="en-US" sz="1600"/>
              <a:t>If swap, repeat step 2 for the subtree of list[largerIndex]</a:t>
            </a:r>
          </a:p>
          <a:p>
            <a:pPr marL="609600" indent="-609600" eaLnBrk="1" hangingPunct="1">
              <a:lnSpc>
                <a:spcPct val="80000"/>
              </a:lnSpc>
              <a:buFontTx/>
              <a:buAutoNum type="arabicPeriod"/>
            </a:pPr>
            <a:r>
              <a:rPr lang="en-US" altLang="en-US" sz="1600"/>
              <a:t>Convert the subtree with the root of list[index-1] into a heap, repeat until list[0]</a:t>
            </a:r>
          </a:p>
        </p:txBody>
      </p:sp>
      <p:sp>
        <p:nvSpPr>
          <p:cNvPr id="2052" name="Text Box 6">
            <a:extLst>
              <a:ext uri="{FF2B5EF4-FFF2-40B4-BE49-F238E27FC236}">
                <a16:creationId xmlns:a16="http://schemas.microsoft.com/office/drawing/2014/main" id="{0643EDF5-E652-9A89-625F-CB6925313F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4676775"/>
            <a:ext cx="15573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Heap Sort</a:t>
            </a:r>
          </a:p>
        </p:txBody>
      </p:sp>
      <p:sp>
        <p:nvSpPr>
          <p:cNvPr id="2053" name="Text Box 7">
            <a:extLst>
              <a:ext uri="{FF2B5EF4-FFF2-40B4-BE49-F238E27FC236}">
                <a16:creationId xmlns:a16="http://schemas.microsoft.com/office/drawing/2014/main" id="{4BF8F9A0-9D1E-A6D8-6D2A-2A5F6D627B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5410200"/>
            <a:ext cx="516255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en-US" altLang="en-US" sz="1800"/>
              <a:t>Swap the root with the end of the list.</a:t>
            </a: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en-US" altLang="en-US" sz="1800"/>
              <a:t>Heapify the list up to but not including the root</a:t>
            </a: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en-US" altLang="en-US" sz="1800"/>
              <a:t>Repeat until there is only one node in the list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17">
            <a:extLst>
              <a:ext uri="{FF2B5EF4-FFF2-40B4-BE49-F238E27FC236}">
                <a16:creationId xmlns:a16="http://schemas.microsoft.com/office/drawing/2014/main" id="{14DAAF7D-9E43-ECA1-E672-8F4A2C2BEA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152400"/>
            <a:ext cx="6115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Simulate the heapsort algorithm manually to sort the array:</a:t>
            </a:r>
          </a:p>
        </p:txBody>
      </p:sp>
      <p:sp>
        <p:nvSpPr>
          <p:cNvPr id="3075" name="Text Box 19">
            <a:extLst>
              <a:ext uri="{FF2B5EF4-FFF2-40B4-BE49-F238E27FC236}">
                <a16:creationId xmlns:a16="http://schemas.microsoft.com/office/drawing/2014/main" id="{FE319129-EECC-E6B5-2823-CBED9C1F11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533400"/>
            <a:ext cx="227965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Show all steps</a:t>
            </a: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en-US" altLang="en-US" sz="1800"/>
              <a:t>Make into a heap</a:t>
            </a: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en-US" altLang="en-US" sz="1800"/>
              <a:t>Sort</a:t>
            </a:r>
          </a:p>
        </p:txBody>
      </p:sp>
      <p:sp>
        <p:nvSpPr>
          <p:cNvPr id="3076" name="Rectangle 21">
            <a:extLst>
              <a:ext uri="{FF2B5EF4-FFF2-40B4-BE49-F238E27FC236}">
                <a16:creationId xmlns:a16="http://schemas.microsoft.com/office/drawing/2014/main" id="{A1F16088-73ED-6484-4180-CB578D1B5D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905000"/>
            <a:ext cx="547688" cy="473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[ 0 ]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[ 1 ]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[ 2 ]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[ 3 ]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[ 4 ]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[ 5 ]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[ 6 ]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[ 7 ]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[ 8 ]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[ 9 ]</a:t>
            </a:r>
          </a:p>
        </p:txBody>
      </p:sp>
      <p:grpSp>
        <p:nvGrpSpPr>
          <p:cNvPr id="3077" name="Group 31">
            <a:extLst>
              <a:ext uri="{FF2B5EF4-FFF2-40B4-BE49-F238E27FC236}">
                <a16:creationId xmlns:a16="http://schemas.microsoft.com/office/drawing/2014/main" id="{080E5C2A-456B-DBAC-401F-7D41FB55EE87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1828800"/>
            <a:ext cx="609600" cy="4876800"/>
            <a:chOff x="480" y="1152"/>
            <a:chExt cx="384" cy="3072"/>
          </a:xfrm>
        </p:grpSpPr>
        <p:sp>
          <p:nvSpPr>
            <p:cNvPr id="3197" name="Line 6">
              <a:extLst>
                <a:ext uri="{FF2B5EF4-FFF2-40B4-BE49-F238E27FC236}">
                  <a16:creationId xmlns:a16="http://schemas.microsoft.com/office/drawing/2014/main" id="{ADDD82BE-12A4-3B3E-A3F8-07BCA9A37D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98" name="Rectangle 20">
              <a:extLst>
                <a:ext uri="{FF2B5EF4-FFF2-40B4-BE49-F238E27FC236}">
                  <a16:creationId xmlns:a16="http://schemas.microsoft.com/office/drawing/2014/main" id="{14A5A483-9FDD-C6EE-0257-3FA1258ED0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199" name="Line 23">
              <a:extLst>
                <a:ext uri="{FF2B5EF4-FFF2-40B4-BE49-F238E27FC236}">
                  <a16:creationId xmlns:a16="http://schemas.microsoft.com/office/drawing/2014/main" id="{5B1008FF-C95B-4005-8B86-E078F1BAA8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0" name="Line 24">
              <a:extLst>
                <a:ext uri="{FF2B5EF4-FFF2-40B4-BE49-F238E27FC236}">
                  <a16:creationId xmlns:a16="http://schemas.microsoft.com/office/drawing/2014/main" id="{1AE8E61D-E2E3-DEA3-BA49-51AAB78ABD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1" name="Line 25">
              <a:extLst>
                <a:ext uri="{FF2B5EF4-FFF2-40B4-BE49-F238E27FC236}">
                  <a16:creationId xmlns:a16="http://schemas.microsoft.com/office/drawing/2014/main" id="{38D28200-A9ED-174B-F17A-A98CC5B857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2" name="Line 26">
              <a:extLst>
                <a:ext uri="{FF2B5EF4-FFF2-40B4-BE49-F238E27FC236}">
                  <a16:creationId xmlns:a16="http://schemas.microsoft.com/office/drawing/2014/main" id="{D8E23CAA-8E0B-96BB-0EED-849ECD3A4C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3" name="Line 27">
              <a:extLst>
                <a:ext uri="{FF2B5EF4-FFF2-40B4-BE49-F238E27FC236}">
                  <a16:creationId xmlns:a16="http://schemas.microsoft.com/office/drawing/2014/main" id="{784C0034-5F32-FADF-D97A-4193E973A8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4" name="Line 28">
              <a:extLst>
                <a:ext uri="{FF2B5EF4-FFF2-40B4-BE49-F238E27FC236}">
                  <a16:creationId xmlns:a16="http://schemas.microsoft.com/office/drawing/2014/main" id="{846F71FB-8619-DAD8-A533-EAB819EB0F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5" name="Line 29">
              <a:extLst>
                <a:ext uri="{FF2B5EF4-FFF2-40B4-BE49-F238E27FC236}">
                  <a16:creationId xmlns:a16="http://schemas.microsoft.com/office/drawing/2014/main" id="{7DAE10D3-7B8C-52A4-85DA-865B8B7A84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6" name="Line 30">
              <a:extLst>
                <a:ext uri="{FF2B5EF4-FFF2-40B4-BE49-F238E27FC236}">
                  <a16:creationId xmlns:a16="http://schemas.microsoft.com/office/drawing/2014/main" id="{B1D7BB82-DEEC-6093-90E1-28149E6595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78" name="Group 32">
            <a:extLst>
              <a:ext uri="{FF2B5EF4-FFF2-40B4-BE49-F238E27FC236}">
                <a16:creationId xmlns:a16="http://schemas.microsoft.com/office/drawing/2014/main" id="{10B55F3D-AD1E-DEA6-072C-2EBBDDD796A4}"/>
              </a:ext>
            </a:extLst>
          </p:cNvPr>
          <p:cNvGrpSpPr>
            <a:grpSpLocks/>
          </p:cNvGrpSpPr>
          <p:nvPr/>
        </p:nvGrpSpPr>
        <p:grpSpPr bwMode="auto">
          <a:xfrm>
            <a:off x="3200400" y="1828800"/>
            <a:ext cx="609600" cy="4876800"/>
            <a:chOff x="480" y="1152"/>
            <a:chExt cx="384" cy="3072"/>
          </a:xfrm>
        </p:grpSpPr>
        <p:sp>
          <p:nvSpPr>
            <p:cNvPr id="3187" name="Line 33">
              <a:extLst>
                <a:ext uri="{FF2B5EF4-FFF2-40B4-BE49-F238E27FC236}">
                  <a16:creationId xmlns:a16="http://schemas.microsoft.com/office/drawing/2014/main" id="{5528B72B-816B-6EA5-F223-10088D8C2C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8" name="Rectangle 34">
              <a:extLst>
                <a:ext uri="{FF2B5EF4-FFF2-40B4-BE49-F238E27FC236}">
                  <a16:creationId xmlns:a16="http://schemas.microsoft.com/office/drawing/2014/main" id="{F48BCD56-471E-3C3C-D6EC-990B677542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189" name="Line 35">
              <a:extLst>
                <a:ext uri="{FF2B5EF4-FFF2-40B4-BE49-F238E27FC236}">
                  <a16:creationId xmlns:a16="http://schemas.microsoft.com/office/drawing/2014/main" id="{8A09958E-F063-E3C0-A53E-7D818B2C3D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90" name="Line 36">
              <a:extLst>
                <a:ext uri="{FF2B5EF4-FFF2-40B4-BE49-F238E27FC236}">
                  <a16:creationId xmlns:a16="http://schemas.microsoft.com/office/drawing/2014/main" id="{0388D3E4-139D-2D91-F329-00A0B70193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91" name="Line 37">
              <a:extLst>
                <a:ext uri="{FF2B5EF4-FFF2-40B4-BE49-F238E27FC236}">
                  <a16:creationId xmlns:a16="http://schemas.microsoft.com/office/drawing/2014/main" id="{FEB3D48E-DB19-241F-6B8D-C733D23CE2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92" name="Line 38">
              <a:extLst>
                <a:ext uri="{FF2B5EF4-FFF2-40B4-BE49-F238E27FC236}">
                  <a16:creationId xmlns:a16="http://schemas.microsoft.com/office/drawing/2014/main" id="{C16939A0-C4F8-9254-0D96-A9B0EAE554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93" name="Line 39">
              <a:extLst>
                <a:ext uri="{FF2B5EF4-FFF2-40B4-BE49-F238E27FC236}">
                  <a16:creationId xmlns:a16="http://schemas.microsoft.com/office/drawing/2014/main" id="{29A22DCF-733F-7BF8-6796-0DAB4FA9B2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94" name="Line 40">
              <a:extLst>
                <a:ext uri="{FF2B5EF4-FFF2-40B4-BE49-F238E27FC236}">
                  <a16:creationId xmlns:a16="http://schemas.microsoft.com/office/drawing/2014/main" id="{96E8C6B9-AF7B-5193-C862-E77595F4AA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95" name="Line 41">
              <a:extLst>
                <a:ext uri="{FF2B5EF4-FFF2-40B4-BE49-F238E27FC236}">
                  <a16:creationId xmlns:a16="http://schemas.microsoft.com/office/drawing/2014/main" id="{47DE6BC3-A0CF-AC08-F4C9-8A9F1CEAFE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96" name="Line 42">
              <a:extLst>
                <a:ext uri="{FF2B5EF4-FFF2-40B4-BE49-F238E27FC236}">
                  <a16:creationId xmlns:a16="http://schemas.microsoft.com/office/drawing/2014/main" id="{7A352A18-00FC-6AE6-8CC7-53E68060D1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79" name="Group 43">
            <a:extLst>
              <a:ext uri="{FF2B5EF4-FFF2-40B4-BE49-F238E27FC236}">
                <a16:creationId xmlns:a16="http://schemas.microsoft.com/office/drawing/2014/main" id="{97B4DF30-FA8E-2AE5-1C17-78056EA78933}"/>
              </a:ext>
            </a:extLst>
          </p:cNvPr>
          <p:cNvGrpSpPr>
            <a:grpSpLocks/>
          </p:cNvGrpSpPr>
          <p:nvPr/>
        </p:nvGrpSpPr>
        <p:grpSpPr bwMode="auto">
          <a:xfrm>
            <a:off x="3810000" y="1828800"/>
            <a:ext cx="609600" cy="4876800"/>
            <a:chOff x="480" y="1152"/>
            <a:chExt cx="384" cy="3072"/>
          </a:xfrm>
        </p:grpSpPr>
        <p:sp>
          <p:nvSpPr>
            <p:cNvPr id="3177" name="Line 44">
              <a:extLst>
                <a:ext uri="{FF2B5EF4-FFF2-40B4-BE49-F238E27FC236}">
                  <a16:creationId xmlns:a16="http://schemas.microsoft.com/office/drawing/2014/main" id="{477E6B1F-58BF-D19C-84C1-AA86C3D243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8" name="Rectangle 45">
              <a:extLst>
                <a:ext uri="{FF2B5EF4-FFF2-40B4-BE49-F238E27FC236}">
                  <a16:creationId xmlns:a16="http://schemas.microsoft.com/office/drawing/2014/main" id="{7233F951-87E6-BC70-FA85-752CCAD07F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179" name="Line 46">
              <a:extLst>
                <a:ext uri="{FF2B5EF4-FFF2-40B4-BE49-F238E27FC236}">
                  <a16:creationId xmlns:a16="http://schemas.microsoft.com/office/drawing/2014/main" id="{2BD65718-CBAC-ED00-E35C-B41AB457A9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0" name="Line 47">
              <a:extLst>
                <a:ext uri="{FF2B5EF4-FFF2-40B4-BE49-F238E27FC236}">
                  <a16:creationId xmlns:a16="http://schemas.microsoft.com/office/drawing/2014/main" id="{6F43AF02-BA4F-5D4A-C2C1-20E0FF98A4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1" name="Line 48">
              <a:extLst>
                <a:ext uri="{FF2B5EF4-FFF2-40B4-BE49-F238E27FC236}">
                  <a16:creationId xmlns:a16="http://schemas.microsoft.com/office/drawing/2014/main" id="{EF16992C-10D3-BC81-4413-B4AD8772BB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2" name="Line 49">
              <a:extLst>
                <a:ext uri="{FF2B5EF4-FFF2-40B4-BE49-F238E27FC236}">
                  <a16:creationId xmlns:a16="http://schemas.microsoft.com/office/drawing/2014/main" id="{B00193EA-10B3-01E3-C249-912FE8ACC6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3" name="Line 50">
              <a:extLst>
                <a:ext uri="{FF2B5EF4-FFF2-40B4-BE49-F238E27FC236}">
                  <a16:creationId xmlns:a16="http://schemas.microsoft.com/office/drawing/2014/main" id="{797B2A2D-CEDB-D62F-CF00-265930D3A6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4" name="Line 51">
              <a:extLst>
                <a:ext uri="{FF2B5EF4-FFF2-40B4-BE49-F238E27FC236}">
                  <a16:creationId xmlns:a16="http://schemas.microsoft.com/office/drawing/2014/main" id="{21FEA525-63DE-8EF9-FB6D-D3A9A855A2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5" name="Line 52">
              <a:extLst>
                <a:ext uri="{FF2B5EF4-FFF2-40B4-BE49-F238E27FC236}">
                  <a16:creationId xmlns:a16="http://schemas.microsoft.com/office/drawing/2014/main" id="{22029E68-BDFF-1FC8-5BFA-ED6B1A356D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6" name="Line 53">
              <a:extLst>
                <a:ext uri="{FF2B5EF4-FFF2-40B4-BE49-F238E27FC236}">
                  <a16:creationId xmlns:a16="http://schemas.microsoft.com/office/drawing/2014/main" id="{D8427C85-F969-6C1F-5709-B66C7FF151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80" name="Group 54">
            <a:extLst>
              <a:ext uri="{FF2B5EF4-FFF2-40B4-BE49-F238E27FC236}">
                <a16:creationId xmlns:a16="http://schemas.microsoft.com/office/drawing/2014/main" id="{A83712A8-90CF-176C-4BDB-050773DD2F93}"/>
              </a:ext>
            </a:extLst>
          </p:cNvPr>
          <p:cNvGrpSpPr>
            <a:grpSpLocks/>
          </p:cNvGrpSpPr>
          <p:nvPr/>
        </p:nvGrpSpPr>
        <p:grpSpPr bwMode="auto">
          <a:xfrm>
            <a:off x="4419600" y="1828800"/>
            <a:ext cx="609600" cy="4876800"/>
            <a:chOff x="480" y="1152"/>
            <a:chExt cx="384" cy="3072"/>
          </a:xfrm>
        </p:grpSpPr>
        <p:sp>
          <p:nvSpPr>
            <p:cNvPr id="3167" name="Line 55">
              <a:extLst>
                <a:ext uri="{FF2B5EF4-FFF2-40B4-BE49-F238E27FC236}">
                  <a16:creationId xmlns:a16="http://schemas.microsoft.com/office/drawing/2014/main" id="{40227910-4F9E-07C2-A00F-20BF491CEE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68" name="Rectangle 56">
              <a:extLst>
                <a:ext uri="{FF2B5EF4-FFF2-40B4-BE49-F238E27FC236}">
                  <a16:creationId xmlns:a16="http://schemas.microsoft.com/office/drawing/2014/main" id="{43C151EC-900C-E1C1-67CC-DF6D14FBB0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169" name="Line 57">
              <a:extLst>
                <a:ext uri="{FF2B5EF4-FFF2-40B4-BE49-F238E27FC236}">
                  <a16:creationId xmlns:a16="http://schemas.microsoft.com/office/drawing/2014/main" id="{4B8045DC-1796-44CE-DE19-D62AB8A349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0" name="Line 58">
              <a:extLst>
                <a:ext uri="{FF2B5EF4-FFF2-40B4-BE49-F238E27FC236}">
                  <a16:creationId xmlns:a16="http://schemas.microsoft.com/office/drawing/2014/main" id="{918CC9F7-9970-0C9F-D725-0515544D50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1" name="Line 59">
              <a:extLst>
                <a:ext uri="{FF2B5EF4-FFF2-40B4-BE49-F238E27FC236}">
                  <a16:creationId xmlns:a16="http://schemas.microsoft.com/office/drawing/2014/main" id="{5983EEDF-7C54-1260-667F-9B09AF8182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2" name="Line 60">
              <a:extLst>
                <a:ext uri="{FF2B5EF4-FFF2-40B4-BE49-F238E27FC236}">
                  <a16:creationId xmlns:a16="http://schemas.microsoft.com/office/drawing/2014/main" id="{D40F8095-A711-BF3B-48B0-4B9789C08D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3" name="Line 61">
              <a:extLst>
                <a:ext uri="{FF2B5EF4-FFF2-40B4-BE49-F238E27FC236}">
                  <a16:creationId xmlns:a16="http://schemas.microsoft.com/office/drawing/2014/main" id="{A42FC08E-2C77-2CCE-10F4-E586D38D96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4" name="Line 62">
              <a:extLst>
                <a:ext uri="{FF2B5EF4-FFF2-40B4-BE49-F238E27FC236}">
                  <a16:creationId xmlns:a16="http://schemas.microsoft.com/office/drawing/2014/main" id="{F304D4D8-DFA5-783B-7DF2-AD42C4F557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5" name="Line 63">
              <a:extLst>
                <a:ext uri="{FF2B5EF4-FFF2-40B4-BE49-F238E27FC236}">
                  <a16:creationId xmlns:a16="http://schemas.microsoft.com/office/drawing/2014/main" id="{6D2B5C1A-0314-DD9A-CCAB-F3594D3FD0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6" name="Line 64">
              <a:extLst>
                <a:ext uri="{FF2B5EF4-FFF2-40B4-BE49-F238E27FC236}">
                  <a16:creationId xmlns:a16="http://schemas.microsoft.com/office/drawing/2014/main" id="{B1832A88-B9A0-0032-4A78-1BAB2F00B0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81" name="Group 65">
            <a:extLst>
              <a:ext uri="{FF2B5EF4-FFF2-40B4-BE49-F238E27FC236}">
                <a16:creationId xmlns:a16="http://schemas.microsoft.com/office/drawing/2014/main" id="{FBE4C81E-899E-5603-E8BA-302DAE9FC220}"/>
              </a:ext>
            </a:extLst>
          </p:cNvPr>
          <p:cNvGrpSpPr>
            <a:grpSpLocks/>
          </p:cNvGrpSpPr>
          <p:nvPr/>
        </p:nvGrpSpPr>
        <p:grpSpPr bwMode="auto">
          <a:xfrm>
            <a:off x="5033963" y="1828800"/>
            <a:ext cx="609600" cy="4876800"/>
            <a:chOff x="480" y="1152"/>
            <a:chExt cx="384" cy="3072"/>
          </a:xfrm>
        </p:grpSpPr>
        <p:sp>
          <p:nvSpPr>
            <p:cNvPr id="3157" name="Line 66">
              <a:extLst>
                <a:ext uri="{FF2B5EF4-FFF2-40B4-BE49-F238E27FC236}">
                  <a16:creationId xmlns:a16="http://schemas.microsoft.com/office/drawing/2014/main" id="{15F5A4E7-FBD4-B32D-DC29-79CAE4E528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8" name="Rectangle 67">
              <a:extLst>
                <a:ext uri="{FF2B5EF4-FFF2-40B4-BE49-F238E27FC236}">
                  <a16:creationId xmlns:a16="http://schemas.microsoft.com/office/drawing/2014/main" id="{056D9EBA-573E-9360-ED9D-24FBBBB3C8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159" name="Line 68">
              <a:extLst>
                <a:ext uri="{FF2B5EF4-FFF2-40B4-BE49-F238E27FC236}">
                  <a16:creationId xmlns:a16="http://schemas.microsoft.com/office/drawing/2014/main" id="{AEB26555-8097-9995-97F0-847676A0CE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60" name="Line 69">
              <a:extLst>
                <a:ext uri="{FF2B5EF4-FFF2-40B4-BE49-F238E27FC236}">
                  <a16:creationId xmlns:a16="http://schemas.microsoft.com/office/drawing/2014/main" id="{3EE829AD-CBA1-68DD-9F9F-41808A91DC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61" name="Line 70">
              <a:extLst>
                <a:ext uri="{FF2B5EF4-FFF2-40B4-BE49-F238E27FC236}">
                  <a16:creationId xmlns:a16="http://schemas.microsoft.com/office/drawing/2014/main" id="{A524184E-1D51-E086-1713-8376AE3186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62" name="Line 71">
              <a:extLst>
                <a:ext uri="{FF2B5EF4-FFF2-40B4-BE49-F238E27FC236}">
                  <a16:creationId xmlns:a16="http://schemas.microsoft.com/office/drawing/2014/main" id="{EA9BD5F5-9DD7-5BC4-8A15-8FEF1A873E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63" name="Line 72">
              <a:extLst>
                <a:ext uri="{FF2B5EF4-FFF2-40B4-BE49-F238E27FC236}">
                  <a16:creationId xmlns:a16="http://schemas.microsoft.com/office/drawing/2014/main" id="{3B469BD6-60D8-B73F-08CF-85CE76CEC5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64" name="Line 73">
              <a:extLst>
                <a:ext uri="{FF2B5EF4-FFF2-40B4-BE49-F238E27FC236}">
                  <a16:creationId xmlns:a16="http://schemas.microsoft.com/office/drawing/2014/main" id="{840C45A3-74C5-6305-470E-F2E1F917D9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65" name="Line 74">
              <a:extLst>
                <a:ext uri="{FF2B5EF4-FFF2-40B4-BE49-F238E27FC236}">
                  <a16:creationId xmlns:a16="http://schemas.microsoft.com/office/drawing/2014/main" id="{0083A38B-5CF3-4AA2-6F48-AA39E6B62A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66" name="Line 75">
              <a:extLst>
                <a:ext uri="{FF2B5EF4-FFF2-40B4-BE49-F238E27FC236}">
                  <a16:creationId xmlns:a16="http://schemas.microsoft.com/office/drawing/2014/main" id="{A9137E1A-A885-E652-5AE0-BC7EB2B9A4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82" name="Group 87">
            <a:extLst>
              <a:ext uri="{FF2B5EF4-FFF2-40B4-BE49-F238E27FC236}">
                <a16:creationId xmlns:a16="http://schemas.microsoft.com/office/drawing/2014/main" id="{3BC71773-5434-247F-8B72-C0CC71F37B44}"/>
              </a:ext>
            </a:extLst>
          </p:cNvPr>
          <p:cNvGrpSpPr>
            <a:grpSpLocks/>
          </p:cNvGrpSpPr>
          <p:nvPr/>
        </p:nvGrpSpPr>
        <p:grpSpPr bwMode="auto">
          <a:xfrm>
            <a:off x="2590800" y="1828800"/>
            <a:ext cx="609600" cy="4876800"/>
            <a:chOff x="480" y="1152"/>
            <a:chExt cx="384" cy="3072"/>
          </a:xfrm>
        </p:grpSpPr>
        <p:sp>
          <p:nvSpPr>
            <p:cNvPr id="3147" name="Line 88">
              <a:extLst>
                <a:ext uri="{FF2B5EF4-FFF2-40B4-BE49-F238E27FC236}">
                  <a16:creationId xmlns:a16="http://schemas.microsoft.com/office/drawing/2014/main" id="{82FE2BD9-8739-7463-A3A7-B0C91C153A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48" name="Rectangle 89">
              <a:extLst>
                <a:ext uri="{FF2B5EF4-FFF2-40B4-BE49-F238E27FC236}">
                  <a16:creationId xmlns:a16="http://schemas.microsoft.com/office/drawing/2014/main" id="{95E67378-5A8F-7354-1FB7-794E5D2B29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149" name="Line 90">
              <a:extLst>
                <a:ext uri="{FF2B5EF4-FFF2-40B4-BE49-F238E27FC236}">
                  <a16:creationId xmlns:a16="http://schemas.microsoft.com/office/drawing/2014/main" id="{E9DBD9A7-AD4A-5E1C-C076-D08FC19CCA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0" name="Line 91">
              <a:extLst>
                <a:ext uri="{FF2B5EF4-FFF2-40B4-BE49-F238E27FC236}">
                  <a16:creationId xmlns:a16="http://schemas.microsoft.com/office/drawing/2014/main" id="{88F18D47-FA27-4811-E045-C47B0EBADB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1" name="Line 92">
              <a:extLst>
                <a:ext uri="{FF2B5EF4-FFF2-40B4-BE49-F238E27FC236}">
                  <a16:creationId xmlns:a16="http://schemas.microsoft.com/office/drawing/2014/main" id="{955821A9-6070-7465-2EAD-1E3FB3720B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2" name="Line 93">
              <a:extLst>
                <a:ext uri="{FF2B5EF4-FFF2-40B4-BE49-F238E27FC236}">
                  <a16:creationId xmlns:a16="http://schemas.microsoft.com/office/drawing/2014/main" id="{7DD42E4E-591E-CCB2-33E8-B1B99F93DB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3" name="Line 94">
              <a:extLst>
                <a:ext uri="{FF2B5EF4-FFF2-40B4-BE49-F238E27FC236}">
                  <a16:creationId xmlns:a16="http://schemas.microsoft.com/office/drawing/2014/main" id="{9BEA8D2C-0155-97DF-D35F-8EC868B938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4" name="Line 95">
              <a:extLst>
                <a:ext uri="{FF2B5EF4-FFF2-40B4-BE49-F238E27FC236}">
                  <a16:creationId xmlns:a16="http://schemas.microsoft.com/office/drawing/2014/main" id="{9A85EFF5-B015-6B42-3AD7-A7D13FB90C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5" name="Line 96">
              <a:extLst>
                <a:ext uri="{FF2B5EF4-FFF2-40B4-BE49-F238E27FC236}">
                  <a16:creationId xmlns:a16="http://schemas.microsoft.com/office/drawing/2014/main" id="{4169D7B5-50DF-C3CB-F320-20DA830514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6" name="Line 97">
              <a:extLst>
                <a:ext uri="{FF2B5EF4-FFF2-40B4-BE49-F238E27FC236}">
                  <a16:creationId xmlns:a16="http://schemas.microsoft.com/office/drawing/2014/main" id="{3CDC8D50-34F5-7741-9D6E-631FF17B88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83" name="Group 98">
            <a:extLst>
              <a:ext uri="{FF2B5EF4-FFF2-40B4-BE49-F238E27FC236}">
                <a16:creationId xmlns:a16="http://schemas.microsoft.com/office/drawing/2014/main" id="{BC63F70C-999A-E7C6-0BD3-F6F21E2127CE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1828800"/>
            <a:ext cx="609600" cy="4876800"/>
            <a:chOff x="480" y="1152"/>
            <a:chExt cx="384" cy="3072"/>
          </a:xfrm>
        </p:grpSpPr>
        <p:sp>
          <p:nvSpPr>
            <p:cNvPr id="3137" name="Line 99">
              <a:extLst>
                <a:ext uri="{FF2B5EF4-FFF2-40B4-BE49-F238E27FC236}">
                  <a16:creationId xmlns:a16="http://schemas.microsoft.com/office/drawing/2014/main" id="{23425D2E-61F4-927D-06B8-57D4AF3F07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38" name="Rectangle 100">
              <a:extLst>
                <a:ext uri="{FF2B5EF4-FFF2-40B4-BE49-F238E27FC236}">
                  <a16:creationId xmlns:a16="http://schemas.microsoft.com/office/drawing/2014/main" id="{BA74749D-59AE-542C-9D95-250AD353CD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139" name="Line 101">
              <a:extLst>
                <a:ext uri="{FF2B5EF4-FFF2-40B4-BE49-F238E27FC236}">
                  <a16:creationId xmlns:a16="http://schemas.microsoft.com/office/drawing/2014/main" id="{B0485B86-08AA-79D8-491F-BBC26C934C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40" name="Line 102">
              <a:extLst>
                <a:ext uri="{FF2B5EF4-FFF2-40B4-BE49-F238E27FC236}">
                  <a16:creationId xmlns:a16="http://schemas.microsoft.com/office/drawing/2014/main" id="{94F8E938-B69B-1C01-0796-943C30EA31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41" name="Line 103">
              <a:extLst>
                <a:ext uri="{FF2B5EF4-FFF2-40B4-BE49-F238E27FC236}">
                  <a16:creationId xmlns:a16="http://schemas.microsoft.com/office/drawing/2014/main" id="{A3BAB687-B4E8-2A2F-D4FC-CA31AB3D20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42" name="Line 104">
              <a:extLst>
                <a:ext uri="{FF2B5EF4-FFF2-40B4-BE49-F238E27FC236}">
                  <a16:creationId xmlns:a16="http://schemas.microsoft.com/office/drawing/2014/main" id="{93E0FFF6-4F52-2992-7BFA-66D8F4C4F7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43" name="Line 105">
              <a:extLst>
                <a:ext uri="{FF2B5EF4-FFF2-40B4-BE49-F238E27FC236}">
                  <a16:creationId xmlns:a16="http://schemas.microsoft.com/office/drawing/2014/main" id="{D166DF55-1722-4AB7-1455-90E73F78D6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44" name="Line 106">
              <a:extLst>
                <a:ext uri="{FF2B5EF4-FFF2-40B4-BE49-F238E27FC236}">
                  <a16:creationId xmlns:a16="http://schemas.microsoft.com/office/drawing/2014/main" id="{0BBD6DD6-89CB-B384-A237-1A3E577DBA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45" name="Line 107">
              <a:extLst>
                <a:ext uri="{FF2B5EF4-FFF2-40B4-BE49-F238E27FC236}">
                  <a16:creationId xmlns:a16="http://schemas.microsoft.com/office/drawing/2014/main" id="{D352F813-F071-1DF9-A877-47B2CD5796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46" name="Line 108">
              <a:extLst>
                <a:ext uri="{FF2B5EF4-FFF2-40B4-BE49-F238E27FC236}">
                  <a16:creationId xmlns:a16="http://schemas.microsoft.com/office/drawing/2014/main" id="{3E1E20B1-86B3-92F9-07AD-0B0C35B5EF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84" name="Group 109">
            <a:extLst>
              <a:ext uri="{FF2B5EF4-FFF2-40B4-BE49-F238E27FC236}">
                <a16:creationId xmlns:a16="http://schemas.microsoft.com/office/drawing/2014/main" id="{B61D5693-1DFF-33BB-7DB3-FA205FD725F1}"/>
              </a:ext>
            </a:extLst>
          </p:cNvPr>
          <p:cNvGrpSpPr>
            <a:grpSpLocks/>
          </p:cNvGrpSpPr>
          <p:nvPr/>
        </p:nvGrpSpPr>
        <p:grpSpPr bwMode="auto">
          <a:xfrm>
            <a:off x="1371600" y="1828800"/>
            <a:ext cx="609600" cy="4876800"/>
            <a:chOff x="480" y="1152"/>
            <a:chExt cx="384" cy="3072"/>
          </a:xfrm>
        </p:grpSpPr>
        <p:sp>
          <p:nvSpPr>
            <p:cNvPr id="3127" name="Line 110">
              <a:extLst>
                <a:ext uri="{FF2B5EF4-FFF2-40B4-BE49-F238E27FC236}">
                  <a16:creationId xmlns:a16="http://schemas.microsoft.com/office/drawing/2014/main" id="{4786FDF5-A09D-ADB3-DBFD-D7FC8A5094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28" name="Rectangle 111">
              <a:extLst>
                <a:ext uri="{FF2B5EF4-FFF2-40B4-BE49-F238E27FC236}">
                  <a16:creationId xmlns:a16="http://schemas.microsoft.com/office/drawing/2014/main" id="{50FD9A9A-E1F5-D769-EAEC-890059BD92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129" name="Line 112">
              <a:extLst>
                <a:ext uri="{FF2B5EF4-FFF2-40B4-BE49-F238E27FC236}">
                  <a16:creationId xmlns:a16="http://schemas.microsoft.com/office/drawing/2014/main" id="{1EF6841A-310E-CB52-06C1-18C868E21F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30" name="Line 113">
              <a:extLst>
                <a:ext uri="{FF2B5EF4-FFF2-40B4-BE49-F238E27FC236}">
                  <a16:creationId xmlns:a16="http://schemas.microsoft.com/office/drawing/2014/main" id="{FB7A97B0-3D66-BDB2-E77D-BB096F683B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31" name="Line 114">
              <a:extLst>
                <a:ext uri="{FF2B5EF4-FFF2-40B4-BE49-F238E27FC236}">
                  <a16:creationId xmlns:a16="http://schemas.microsoft.com/office/drawing/2014/main" id="{66E33ED8-A09F-5C73-F56C-835EDF5620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32" name="Line 115">
              <a:extLst>
                <a:ext uri="{FF2B5EF4-FFF2-40B4-BE49-F238E27FC236}">
                  <a16:creationId xmlns:a16="http://schemas.microsoft.com/office/drawing/2014/main" id="{06623CDC-F179-9813-8722-B646623639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33" name="Line 116">
              <a:extLst>
                <a:ext uri="{FF2B5EF4-FFF2-40B4-BE49-F238E27FC236}">
                  <a16:creationId xmlns:a16="http://schemas.microsoft.com/office/drawing/2014/main" id="{C92AE2A7-1F53-8FD7-515A-879D3B18F9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34" name="Line 117">
              <a:extLst>
                <a:ext uri="{FF2B5EF4-FFF2-40B4-BE49-F238E27FC236}">
                  <a16:creationId xmlns:a16="http://schemas.microsoft.com/office/drawing/2014/main" id="{E1FA2DF4-3E81-4852-D50D-3CF6CFD9A1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35" name="Line 118">
              <a:extLst>
                <a:ext uri="{FF2B5EF4-FFF2-40B4-BE49-F238E27FC236}">
                  <a16:creationId xmlns:a16="http://schemas.microsoft.com/office/drawing/2014/main" id="{9DA40989-8004-4AC7-CE48-DBBF42519D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36" name="Line 119">
              <a:extLst>
                <a:ext uri="{FF2B5EF4-FFF2-40B4-BE49-F238E27FC236}">
                  <a16:creationId xmlns:a16="http://schemas.microsoft.com/office/drawing/2014/main" id="{0846F9BA-7813-606C-8363-5B613E8B3D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085" name="TextBox 371">
            <a:extLst>
              <a:ext uri="{FF2B5EF4-FFF2-40B4-BE49-F238E27FC236}">
                <a16:creationId xmlns:a16="http://schemas.microsoft.com/office/drawing/2014/main" id="{0F1D539C-53CC-931B-EA3C-8708B33E92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6850" y="1465263"/>
            <a:ext cx="1274763" cy="27622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i="1">
                <a:solidFill>
                  <a:srgbClr val="FFFF00"/>
                </a:solidFill>
              </a:rPr>
              <a:t>Max-Heap</a:t>
            </a:r>
          </a:p>
        </p:txBody>
      </p:sp>
      <p:grpSp>
        <p:nvGrpSpPr>
          <p:cNvPr id="3086" name="Group 65">
            <a:extLst>
              <a:ext uri="{FF2B5EF4-FFF2-40B4-BE49-F238E27FC236}">
                <a16:creationId xmlns:a16="http://schemas.microsoft.com/office/drawing/2014/main" id="{D972DE6F-3ADC-7373-C04F-06C8AD0DE535}"/>
              </a:ext>
            </a:extLst>
          </p:cNvPr>
          <p:cNvGrpSpPr>
            <a:grpSpLocks/>
          </p:cNvGrpSpPr>
          <p:nvPr/>
        </p:nvGrpSpPr>
        <p:grpSpPr bwMode="auto">
          <a:xfrm>
            <a:off x="5635625" y="1831975"/>
            <a:ext cx="609600" cy="4876800"/>
            <a:chOff x="480" y="1152"/>
            <a:chExt cx="384" cy="3072"/>
          </a:xfrm>
        </p:grpSpPr>
        <p:sp>
          <p:nvSpPr>
            <p:cNvPr id="3117" name="Line 66">
              <a:extLst>
                <a:ext uri="{FF2B5EF4-FFF2-40B4-BE49-F238E27FC236}">
                  <a16:creationId xmlns:a16="http://schemas.microsoft.com/office/drawing/2014/main" id="{03CC4B55-77DF-1D78-8191-DB2583E675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8" name="Rectangle 67">
              <a:extLst>
                <a:ext uri="{FF2B5EF4-FFF2-40B4-BE49-F238E27FC236}">
                  <a16:creationId xmlns:a16="http://schemas.microsoft.com/office/drawing/2014/main" id="{2642F335-3EBF-C789-8D3A-4AB48F4577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119" name="Line 68">
              <a:extLst>
                <a:ext uri="{FF2B5EF4-FFF2-40B4-BE49-F238E27FC236}">
                  <a16:creationId xmlns:a16="http://schemas.microsoft.com/office/drawing/2014/main" id="{1030B8DF-8FBE-879D-DAE5-9F218E77F2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20" name="Line 69">
              <a:extLst>
                <a:ext uri="{FF2B5EF4-FFF2-40B4-BE49-F238E27FC236}">
                  <a16:creationId xmlns:a16="http://schemas.microsoft.com/office/drawing/2014/main" id="{2FC1FDD7-E63C-3C50-00F2-3F95C95F68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21" name="Line 70">
              <a:extLst>
                <a:ext uri="{FF2B5EF4-FFF2-40B4-BE49-F238E27FC236}">
                  <a16:creationId xmlns:a16="http://schemas.microsoft.com/office/drawing/2014/main" id="{D2D9A46C-F3FC-8313-B250-99BA53411A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22" name="Line 71">
              <a:extLst>
                <a:ext uri="{FF2B5EF4-FFF2-40B4-BE49-F238E27FC236}">
                  <a16:creationId xmlns:a16="http://schemas.microsoft.com/office/drawing/2014/main" id="{C6C1AFB7-B1C2-E215-D16C-0F84AFC52E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23" name="Line 72">
              <a:extLst>
                <a:ext uri="{FF2B5EF4-FFF2-40B4-BE49-F238E27FC236}">
                  <a16:creationId xmlns:a16="http://schemas.microsoft.com/office/drawing/2014/main" id="{177C8A61-6834-63BF-5E5F-2C015860AE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24" name="Line 73">
              <a:extLst>
                <a:ext uri="{FF2B5EF4-FFF2-40B4-BE49-F238E27FC236}">
                  <a16:creationId xmlns:a16="http://schemas.microsoft.com/office/drawing/2014/main" id="{D721EFE4-6B80-85DE-6E22-6CB5DF16DE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25" name="Line 74">
              <a:extLst>
                <a:ext uri="{FF2B5EF4-FFF2-40B4-BE49-F238E27FC236}">
                  <a16:creationId xmlns:a16="http://schemas.microsoft.com/office/drawing/2014/main" id="{A80B386E-A1C3-B191-7DB6-93902CBDAE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26" name="Line 75">
              <a:extLst>
                <a:ext uri="{FF2B5EF4-FFF2-40B4-BE49-F238E27FC236}">
                  <a16:creationId xmlns:a16="http://schemas.microsoft.com/office/drawing/2014/main" id="{2B51D5A4-E0CE-9E21-D7C5-873C33297F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87" name="Group 65">
            <a:extLst>
              <a:ext uri="{FF2B5EF4-FFF2-40B4-BE49-F238E27FC236}">
                <a16:creationId xmlns:a16="http://schemas.microsoft.com/office/drawing/2014/main" id="{E2926738-FE68-CF36-075F-A659B8ABAFA0}"/>
              </a:ext>
            </a:extLst>
          </p:cNvPr>
          <p:cNvGrpSpPr>
            <a:grpSpLocks/>
          </p:cNvGrpSpPr>
          <p:nvPr/>
        </p:nvGrpSpPr>
        <p:grpSpPr bwMode="auto">
          <a:xfrm>
            <a:off x="6249988" y="1831975"/>
            <a:ext cx="609600" cy="4876800"/>
            <a:chOff x="480" y="1152"/>
            <a:chExt cx="384" cy="3072"/>
          </a:xfrm>
        </p:grpSpPr>
        <p:sp>
          <p:nvSpPr>
            <p:cNvPr id="3107" name="Line 66">
              <a:extLst>
                <a:ext uri="{FF2B5EF4-FFF2-40B4-BE49-F238E27FC236}">
                  <a16:creationId xmlns:a16="http://schemas.microsoft.com/office/drawing/2014/main" id="{96A9A1EB-8BDE-6FE4-E7C0-548C8408F9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8" name="Rectangle 67">
              <a:extLst>
                <a:ext uri="{FF2B5EF4-FFF2-40B4-BE49-F238E27FC236}">
                  <a16:creationId xmlns:a16="http://schemas.microsoft.com/office/drawing/2014/main" id="{39316314-B89E-8B6B-3339-500894CBB8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109" name="Line 68">
              <a:extLst>
                <a:ext uri="{FF2B5EF4-FFF2-40B4-BE49-F238E27FC236}">
                  <a16:creationId xmlns:a16="http://schemas.microsoft.com/office/drawing/2014/main" id="{46B96294-1E86-E5A1-0760-D3EC4F3B5E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0" name="Line 69">
              <a:extLst>
                <a:ext uri="{FF2B5EF4-FFF2-40B4-BE49-F238E27FC236}">
                  <a16:creationId xmlns:a16="http://schemas.microsoft.com/office/drawing/2014/main" id="{99B0FCC9-78AD-1AA9-5372-C259EC31F9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1" name="Line 70">
              <a:extLst>
                <a:ext uri="{FF2B5EF4-FFF2-40B4-BE49-F238E27FC236}">
                  <a16:creationId xmlns:a16="http://schemas.microsoft.com/office/drawing/2014/main" id="{901BDD33-E17D-30C3-6C21-4CA1CFC54E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2" name="Line 71">
              <a:extLst>
                <a:ext uri="{FF2B5EF4-FFF2-40B4-BE49-F238E27FC236}">
                  <a16:creationId xmlns:a16="http://schemas.microsoft.com/office/drawing/2014/main" id="{1987C697-22D1-1191-DE05-17DB9DC5B7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3" name="Line 72">
              <a:extLst>
                <a:ext uri="{FF2B5EF4-FFF2-40B4-BE49-F238E27FC236}">
                  <a16:creationId xmlns:a16="http://schemas.microsoft.com/office/drawing/2014/main" id="{793BF389-756C-D3A2-157D-0406EE319E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4" name="Line 73">
              <a:extLst>
                <a:ext uri="{FF2B5EF4-FFF2-40B4-BE49-F238E27FC236}">
                  <a16:creationId xmlns:a16="http://schemas.microsoft.com/office/drawing/2014/main" id="{3B43B8AE-7DD6-1C16-196D-B07B3A196E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5" name="Line 74">
              <a:extLst>
                <a:ext uri="{FF2B5EF4-FFF2-40B4-BE49-F238E27FC236}">
                  <a16:creationId xmlns:a16="http://schemas.microsoft.com/office/drawing/2014/main" id="{C0DEC10C-62A1-3172-1EEE-C9D7A06FF2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6" name="Line 75">
              <a:extLst>
                <a:ext uri="{FF2B5EF4-FFF2-40B4-BE49-F238E27FC236}">
                  <a16:creationId xmlns:a16="http://schemas.microsoft.com/office/drawing/2014/main" id="{C14C08AC-9A74-0FA3-FC3E-A9AAF3F3F5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88" name="Group 65">
            <a:extLst>
              <a:ext uri="{FF2B5EF4-FFF2-40B4-BE49-F238E27FC236}">
                <a16:creationId xmlns:a16="http://schemas.microsoft.com/office/drawing/2014/main" id="{A4D53590-6BB2-D22D-1C33-323BBF3812A6}"/>
              </a:ext>
            </a:extLst>
          </p:cNvPr>
          <p:cNvGrpSpPr>
            <a:grpSpLocks/>
          </p:cNvGrpSpPr>
          <p:nvPr/>
        </p:nvGrpSpPr>
        <p:grpSpPr bwMode="auto">
          <a:xfrm>
            <a:off x="6865938" y="1831975"/>
            <a:ext cx="609600" cy="4876800"/>
            <a:chOff x="480" y="1152"/>
            <a:chExt cx="384" cy="3072"/>
          </a:xfrm>
        </p:grpSpPr>
        <p:sp>
          <p:nvSpPr>
            <p:cNvPr id="3097" name="Line 66">
              <a:extLst>
                <a:ext uri="{FF2B5EF4-FFF2-40B4-BE49-F238E27FC236}">
                  <a16:creationId xmlns:a16="http://schemas.microsoft.com/office/drawing/2014/main" id="{52E58F2B-DF47-2D7A-F69C-9A1EFBD546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8" name="Rectangle 67">
              <a:extLst>
                <a:ext uri="{FF2B5EF4-FFF2-40B4-BE49-F238E27FC236}">
                  <a16:creationId xmlns:a16="http://schemas.microsoft.com/office/drawing/2014/main" id="{DBA545BA-2326-B6DB-EA65-EF819E8854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099" name="Line 68">
              <a:extLst>
                <a:ext uri="{FF2B5EF4-FFF2-40B4-BE49-F238E27FC236}">
                  <a16:creationId xmlns:a16="http://schemas.microsoft.com/office/drawing/2014/main" id="{ADDF3F8C-2EC1-45E3-BC73-A33A29AD22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0" name="Line 69">
              <a:extLst>
                <a:ext uri="{FF2B5EF4-FFF2-40B4-BE49-F238E27FC236}">
                  <a16:creationId xmlns:a16="http://schemas.microsoft.com/office/drawing/2014/main" id="{DEC859D2-A338-F5B4-A465-8EB966EDF5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1" name="Line 70">
              <a:extLst>
                <a:ext uri="{FF2B5EF4-FFF2-40B4-BE49-F238E27FC236}">
                  <a16:creationId xmlns:a16="http://schemas.microsoft.com/office/drawing/2014/main" id="{22AE85BC-97DA-FCF1-845F-1023F63EAF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2" name="Line 71">
              <a:extLst>
                <a:ext uri="{FF2B5EF4-FFF2-40B4-BE49-F238E27FC236}">
                  <a16:creationId xmlns:a16="http://schemas.microsoft.com/office/drawing/2014/main" id="{7E69EA55-FFCF-0CB2-1B7C-314A9747DD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3" name="Line 72">
              <a:extLst>
                <a:ext uri="{FF2B5EF4-FFF2-40B4-BE49-F238E27FC236}">
                  <a16:creationId xmlns:a16="http://schemas.microsoft.com/office/drawing/2014/main" id="{C154442F-E063-303B-95D8-09FDDAE1FF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4" name="Line 73">
              <a:extLst>
                <a:ext uri="{FF2B5EF4-FFF2-40B4-BE49-F238E27FC236}">
                  <a16:creationId xmlns:a16="http://schemas.microsoft.com/office/drawing/2014/main" id="{43593BE8-5D11-D768-E21A-D8B104E7AE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5" name="Line 74">
              <a:extLst>
                <a:ext uri="{FF2B5EF4-FFF2-40B4-BE49-F238E27FC236}">
                  <a16:creationId xmlns:a16="http://schemas.microsoft.com/office/drawing/2014/main" id="{89505367-BE98-BF08-64BE-1F5F78D979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6" name="Line 75">
              <a:extLst>
                <a:ext uri="{FF2B5EF4-FFF2-40B4-BE49-F238E27FC236}">
                  <a16:creationId xmlns:a16="http://schemas.microsoft.com/office/drawing/2014/main" id="{853E3C9A-9BAF-E64B-809A-3A8D18CDC2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089" name="Rectangle 120">
            <a:extLst>
              <a:ext uri="{FF2B5EF4-FFF2-40B4-BE49-F238E27FC236}">
                <a16:creationId xmlns:a16="http://schemas.microsoft.com/office/drawing/2014/main" id="{A6720966-D7E2-C9BE-29B6-77B233C504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075" y="1871663"/>
            <a:ext cx="414338" cy="477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5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22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9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76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63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81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48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92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54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28</a:t>
            </a:r>
          </a:p>
        </p:txBody>
      </p:sp>
      <p:sp>
        <p:nvSpPr>
          <p:cNvPr id="3090" name="Rectangle 120">
            <a:extLst>
              <a:ext uri="{FF2B5EF4-FFF2-40B4-BE49-F238E27FC236}">
                <a16:creationId xmlns:a16="http://schemas.microsoft.com/office/drawing/2014/main" id="{A282CC13-46D8-36B8-8730-36716E91AD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6063" y="1897063"/>
            <a:ext cx="414337" cy="477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5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22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9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92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63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81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48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76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54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28</a:t>
            </a:r>
          </a:p>
        </p:txBody>
      </p:sp>
      <p:sp>
        <p:nvSpPr>
          <p:cNvPr id="3091" name="Rectangle 120">
            <a:extLst>
              <a:ext uri="{FF2B5EF4-FFF2-40B4-BE49-F238E27FC236}">
                <a16:creationId xmlns:a16="http://schemas.microsoft.com/office/drawing/2014/main" id="{55990A4C-FDDF-0129-A8BE-578DB607FA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2963" y="1897063"/>
            <a:ext cx="414337" cy="477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5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22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81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92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63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9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48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76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54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28</a:t>
            </a:r>
          </a:p>
        </p:txBody>
      </p:sp>
      <p:sp>
        <p:nvSpPr>
          <p:cNvPr id="3092" name="Rectangle 120">
            <a:extLst>
              <a:ext uri="{FF2B5EF4-FFF2-40B4-BE49-F238E27FC236}">
                <a16:creationId xmlns:a16="http://schemas.microsoft.com/office/drawing/2014/main" id="{EDCACDE1-9834-98B7-AD23-8A1EABCB0A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5888" y="1887538"/>
            <a:ext cx="414337" cy="477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5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92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81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22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63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9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48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76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54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28</a:t>
            </a:r>
          </a:p>
        </p:txBody>
      </p:sp>
      <p:sp>
        <p:nvSpPr>
          <p:cNvPr id="3093" name="Rectangle 120">
            <a:extLst>
              <a:ext uri="{FF2B5EF4-FFF2-40B4-BE49-F238E27FC236}">
                <a16:creationId xmlns:a16="http://schemas.microsoft.com/office/drawing/2014/main" id="{49831CE9-8C60-5475-C9D6-F7B5DA27C7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1838" y="1905000"/>
            <a:ext cx="414337" cy="477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5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92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81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76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63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9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48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22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54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28</a:t>
            </a:r>
          </a:p>
        </p:txBody>
      </p:sp>
      <p:sp>
        <p:nvSpPr>
          <p:cNvPr id="3094" name="Rectangle 120">
            <a:extLst>
              <a:ext uri="{FF2B5EF4-FFF2-40B4-BE49-F238E27FC236}">
                <a16:creationId xmlns:a16="http://schemas.microsoft.com/office/drawing/2014/main" id="{F808FC78-B25D-C5D1-841F-711ED98D5B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3825" y="1887538"/>
            <a:ext cx="414338" cy="477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92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5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81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76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63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9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48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22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54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28</a:t>
            </a:r>
          </a:p>
        </p:txBody>
      </p:sp>
      <p:sp>
        <p:nvSpPr>
          <p:cNvPr id="3095" name="Rectangle 120">
            <a:extLst>
              <a:ext uri="{FF2B5EF4-FFF2-40B4-BE49-F238E27FC236}">
                <a16:creationId xmlns:a16="http://schemas.microsoft.com/office/drawing/2014/main" id="{6A65AC9E-C168-81D5-4F6E-18E2C4FD2C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1038" y="1870075"/>
            <a:ext cx="414337" cy="477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92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76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81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5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63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9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48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22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54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28</a:t>
            </a:r>
          </a:p>
        </p:txBody>
      </p:sp>
      <p:sp>
        <p:nvSpPr>
          <p:cNvPr id="3096" name="Rectangle 120">
            <a:extLst>
              <a:ext uri="{FF2B5EF4-FFF2-40B4-BE49-F238E27FC236}">
                <a16:creationId xmlns:a16="http://schemas.microsoft.com/office/drawing/2014/main" id="{BD802A52-5BBD-5DA1-8BF6-28B2BE9A92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0638" y="1881188"/>
            <a:ext cx="414337" cy="477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92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76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81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54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63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9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48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22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5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28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319970-E8DF-E757-902B-5BE4B823DAE1}"/>
              </a:ext>
            </a:extLst>
          </p:cNvPr>
          <p:cNvSpPr txBox="1"/>
          <p:nvPr/>
        </p:nvSpPr>
        <p:spPr>
          <a:xfrm>
            <a:off x="6908800" y="1905000"/>
            <a:ext cx="414337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92</a:t>
            </a:r>
          </a:p>
          <a:p>
            <a:endParaRPr lang="en-US" sz="1400" b="1" dirty="0"/>
          </a:p>
          <a:p>
            <a:r>
              <a:rPr lang="en-US" sz="1400" b="1" dirty="0"/>
              <a:t>76</a:t>
            </a:r>
          </a:p>
          <a:p>
            <a:endParaRPr lang="en-US" sz="1400" b="1" dirty="0"/>
          </a:p>
          <a:p>
            <a:endParaRPr lang="en-US" sz="1400" b="1" dirty="0"/>
          </a:p>
          <a:p>
            <a:r>
              <a:rPr lang="en-US" sz="1400" b="1" dirty="0"/>
              <a:t>81</a:t>
            </a:r>
          </a:p>
          <a:p>
            <a:endParaRPr lang="en-US" sz="1400" b="1" dirty="0"/>
          </a:p>
          <a:p>
            <a:r>
              <a:rPr lang="en-US" sz="1400" b="1" dirty="0"/>
              <a:t>54</a:t>
            </a:r>
          </a:p>
          <a:p>
            <a:endParaRPr lang="en-US" sz="1400" b="1" dirty="0"/>
          </a:p>
          <a:p>
            <a:r>
              <a:rPr lang="en-US" sz="1400" b="1" dirty="0"/>
              <a:t>63</a:t>
            </a:r>
          </a:p>
          <a:p>
            <a:endParaRPr lang="en-US" sz="1400" b="1" dirty="0"/>
          </a:p>
          <a:p>
            <a:r>
              <a:rPr lang="en-US" sz="1400" b="1" dirty="0"/>
              <a:t>9</a:t>
            </a:r>
          </a:p>
          <a:p>
            <a:endParaRPr lang="en-US" sz="1400" b="1" dirty="0"/>
          </a:p>
          <a:p>
            <a:endParaRPr lang="en-US" sz="1400" b="1" dirty="0"/>
          </a:p>
          <a:p>
            <a:r>
              <a:rPr lang="en-US" sz="1400" b="1" dirty="0"/>
              <a:t>48</a:t>
            </a:r>
          </a:p>
          <a:p>
            <a:endParaRPr lang="en-US" sz="1400" b="1" dirty="0"/>
          </a:p>
          <a:p>
            <a:r>
              <a:rPr lang="en-US" sz="1400" b="1" dirty="0"/>
              <a:t>22</a:t>
            </a:r>
          </a:p>
          <a:p>
            <a:endParaRPr lang="en-US" sz="1400" b="1" dirty="0"/>
          </a:p>
          <a:p>
            <a:r>
              <a:rPr lang="en-US" sz="1400" b="1" dirty="0"/>
              <a:t>5</a:t>
            </a:r>
          </a:p>
          <a:p>
            <a:endParaRPr lang="en-US" sz="1400" b="1" dirty="0"/>
          </a:p>
          <a:p>
            <a:endParaRPr lang="en-US" sz="1400" b="1" dirty="0"/>
          </a:p>
          <a:p>
            <a:r>
              <a:rPr lang="en-US" sz="1400" b="1" dirty="0"/>
              <a:t>28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4">
            <a:extLst>
              <a:ext uri="{FF2B5EF4-FFF2-40B4-BE49-F238E27FC236}">
                <a16:creationId xmlns:a16="http://schemas.microsoft.com/office/drawing/2014/main" id="{58B27547-9F8F-D662-FD5C-BD037E846C59}"/>
              </a:ext>
            </a:extLst>
          </p:cNvPr>
          <p:cNvGrpSpPr>
            <a:grpSpLocks/>
          </p:cNvGrpSpPr>
          <p:nvPr/>
        </p:nvGrpSpPr>
        <p:grpSpPr bwMode="auto">
          <a:xfrm>
            <a:off x="3886200" y="1828800"/>
            <a:ext cx="609600" cy="4876800"/>
            <a:chOff x="480" y="1152"/>
            <a:chExt cx="384" cy="3072"/>
          </a:xfrm>
        </p:grpSpPr>
        <p:sp>
          <p:nvSpPr>
            <p:cNvPr id="4233" name="Line 5">
              <a:extLst>
                <a:ext uri="{FF2B5EF4-FFF2-40B4-BE49-F238E27FC236}">
                  <a16:creationId xmlns:a16="http://schemas.microsoft.com/office/drawing/2014/main" id="{0D3191C1-9CAB-050F-7E54-91F0B8059B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34" name="Rectangle 6">
              <a:extLst>
                <a:ext uri="{FF2B5EF4-FFF2-40B4-BE49-F238E27FC236}">
                  <a16:creationId xmlns:a16="http://schemas.microsoft.com/office/drawing/2014/main" id="{5D206F5A-911B-F782-10CD-76482DC4AA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235" name="Line 7">
              <a:extLst>
                <a:ext uri="{FF2B5EF4-FFF2-40B4-BE49-F238E27FC236}">
                  <a16:creationId xmlns:a16="http://schemas.microsoft.com/office/drawing/2014/main" id="{302C362D-DE9B-0392-419B-47A4B6E56B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36" name="Line 8">
              <a:extLst>
                <a:ext uri="{FF2B5EF4-FFF2-40B4-BE49-F238E27FC236}">
                  <a16:creationId xmlns:a16="http://schemas.microsoft.com/office/drawing/2014/main" id="{4F2D9427-6448-D4CC-A77E-0A03D983FB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37" name="Line 9">
              <a:extLst>
                <a:ext uri="{FF2B5EF4-FFF2-40B4-BE49-F238E27FC236}">
                  <a16:creationId xmlns:a16="http://schemas.microsoft.com/office/drawing/2014/main" id="{6891DDC7-E660-269A-8C84-165370A868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38" name="Line 10">
              <a:extLst>
                <a:ext uri="{FF2B5EF4-FFF2-40B4-BE49-F238E27FC236}">
                  <a16:creationId xmlns:a16="http://schemas.microsoft.com/office/drawing/2014/main" id="{4DEB52B5-26A3-8DC2-FC43-B9DE46FB8F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39" name="Line 11">
              <a:extLst>
                <a:ext uri="{FF2B5EF4-FFF2-40B4-BE49-F238E27FC236}">
                  <a16:creationId xmlns:a16="http://schemas.microsoft.com/office/drawing/2014/main" id="{9493A803-10EA-343F-176C-EABF325B1A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40" name="Line 12">
              <a:extLst>
                <a:ext uri="{FF2B5EF4-FFF2-40B4-BE49-F238E27FC236}">
                  <a16:creationId xmlns:a16="http://schemas.microsoft.com/office/drawing/2014/main" id="{3F25E530-540C-B139-6B4A-C314B0640E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41" name="Line 13">
              <a:extLst>
                <a:ext uri="{FF2B5EF4-FFF2-40B4-BE49-F238E27FC236}">
                  <a16:creationId xmlns:a16="http://schemas.microsoft.com/office/drawing/2014/main" id="{153EF66E-8AE4-20C8-ABD6-6759784F55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42" name="Line 14">
              <a:extLst>
                <a:ext uri="{FF2B5EF4-FFF2-40B4-BE49-F238E27FC236}">
                  <a16:creationId xmlns:a16="http://schemas.microsoft.com/office/drawing/2014/main" id="{E6B8E28B-0E68-51FD-2865-CECD951972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099" name="Group 15">
            <a:extLst>
              <a:ext uri="{FF2B5EF4-FFF2-40B4-BE49-F238E27FC236}">
                <a16:creationId xmlns:a16="http://schemas.microsoft.com/office/drawing/2014/main" id="{67FA7717-482A-9691-4901-A33F08BD6C9A}"/>
              </a:ext>
            </a:extLst>
          </p:cNvPr>
          <p:cNvGrpSpPr>
            <a:grpSpLocks/>
          </p:cNvGrpSpPr>
          <p:nvPr/>
        </p:nvGrpSpPr>
        <p:grpSpPr bwMode="auto">
          <a:xfrm>
            <a:off x="4495800" y="1828800"/>
            <a:ext cx="609600" cy="4876800"/>
            <a:chOff x="480" y="1152"/>
            <a:chExt cx="384" cy="3072"/>
          </a:xfrm>
        </p:grpSpPr>
        <p:sp>
          <p:nvSpPr>
            <p:cNvPr id="4223" name="Line 16">
              <a:extLst>
                <a:ext uri="{FF2B5EF4-FFF2-40B4-BE49-F238E27FC236}">
                  <a16:creationId xmlns:a16="http://schemas.microsoft.com/office/drawing/2014/main" id="{D0249FA8-8D92-153F-2AD5-169CB7E3DE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4" name="Rectangle 17">
              <a:extLst>
                <a:ext uri="{FF2B5EF4-FFF2-40B4-BE49-F238E27FC236}">
                  <a16:creationId xmlns:a16="http://schemas.microsoft.com/office/drawing/2014/main" id="{29D49A4E-390D-91EC-A98D-D77167CDB5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225" name="Line 18">
              <a:extLst>
                <a:ext uri="{FF2B5EF4-FFF2-40B4-BE49-F238E27FC236}">
                  <a16:creationId xmlns:a16="http://schemas.microsoft.com/office/drawing/2014/main" id="{C07A620F-9521-9424-3536-7210EAAACF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6" name="Line 19">
              <a:extLst>
                <a:ext uri="{FF2B5EF4-FFF2-40B4-BE49-F238E27FC236}">
                  <a16:creationId xmlns:a16="http://schemas.microsoft.com/office/drawing/2014/main" id="{EC0DA41A-7A09-5985-96BC-9EF74A4CB6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7" name="Line 20">
              <a:extLst>
                <a:ext uri="{FF2B5EF4-FFF2-40B4-BE49-F238E27FC236}">
                  <a16:creationId xmlns:a16="http://schemas.microsoft.com/office/drawing/2014/main" id="{9BBDF8CF-6F11-A799-E595-FB20DA9603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8" name="Line 21">
              <a:extLst>
                <a:ext uri="{FF2B5EF4-FFF2-40B4-BE49-F238E27FC236}">
                  <a16:creationId xmlns:a16="http://schemas.microsoft.com/office/drawing/2014/main" id="{54F0CBA8-5191-42A0-B4FF-852548183B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9" name="Line 22">
              <a:extLst>
                <a:ext uri="{FF2B5EF4-FFF2-40B4-BE49-F238E27FC236}">
                  <a16:creationId xmlns:a16="http://schemas.microsoft.com/office/drawing/2014/main" id="{862F822E-6327-253D-35AC-CC56D65EFF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30" name="Line 23">
              <a:extLst>
                <a:ext uri="{FF2B5EF4-FFF2-40B4-BE49-F238E27FC236}">
                  <a16:creationId xmlns:a16="http://schemas.microsoft.com/office/drawing/2014/main" id="{F9552F8F-28F3-E207-208F-7A0417C8B7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31" name="Line 24">
              <a:extLst>
                <a:ext uri="{FF2B5EF4-FFF2-40B4-BE49-F238E27FC236}">
                  <a16:creationId xmlns:a16="http://schemas.microsoft.com/office/drawing/2014/main" id="{44E0CA8C-D57A-F111-137B-4B2AF79F66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32" name="Line 25">
              <a:extLst>
                <a:ext uri="{FF2B5EF4-FFF2-40B4-BE49-F238E27FC236}">
                  <a16:creationId xmlns:a16="http://schemas.microsoft.com/office/drawing/2014/main" id="{01933785-AC2A-CF4B-4558-8B5999DB6A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100" name="Group 26">
            <a:extLst>
              <a:ext uri="{FF2B5EF4-FFF2-40B4-BE49-F238E27FC236}">
                <a16:creationId xmlns:a16="http://schemas.microsoft.com/office/drawing/2014/main" id="{40A6C50C-3D2E-09A0-8D27-A2B69746D7B3}"/>
              </a:ext>
            </a:extLst>
          </p:cNvPr>
          <p:cNvGrpSpPr>
            <a:grpSpLocks/>
          </p:cNvGrpSpPr>
          <p:nvPr/>
        </p:nvGrpSpPr>
        <p:grpSpPr bwMode="auto">
          <a:xfrm>
            <a:off x="5105400" y="1828800"/>
            <a:ext cx="609600" cy="4876800"/>
            <a:chOff x="480" y="1152"/>
            <a:chExt cx="384" cy="3072"/>
          </a:xfrm>
        </p:grpSpPr>
        <p:sp>
          <p:nvSpPr>
            <p:cNvPr id="4213" name="Line 27">
              <a:extLst>
                <a:ext uri="{FF2B5EF4-FFF2-40B4-BE49-F238E27FC236}">
                  <a16:creationId xmlns:a16="http://schemas.microsoft.com/office/drawing/2014/main" id="{4D6F528A-70C6-5340-14D7-83029D7016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14" name="Rectangle 28">
              <a:extLst>
                <a:ext uri="{FF2B5EF4-FFF2-40B4-BE49-F238E27FC236}">
                  <a16:creationId xmlns:a16="http://schemas.microsoft.com/office/drawing/2014/main" id="{25849BD8-BAE9-BF4A-879B-AEF8BC25C0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215" name="Line 29">
              <a:extLst>
                <a:ext uri="{FF2B5EF4-FFF2-40B4-BE49-F238E27FC236}">
                  <a16:creationId xmlns:a16="http://schemas.microsoft.com/office/drawing/2014/main" id="{3B30D362-1FEC-5F00-8E1C-152BADD8BC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16" name="Line 30">
              <a:extLst>
                <a:ext uri="{FF2B5EF4-FFF2-40B4-BE49-F238E27FC236}">
                  <a16:creationId xmlns:a16="http://schemas.microsoft.com/office/drawing/2014/main" id="{CCA84127-38A1-CA42-A7FC-F05D2033BE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17" name="Line 31">
              <a:extLst>
                <a:ext uri="{FF2B5EF4-FFF2-40B4-BE49-F238E27FC236}">
                  <a16:creationId xmlns:a16="http://schemas.microsoft.com/office/drawing/2014/main" id="{1D452A30-DFB9-BB62-45C7-A262BA8A2F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18" name="Line 32">
              <a:extLst>
                <a:ext uri="{FF2B5EF4-FFF2-40B4-BE49-F238E27FC236}">
                  <a16:creationId xmlns:a16="http://schemas.microsoft.com/office/drawing/2014/main" id="{9448CE49-7774-46DA-9257-7496604855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19" name="Line 33">
              <a:extLst>
                <a:ext uri="{FF2B5EF4-FFF2-40B4-BE49-F238E27FC236}">
                  <a16:creationId xmlns:a16="http://schemas.microsoft.com/office/drawing/2014/main" id="{1B7E879C-5873-F14A-E280-C27D42323D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0" name="Line 34">
              <a:extLst>
                <a:ext uri="{FF2B5EF4-FFF2-40B4-BE49-F238E27FC236}">
                  <a16:creationId xmlns:a16="http://schemas.microsoft.com/office/drawing/2014/main" id="{8A1A2258-3F35-3061-2D76-7AA9903809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1" name="Line 35">
              <a:extLst>
                <a:ext uri="{FF2B5EF4-FFF2-40B4-BE49-F238E27FC236}">
                  <a16:creationId xmlns:a16="http://schemas.microsoft.com/office/drawing/2014/main" id="{1A5C9C93-1FA4-C1E7-FADC-CB325E587A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2" name="Line 36">
              <a:extLst>
                <a:ext uri="{FF2B5EF4-FFF2-40B4-BE49-F238E27FC236}">
                  <a16:creationId xmlns:a16="http://schemas.microsoft.com/office/drawing/2014/main" id="{4A5B9E49-6F02-D40C-2646-8324593591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101" name="Group 37">
            <a:extLst>
              <a:ext uri="{FF2B5EF4-FFF2-40B4-BE49-F238E27FC236}">
                <a16:creationId xmlns:a16="http://schemas.microsoft.com/office/drawing/2014/main" id="{4BE2AD46-B99B-603A-7F0E-7497C15B1D12}"/>
              </a:ext>
            </a:extLst>
          </p:cNvPr>
          <p:cNvGrpSpPr>
            <a:grpSpLocks/>
          </p:cNvGrpSpPr>
          <p:nvPr/>
        </p:nvGrpSpPr>
        <p:grpSpPr bwMode="auto">
          <a:xfrm>
            <a:off x="5715000" y="1828800"/>
            <a:ext cx="609600" cy="4876800"/>
            <a:chOff x="480" y="1152"/>
            <a:chExt cx="384" cy="3072"/>
          </a:xfrm>
        </p:grpSpPr>
        <p:sp>
          <p:nvSpPr>
            <p:cNvPr id="4203" name="Line 38">
              <a:extLst>
                <a:ext uri="{FF2B5EF4-FFF2-40B4-BE49-F238E27FC236}">
                  <a16:creationId xmlns:a16="http://schemas.microsoft.com/office/drawing/2014/main" id="{1D072860-99CF-0C55-F00E-1174693E2A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4" name="Rectangle 39">
              <a:extLst>
                <a:ext uri="{FF2B5EF4-FFF2-40B4-BE49-F238E27FC236}">
                  <a16:creationId xmlns:a16="http://schemas.microsoft.com/office/drawing/2014/main" id="{2B7DB4F9-AC9D-A62E-9FA5-D334D1D3B4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205" name="Line 40">
              <a:extLst>
                <a:ext uri="{FF2B5EF4-FFF2-40B4-BE49-F238E27FC236}">
                  <a16:creationId xmlns:a16="http://schemas.microsoft.com/office/drawing/2014/main" id="{2708309E-C9EE-1EDC-ACCF-58F173CE5F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6" name="Line 41">
              <a:extLst>
                <a:ext uri="{FF2B5EF4-FFF2-40B4-BE49-F238E27FC236}">
                  <a16:creationId xmlns:a16="http://schemas.microsoft.com/office/drawing/2014/main" id="{59E021C8-319C-8795-57A1-A18ACBF761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7" name="Line 42">
              <a:extLst>
                <a:ext uri="{FF2B5EF4-FFF2-40B4-BE49-F238E27FC236}">
                  <a16:creationId xmlns:a16="http://schemas.microsoft.com/office/drawing/2014/main" id="{826EC5BC-33AB-BAC2-4736-CB205D2C85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8" name="Line 43">
              <a:extLst>
                <a:ext uri="{FF2B5EF4-FFF2-40B4-BE49-F238E27FC236}">
                  <a16:creationId xmlns:a16="http://schemas.microsoft.com/office/drawing/2014/main" id="{704AC595-CCDB-6B52-9096-A8617D8C39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9" name="Line 44">
              <a:extLst>
                <a:ext uri="{FF2B5EF4-FFF2-40B4-BE49-F238E27FC236}">
                  <a16:creationId xmlns:a16="http://schemas.microsoft.com/office/drawing/2014/main" id="{D7994717-A429-FC7A-97BF-D8CA84C2DF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10" name="Line 45">
              <a:extLst>
                <a:ext uri="{FF2B5EF4-FFF2-40B4-BE49-F238E27FC236}">
                  <a16:creationId xmlns:a16="http://schemas.microsoft.com/office/drawing/2014/main" id="{EB087480-F5D0-7926-7F6D-AFCEADEA6C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11" name="Line 46">
              <a:extLst>
                <a:ext uri="{FF2B5EF4-FFF2-40B4-BE49-F238E27FC236}">
                  <a16:creationId xmlns:a16="http://schemas.microsoft.com/office/drawing/2014/main" id="{A29367FA-CA0E-9140-49E6-C2ACC79F68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12" name="Line 47">
              <a:extLst>
                <a:ext uri="{FF2B5EF4-FFF2-40B4-BE49-F238E27FC236}">
                  <a16:creationId xmlns:a16="http://schemas.microsoft.com/office/drawing/2014/main" id="{AAFF827C-791C-0081-8098-71C1F1CB3B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102" name="Group 48">
            <a:extLst>
              <a:ext uri="{FF2B5EF4-FFF2-40B4-BE49-F238E27FC236}">
                <a16:creationId xmlns:a16="http://schemas.microsoft.com/office/drawing/2014/main" id="{AC8DB9BE-27E8-C28C-0212-3794745FA733}"/>
              </a:ext>
            </a:extLst>
          </p:cNvPr>
          <p:cNvGrpSpPr>
            <a:grpSpLocks/>
          </p:cNvGrpSpPr>
          <p:nvPr/>
        </p:nvGrpSpPr>
        <p:grpSpPr bwMode="auto">
          <a:xfrm>
            <a:off x="6324600" y="1828800"/>
            <a:ext cx="609600" cy="4876800"/>
            <a:chOff x="480" y="1152"/>
            <a:chExt cx="384" cy="3072"/>
          </a:xfrm>
        </p:grpSpPr>
        <p:sp>
          <p:nvSpPr>
            <p:cNvPr id="4193" name="Line 49">
              <a:extLst>
                <a:ext uri="{FF2B5EF4-FFF2-40B4-BE49-F238E27FC236}">
                  <a16:creationId xmlns:a16="http://schemas.microsoft.com/office/drawing/2014/main" id="{B07AF291-1BE3-812B-A882-1AC8020EC0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4" name="Rectangle 50">
              <a:extLst>
                <a:ext uri="{FF2B5EF4-FFF2-40B4-BE49-F238E27FC236}">
                  <a16:creationId xmlns:a16="http://schemas.microsoft.com/office/drawing/2014/main" id="{3632CAC3-AB2A-2CE1-58E2-8F8CB70CDA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195" name="Line 51">
              <a:extLst>
                <a:ext uri="{FF2B5EF4-FFF2-40B4-BE49-F238E27FC236}">
                  <a16:creationId xmlns:a16="http://schemas.microsoft.com/office/drawing/2014/main" id="{F2CE8B72-76B6-353F-FBE2-FE12B72F21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6" name="Line 52">
              <a:extLst>
                <a:ext uri="{FF2B5EF4-FFF2-40B4-BE49-F238E27FC236}">
                  <a16:creationId xmlns:a16="http://schemas.microsoft.com/office/drawing/2014/main" id="{C4FF4DB0-75B0-EF46-EE23-C369E85188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7" name="Line 53">
              <a:extLst>
                <a:ext uri="{FF2B5EF4-FFF2-40B4-BE49-F238E27FC236}">
                  <a16:creationId xmlns:a16="http://schemas.microsoft.com/office/drawing/2014/main" id="{A06BCFC3-9468-25EF-6836-F26837ECE0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8" name="Line 54">
              <a:extLst>
                <a:ext uri="{FF2B5EF4-FFF2-40B4-BE49-F238E27FC236}">
                  <a16:creationId xmlns:a16="http://schemas.microsoft.com/office/drawing/2014/main" id="{647C5D0B-18F4-B36B-2749-4CBB40270B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9" name="Line 55">
              <a:extLst>
                <a:ext uri="{FF2B5EF4-FFF2-40B4-BE49-F238E27FC236}">
                  <a16:creationId xmlns:a16="http://schemas.microsoft.com/office/drawing/2014/main" id="{F57CA7E5-55D9-BE04-F261-FF698F0AB1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0" name="Line 56">
              <a:extLst>
                <a:ext uri="{FF2B5EF4-FFF2-40B4-BE49-F238E27FC236}">
                  <a16:creationId xmlns:a16="http://schemas.microsoft.com/office/drawing/2014/main" id="{500763C2-F087-3CED-14CD-3FEB213C64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1" name="Line 57">
              <a:extLst>
                <a:ext uri="{FF2B5EF4-FFF2-40B4-BE49-F238E27FC236}">
                  <a16:creationId xmlns:a16="http://schemas.microsoft.com/office/drawing/2014/main" id="{FEE94E80-6FD9-2A9C-3F5D-B9CCF7C95C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2" name="Line 58">
              <a:extLst>
                <a:ext uri="{FF2B5EF4-FFF2-40B4-BE49-F238E27FC236}">
                  <a16:creationId xmlns:a16="http://schemas.microsoft.com/office/drawing/2014/main" id="{BC25C776-8400-6BAF-0D71-84DA8CFFF6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103" name="Group 59">
            <a:extLst>
              <a:ext uri="{FF2B5EF4-FFF2-40B4-BE49-F238E27FC236}">
                <a16:creationId xmlns:a16="http://schemas.microsoft.com/office/drawing/2014/main" id="{4B82ECF1-1BDC-7D35-44BD-CC87C5B30249}"/>
              </a:ext>
            </a:extLst>
          </p:cNvPr>
          <p:cNvGrpSpPr>
            <a:grpSpLocks/>
          </p:cNvGrpSpPr>
          <p:nvPr/>
        </p:nvGrpSpPr>
        <p:grpSpPr bwMode="auto">
          <a:xfrm>
            <a:off x="3276600" y="1828800"/>
            <a:ext cx="609600" cy="4876800"/>
            <a:chOff x="480" y="1152"/>
            <a:chExt cx="384" cy="3072"/>
          </a:xfrm>
        </p:grpSpPr>
        <p:sp>
          <p:nvSpPr>
            <p:cNvPr id="4183" name="Line 60">
              <a:extLst>
                <a:ext uri="{FF2B5EF4-FFF2-40B4-BE49-F238E27FC236}">
                  <a16:creationId xmlns:a16="http://schemas.microsoft.com/office/drawing/2014/main" id="{18F0C2B3-B341-D935-BBD3-6B4197A315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84" name="Rectangle 61">
              <a:extLst>
                <a:ext uri="{FF2B5EF4-FFF2-40B4-BE49-F238E27FC236}">
                  <a16:creationId xmlns:a16="http://schemas.microsoft.com/office/drawing/2014/main" id="{6BC33A58-3CEE-8B34-5BB0-CFB4C3017B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185" name="Line 62">
              <a:extLst>
                <a:ext uri="{FF2B5EF4-FFF2-40B4-BE49-F238E27FC236}">
                  <a16:creationId xmlns:a16="http://schemas.microsoft.com/office/drawing/2014/main" id="{32F0A8BC-121F-04FD-7373-F3A7532DDF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86" name="Line 63">
              <a:extLst>
                <a:ext uri="{FF2B5EF4-FFF2-40B4-BE49-F238E27FC236}">
                  <a16:creationId xmlns:a16="http://schemas.microsoft.com/office/drawing/2014/main" id="{2717B711-7D93-C896-C5C8-C80319CB67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87" name="Line 64">
              <a:extLst>
                <a:ext uri="{FF2B5EF4-FFF2-40B4-BE49-F238E27FC236}">
                  <a16:creationId xmlns:a16="http://schemas.microsoft.com/office/drawing/2014/main" id="{BF740FD3-D8A2-5606-8575-74CA295E28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88" name="Line 65">
              <a:extLst>
                <a:ext uri="{FF2B5EF4-FFF2-40B4-BE49-F238E27FC236}">
                  <a16:creationId xmlns:a16="http://schemas.microsoft.com/office/drawing/2014/main" id="{E328A353-DD03-6C58-A91F-2FDE3F181C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89" name="Line 66">
              <a:extLst>
                <a:ext uri="{FF2B5EF4-FFF2-40B4-BE49-F238E27FC236}">
                  <a16:creationId xmlns:a16="http://schemas.microsoft.com/office/drawing/2014/main" id="{013CA632-CEF0-C403-ADDD-5873078437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0" name="Line 67">
              <a:extLst>
                <a:ext uri="{FF2B5EF4-FFF2-40B4-BE49-F238E27FC236}">
                  <a16:creationId xmlns:a16="http://schemas.microsoft.com/office/drawing/2014/main" id="{522B12A5-E492-8A46-9C4E-9864AC117C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1" name="Line 68">
              <a:extLst>
                <a:ext uri="{FF2B5EF4-FFF2-40B4-BE49-F238E27FC236}">
                  <a16:creationId xmlns:a16="http://schemas.microsoft.com/office/drawing/2014/main" id="{11413AD1-78BE-4B24-0F45-5595FC65BC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2" name="Line 69">
              <a:extLst>
                <a:ext uri="{FF2B5EF4-FFF2-40B4-BE49-F238E27FC236}">
                  <a16:creationId xmlns:a16="http://schemas.microsoft.com/office/drawing/2014/main" id="{B0C2F1D0-D452-DECD-29E2-6DE66A7A05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104" name="Group 70">
            <a:extLst>
              <a:ext uri="{FF2B5EF4-FFF2-40B4-BE49-F238E27FC236}">
                <a16:creationId xmlns:a16="http://schemas.microsoft.com/office/drawing/2014/main" id="{2242C5B8-8CAB-D924-B7D3-B5AD5E39481B}"/>
              </a:ext>
            </a:extLst>
          </p:cNvPr>
          <p:cNvGrpSpPr>
            <a:grpSpLocks/>
          </p:cNvGrpSpPr>
          <p:nvPr/>
        </p:nvGrpSpPr>
        <p:grpSpPr bwMode="auto">
          <a:xfrm>
            <a:off x="2667000" y="1828800"/>
            <a:ext cx="609600" cy="4876800"/>
            <a:chOff x="480" y="1152"/>
            <a:chExt cx="384" cy="3072"/>
          </a:xfrm>
        </p:grpSpPr>
        <p:sp>
          <p:nvSpPr>
            <p:cNvPr id="4173" name="Line 71">
              <a:extLst>
                <a:ext uri="{FF2B5EF4-FFF2-40B4-BE49-F238E27FC236}">
                  <a16:creationId xmlns:a16="http://schemas.microsoft.com/office/drawing/2014/main" id="{75DBD18F-F0DF-4EC9-2B23-80E984B824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74" name="Rectangle 72">
              <a:extLst>
                <a:ext uri="{FF2B5EF4-FFF2-40B4-BE49-F238E27FC236}">
                  <a16:creationId xmlns:a16="http://schemas.microsoft.com/office/drawing/2014/main" id="{43507949-D75E-5427-E323-11E13C4A3D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175" name="Line 73">
              <a:extLst>
                <a:ext uri="{FF2B5EF4-FFF2-40B4-BE49-F238E27FC236}">
                  <a16:creationId xmlns:a16="http://schemas.microsoft.com/office/drawing/2014/main" id="{CDEBD706-5580-51F1-94F1-6BF8F93341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76" name="Line 74">
              <a:extLst>
                <a:ext uri="{FF2B5EF4-FFF2-40B4-BE49-F238E27FC236}">
                  <a16:creationId xmlns:a16="http://schemas.microsoft.com/office/drawing/2014/main" id="{42A8F50A-025B-9184-ADD4-84601B769F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77" name="Line 75">
              <a:extLst>
                <a:ext uri="{FF2B5EF4-FFF2-40B4-BE49-F238E27FC236}">
                  <a16:creationId xmlns:a16="http://schemas.microsoft.com/office/drawing/2014/main" id="{25D05278-FE0D-8429-2F3C-5A1E696C12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78" name="Line 76">
              <a:extLst>
                <a:ext uri="{FF2B5EF4-FFF2-40B4-BE49-F238E27FC236}">
                  <a16:creationId xmlns:a16="http://schemas.microsoft.com/office/drawing/2014/main" id="{460B5EE2-8DBB-1833-0094-3D3898FADE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79" name="Line 77">
              <a:extLst>
                <a:ext uri="{FF2B5EF4-FFF2-40B4-BE49-F238E27FC236}">
                  <a16:creationId xmlns:a16="http://schemas.microsoft.com/office/drawing/2014/main" id="{64BB9305-EED1-42B8-E619-5EA41F2550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80" name="Line 78">
              <a:extLst>
                <a:ext uri="{FF2B5EF4-FFF2-40B4-BE49-F238E27FC236}">
                  <a16:creationId xmlns:a16="http://schemas.microsoft.com/office/drawing/2014/main" id="{5EC76CE5-BD2D-36A9-B5AD-BDB23462D4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81" name="Line 79">
              <a:extLst>
                <a:ext uri="{FF2B5EF4-FFF2-40B4-BE49-F238E27FC236}">
                  <a16:creationId xmlns:a16="http://schemas.microsoft.com/office/drawing/2014/main" id="{25F7CE59-1F32-D69C-85BE-B9DC4A931F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82" name="Line 80">
              <a:extLst>
                <a:ext uri="{FF2B5EF4-FFF2-40B4-BE49-F238E27FC236}">
                  <a16:creationId xmlns:a16="http://schemas.microsoft.com/office/drawing/2014/main" id="{A44B9012-7495-C23D-F89A-50255E8136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105" name="Group 81">
            <a:extLst>
              <a:ext uri="{FF2B5EF4-FFF2-40B4-BE49-F238E27FC236}">
                <a16:creationId xmlns:a16="http://schemas.microsoft.com/office/drawing/2014/main" id="{89011AFE-8AB3-2DF0-A78F-28382EEC17AF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1828800"/>
            <a:ext cx="609600" cy="4876800"/>
            <a:chOff x="480" y="1152"/>
            <a:chExt cx="384" cy="3072"/>
          </a:xfrm>
        </p:grpSpPr>
        <p:sp>
          <p:nvSpPr>
            <p:cNvPr id="4163" name="Line 82">
              <a:extLst>
                <a:ext uri="{FF2B5EF4-FFF2-40B4-BE49-F238E27FC236}">
                  <a16:creationId xmlns:a16="http://schemas.microsoft.com/office/drawing/2014/main" id="{C17CD7B1-78D8-5E56-9721-BDA8A86D9F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64" name="Rectangle 83">
              <a:extLst>
                <a:ext uri="{FF2B5EF4-FFF2-40B4-BE49-F238E27FC236}">
                  <a16:creationId xmlns:a16="http://schemas.microsoft.com/office/drawing/2014/main" id="{CE5F894B-3CAB-D13B-ED55-CD5578A1E4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165" name="Line 84">
              <a:extLst>
                <a:ext uri="{FF2B5EF4-FFF2-40B4-BE49-F238E27FC236}">
                  <a16:creationId xmlns:a16="http://schemas.microsoft.com/office/drawing/2014/main" id="{EBB97802-F4F4-9141-2CA6-BA00EC2DC5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66" name="Line 85">
              <a:extLst>
                <a:ext uri="{FF2B5EF4-FFF2-40B4-BE49-F238E27FC236}">
                  <a16:creationId xmlns:a16="http://schemas.microsoft.com/office/drawing/2014/main" id="{60545E48-0AE6-2D7B-5478-7D0B150380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67" name="Line 86">
              <a:extLst>
                <a:ext uri="{FF2B5EF4-FFF2-40B4-BE49-F238E27FC236}">
                  <a16:creationId xmlns:a16="http://schemas.microsoft.com/office/drawing/2014/main" id="{FC952FED-9992-A514-9C43-3F1CB11B3B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68" name="Line 87">
              <a:extLst>
                <a:ext uri="{FF2B5EF4-FFF2-40B4-BE49-F238E27FC236}">
                  <a16:creationId xmlns:a16="http://schemas.microsoft.com/office/drawing/2014/main" id="{58C80052-8F12-8ADA-9117-C27A1FBF47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69" name="Line 88">
              <a:extLst>
                <a:ext uri="{FF2B5EF4-FFF2-40B4-BE49-F238E27FC236}">
                  <a16:creationId xmlns:a16="http://schemas.microsoft.com/office/drawing/2014/main" id="{7CACC009-807F-E39F-018E-DD960A2F37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70" name="Line 89">
              <a:extLst>
                <a:ext uri="{FF2B5EF4-FFF2-40B4-BE49-F238E27FC236}">
                  <a16:creationId xmlns:a16="http://schemas.microsoft.com/office/drawing/2014/main" id="{46BD5E50-4963-B420-6CFE-4442A2651E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71" name="Line 90">
              <a:extLst>
                <a:ext uri="{FF2B5EF4-FFF2-40B4-BE49-F238E27FC236}">
                  <a16:creationId xmlns:a16="http://schemas.microsoft.com/office/drawing/2014/main" id="{179FE2C7-12D5-C5D8-5082-90229F8945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72" name="Line 91">
              <a:extLst>
                <a:ext uri="{FF2B5EF4-FFF2-40B4-BE49-F238E27FC236}">
                  <a16:creationId xmlns:a16="http://schemas.microsoft.com/office/drawing/2014/main" id="{5BD37E06-754C-217D-4773-ACBD28BA11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106" name="Group 92">
            <a:extLst>
              <a:ext uri="{FF2B5EF4-FFF2-40B4-BE49-F238E27FC236}">
                <a16:creationId xmlns:a16="http://schemas.microsoft.com/office/drawing/2014/main" id="{8B7770A5-7F6A-DC35-A64D-8D622F9A9482}"/>
              </a:ext>
            </a:extLst>
          </p:cNvPr>
          <p:cNvGrpSpPr>
            <a:grpSpLocks/>
          </p:cNvGrpSpPr>
          <p:nvPr/>
        </p:nvGrpSpPr>
        <p:grpSpPr bwMode="auto">
          <a:xfrm>
            <a:off x="1447800" y="1828800"/>
            <a:ext cx="609600" cy="4876800"/>
            <a:chOff x="480" y="1152"/>
            <a:chExt cx="384" cy="3072"/>
          </a:xfrm>
        </p:grpSpPr>
        <p:sp>
          <p:nvSpPr>
            <p:cNvPr id="4153" name="Line 93">
              <a:extLst>
                <a:ext uri="{FF2B5EF4-FFF2-40B4-BE49-F238E27FC236}">
                  <a16:creationId xmlns:a16="http://schemas.microsoft.com/office/drawing/2014/main" id="{F1B8702C-1430-26A2-EBD4-F1123749E4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54" name="Rectangle 94">
              <a:extLst>
                <a:ext uri="{FF2B5EF4-FFF2-40B4-BE49-F238E27FC236}">
                  <a16:creationId xmlns:a16="http://schemas.microsoft.com/office/drawing/2014/main" id="{28F32AA5-1A63-CB6F-6FEC-7C79D6DC25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155" name="Line 95">
              <a:extLst>
                <a:ext uri="{FF2B5EF4-FFF2-40B4-BE49-F238E27FC236}">
                  <a16:creationId xmlns:a16="http://schemas.microsoft.com/office/drawing/2014/main" id="{81945D5E-75BB-9832-1341-F6272EFD67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56" name="Line 96">
              <a:extLst>
                <a:ext uri="{FF2B5EF4-FFF2-40B4-BE49-F238E27FC236}">
                  <a16:creationId xmlns:a16="http://schemas.microsoft.com/office/drawing/2014/main" id="{2B4F9356-E778-F2D9-6EA6-0339E29328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57" name="Line 97">
              <a:extLst>
                <a:ext uri="{FF2B5EF4-FFF2-40B4-BE49-F238E27FC236}">
                  <a16:creationId xmlns:a16="http://schemas.microsoft.com/office/drawing/2014/main" id="{80948744-5839-D858-B104-7F0DCB660F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58" name="Line 98">
              <a:extLst>
                <a:ext uri="{FF2B5EF4-FFF2-40B4-BE49-F238E27FC236}">
                  <a16:creationId xmlns:a16="http://schemas.microsoft.com/office/drawing/2014/main" id="{D0DBC116-7768-DEEA-FF7F-CA1B79C263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59" name="Line 99">
              <a:extLst>
                <a:ext uri="{FF2B5EF4-FFF2-40B4-BE49-F238E27FC236}">
                  <a16:creationId xmlns:a16="http://schemas.microsoft.com/office/drawing/2014/main" id="{F06C4B6A-9AF5-899B-FC46-74159DA064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60" name="Line 100">
              <a:extLst>
                <a:ext uri="{FF2B5EF4-FFF2-40B4-BE49-F238E27FC236}">
                  <a16:creationId xmlns:a16="http://schemas.microsoft.com/office/drawing/2014/main" id="{BB05C3B4-F472-878E-59E5-5B83F1258D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61" name="Line 101">
              <a:extLst>
                <a:ext uri="{FF2B5EF4-FFF2-40B4-BE49-F238E27FC236}">
                  <a16:creationId xmlns:a16="http://schemas.microsoft.com/office/drawing/2014/main" id="{248F83C6-3895-6C4B-8D77-F2FDD9696B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62" name="Line 102">
              <a:extLst>
                <a:ext uri="{FF2B5EF4-FFF2-40B4-BE49-F238E27FC236}">
                  <a16:creationId xmlns:a16="http://schemas.microsoft.com/office/drawing/2014/main" id="{7DC00CED-079E-6814-68D4-A5EFC32193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107" name="Group 103">
            <a:extLst>
              <a:ext uri="{FF2B5EF4-FFF2-40B4-BE49-F238E27FC236}">
                <a16:creationId xmlns:a16="http://schemas.microsoft.com/office/drawing/2014/main" id="{E0A60C49-2CC6-3554-384A-462EB667FC8D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1828800"/>
            <a:ext cx="609600" cy="4876800"/>
            <a:chOff x="480" y="1152"/>
            <a:chExt cx="384" cy="3072"/>
          </a:xfrm>
        </p:grpSpPr>
        <p:sp>
          <p:nvSpPr>
            <p:cNvPr id="4143" name="Line 104">
              <a:extLst>
                <a:ext uri="{FF2B5EF4-FFF2-40B4-BE49-F238E27FC236}">
                  <a16:creationId xmlns:a16="http://schemas.microsoft.com/office/drawing/2014/main" id="{0258DA03-E5F0-9C6B-0CD2-47026A9EFC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4" name="Rectangle 105">
              <a:extLst>
                <a:ext uri="{FF2B5EF4-FFF2-40B4-BE49-F238E27FC236}">
                  <a16:creationId xmlns:a16="http://schemas.microsoft.com/office/drawing/2014/main" id="{35DFD1E1-F3C5-2F73-F699-53E79745C1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145" name="Line 106">
              <a:extLst>
                <a:ext uri="{FF2B5EF4-FFF2-40B4-BE49-F238E27FC236}">
                  <a16:creationId xmlns:a16="http://schemas.microsoft.com/office/drawing/2014/main" id="{1B0618EC-821D-B4DB-17E3-EA61040CDB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6" name="Line 107">
              <a:extLst>
                <a:ext uri="{FF2B5EF4-FFF2-40B4-BE49-F238E27FC236}">
                  <a16:creationId xmlns:a16="http://schemas.microsoft.com/office/drawing/2014/main" id="{7F71164A-ACFA-9A9F-43E9-83E304F515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7" name="Line 108">
              <a:extLst>
                <a:ext uri="{FF2B5EF4-FFF2-40B4-BE49-F238E27FC236}">
                  <a16:creationId xmlns:a16="http://schemas.microsoft.com/office/drawing/2014/main" id="{2357BB98-390F-6233-5B9A-AB5DCC3E8A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8" name="Line 109">
              <a:extLst>
                <a:ext uri="{FF2B5EF4-FFF2-40B4-BE49-F238E27FC236}">
                  <a16:creationId xmlns:a16="http://schemas.microsoft.com/office/drawing/2014/main" id="{924DF207-64EE-66A0-F545-F268188E36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9" name="Line 110">
              <a:extLst>
                <a:ext uri="{FF2B5EF4-FFF2-40B4-BE49-F238E27FC236}">
                  <a16:creationId xmlns:a16="http://schemas.microsoft.com/office/drawing/2014/main" id="{43A85362-96C9-E98A-36F3-B3DF24965F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50" name="Line 111">
              <a:extLst>
                <a:ext uri="{FF2B5EF4-FFF2-40B4-BE49-F238E27FC236}">
                  <a16:creationId xmlns:a16="http://schemas.microsoft.com/office/drawing/2014/main" id="{90B0FAD7-9F2F-9518-B133-A5079F1BB3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51" name="Line 112">
              <a:extLst>
                <a:ext uri="{FF2B5EF4-FFF2-40B4-BE49-F238E27FC236}">
                  <a16:creationId xmlns:a16="http://schemas.microsoft.com/office/drawing/2014/main" id="{E5FFDD28-66C1-EDF3-2653-C64C9FF748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52" name="Line 113">
              <a:extLst>
                <a:ext uri="{FF2B5EF4-FFF2-40B4-BE49-F238E27FC236}">
                  <a16:creationId xmlns:a16="http://schemas.microsoft.com/office/drawing/2014/main" id="{986321F8-0DE1-74FE-51D3-F140341E62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108" name="Rectangle 117">
            <a:extLst>
              <a:ext uri="{FF2B5EF4-FFF2-40B4-BE49-F238E27FC236}">
                <a16:creationId xmlns:a16="http://schemas.microsoft.com/office/drawing/2014/main" id="{466305EC-1231-4B4E-A760-08E645C1F4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905000"/>
            <a:ext cx="547688" cy="473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[ 0 ]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[ 1 ]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[ 2 ]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[ 3 ]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[ 4 ]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[ 5 ]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[ 6 ]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[ 7 ]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[ 8 ]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[ 9 ]</a:t>
            </a:r>
          </a:p>
        </p:txBody>
      </p:sp>
      <p:grpSp>
        <p:nvGrpSpPr>
          <p:cNvPr id="4109" name="Group 125">
            <a:extLst>
              <a:ext uri="{FF2B5EF4-FFF2-40B4-BE49-F238E27FC236}">
                <a16:creationId xmlns:a16="http://schemas.microsoft.com/office/drawing/2014/main" id="{604D9D36-1207-EA03-15BA-13B41272496A}"/>
              </a:ext>
            </a:extLst>
          </p:cNvPr>
          <p:cNvGrpSpPr>
            <a:grpSpLocks/>
          </p:cNvGrpSpPr>
          <p:nvPr/>
        </p:nvGrpSpPr>
        <p:grpSpPr bwMode="auto">
          <a:xfrm>
            <a:off x="7543800" y="1828800"/>
            <a:ext cx="609600" cy="4876800"/>
            <a:chOff x="480" y="1152"/>
            <a:chExt cx="384" cy="3072"/>
          </a:xfrm>
        </p:grpSpPr>
        <p:sp>
          <p:nvSpPr>
            <p:cNvPr id="4133" name="Line 126">
              <a:extLst>
                <a:ext uri="{FF2B5EF4-FFF2-40B4-BE49-F238E27FC236}">
                  <a16:creationId xmlns:a16="http://schemas.microsoft.com/office/drawing/2014/main" id="{1AFFBE62-9659-03D7-B2F0-3A1E81C6F4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4" name="Rectangle 127">
              <a:extLst>
                <a:ext uri="{FF2B5EF4-FFF2-40B4-BE49-F238E27FC236}">
                  <a16:creationId xmlns:a16="http://schemas.microsoft.com/office/drawing/2014/main" id="{B501150B-05C8-AD20-4CFA-15E43B1924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135" name="Line 128">
              <a:extLst>
                <a:ext uri="{FF2B5EF4-FFF2-40B4-BE49-F238E27FC236}">
                  <a16:creationId xmlns:a16="http://schemas.microsoft.com/office/drawing/2014/main" id="{BF398C36-460D-7152-07DC-1F184409A5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6" name="Line 129">
              <a:extLst>
                <a:ext uri="{FF2B5EF4-FFF2-40B4-BE49-F238E27FC236}">
                  <a16:creationId xmlns:a16="http://schemas.microsoft.com/office/drawing/2014/main" id="{8D03A153-B857-1B82-B4CD-F644363252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7" name="Line 130">
              <a:extLst>
                <a:ext uri="{FF2B5EF4-FFF2-40B4-BE49-F238E27FC236}">
                  <a16:creationId xmlns:a16="http://schemas.microsoft.com/office/drawing/2014/main" id="{7ABB3C52-B7C9-93D9-F645-A9690FAA51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8" name="Line 131">
              <a:extLst>
                <a:ext uri="{FF2B5EF4-FFF2-40B4-BE49-F238E27FC236}">
                  <a16:creationId xmlns:a16="http://schemas.microsoft.com/office/drawing/2014/main" id="{3DE567BC-732A-6D2F-F2C9-C47190FF16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9" name="Line 132">
              <a:extLst>
                <a:ext uri="{FF2B5EF4-FFF2-40B4-BE49-F238E27FC236}">
                  <a16:creationId xmlns:a16="http://schemas.microsoft.com/office/drawing/2014/main" id="{D028E183-48D3-3463-3F33-CDFC566536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0" name="Line 133">
              <a:extLst>
                <a:ext uri="{FF2B5EF4-FFF2-40B4-BE49-F238E27FC236}">
                  <a16:creationId xmlns:a16="http://schemas.microsoft.com/office/drawing/2014/main" id="{829373EB-6A19-9E31-4A9F-1F1EBF2D43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1" name="Line 134">
              <a:extLst>
                <a:ext uri="{FF2B5EF4-FFF2-40B4-BE49-F238E27FC236}">
                  <a16:creationId xmlns:a16="http://schemas.microsoft.com/office/drawing/2014/main" id="{602AE07B-996D-593E-C500-29CD444B6C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2" name="Line 135">
              <a:extLst>
                <a:ext uri="{FF2B5EF4-FFF2-40B4-BE49-F238E27FC236}">
                  <a16:creationId xmlns:a16="http://schemas.microsoft.com/office/drawing/2014/main" id="{DEC0D206-056D-063B-18B2-6D1253EEFB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110" name="Group 136">
            <a:extLst>
              <a:ext uri="{FF2B5EF4-FFF2-40B4-BE49-F238E27FC236}">
                <a16:creationId xmlns:a16="http://schemas.microsoft.com/office/drawing/2014/main" id="{15685A9F-0C6B-C260-87E6-8B44EE805868}"/>
              </a:ext>
            </a:extLst>
          </p:cNvPr>
          <p:cNvGrpSpPr>
            <a:grpSpLocks/>
          </p:cNvGrpSpPr>
          <p:nvPr/>
        </p:nvGrpSpPr>
        <p:grpSpPr bwMode="auto">
          <a:xfrm>
            <a:off x="6934200" y="1828800"/>
            <a:ext cx="609600" cy="4876800"/>
            <a:chOff x="480" y="1152"/>
            <a:chExt cx="384" cy="3072"/>
          </a:xfrm>
        </p:grpSpPr>
        <p:sp>
          <p:nvSpPr>
            <p:cNvPr id="4123" name="Line 137">
              <a:extLst>
                <a:ext uri="{FF2B5EF4-FFF2-40B4-BE49-F238E27FC236}">
                  <a16:creationId xmlns:a16="http://schemas.microsoft.com/office/drawing/2014/main" id="{9094B7E4-E821-AE3B-83EF-6BB0DF3581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4" name="Rectangle 138">
              <a:extLst>
                <a:ext uri="{FF2B5EF4-FFF2-40B4-BE49-F238E27FC236}">
                  <a16:creationId xmlns:a16="http://schemas.microsoft.com/office/drawing/2014/main" id="{4C94B04C-DB6D-7BE8-9506-1CB0A0842C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125" name="Line 139">
              <a:extLst>
                <a:ext uri="{FF2B5EF4-FFF2-40B4-BE49-F238E27FC236}">
                  <a16:creationId xmlns:a16="http://schemas.microsoft.com/office/drawing/2014/main" id="{9FA65EAC-017B-C33E-8EDF-FC82026D37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6" name="Line 140">
              <a:extLst>
                <a:ext uri="{FF2B5EF4-FFF2-40B4-BE49-F238E27FC236}">
                  <a16:creationId xmlns:a16="http://schemas.microsoft.com/office/drawing/2014/main" id="{C019A4E9-C704-C80C-2256-AFD070462C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7" name="Line 141">
              <a:extLst>
                <a:ext uri="{FF2B5EF4-FFF2-40B4-BE49-F238E27FC236}">
                  <a16:creationId xmlns:a16="http://schemas.microsoft.com/office/drawing/2014/main" id="{3F0AFEB6-E859-5736-29CF-3936EFBFE8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8" name="Line 142">
              <a:extLst>
                <a:ext uri="{FF2B5EF4-FFF2-40B4-BE49-F238E27FC236}">
                  <a16:creationId xmlns:a16="http://schemas.microsoft.com/office/drawing/2014/main" id="{19A12FA1-5DEB-41EC-6186-779519DEB0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9" name="Line 143">
              <a:extLst>
                <a:ext uri="{FF2B5EF4-FFF2-40B4-BE49-F238E27FC236}">
                  <a16:creationId xmlns:a16="http://schemas.microsoft.com/office/drawing/2014/main" id="{8F1D0139-09DE-FB53-8E73-36CE32A5EA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0" name="Line 144">
              <a:extLst>
                <a:ext uri="{FF2B5EF4-FFF2-40B4-BE49-F238E27FC236}">
                  <a16:creationId xmlns:a16="http://schemas.microsoft.com/office/drawing/2014/main" id="{960B936A-BB8D-72FD-C4C4-FC6023300B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1" name="Line 145">
              <a:extLst>
                <a:ext uri="{FF2B5EF4-FFF2-40B4-BE49-F238E27FC236}">
                  <a16:creationId xmlns:a16="http://schemas.microsoft.com/office/drawing/2014/main" id="{B1EF2EC6-5BC1-FF04-38B5-36EBD1EB86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2" name="Line 146">
              <a:extLst>
                <a:ext uri="{FF2B5EF4-FFF2-40B4-BE49-F238E27FC236}">
                  <a16:creationId xmlns:a16="http://schemas.microsoft.com/office/drawing/2014/main" id="{8792C7CA-3CCC-4520-AE76-127A6B036E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111" name="Rectangle 120">
            <a:extLst>
              <a:ext uri="{FF2B5EF4-FFF2-40B4-BE49-F238E27FC236}">
                <a16:creationId xmlns:a16="http://schemas.microsoft.com/office/drawing/2014/main" id="{CA189AE9-B9CA-EC17-41C3-F0DD00D18D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5038" y="1881188"/>
            <a:ext cx="415925" cy="477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92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76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81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54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63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9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48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22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5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28</a:t>
            </a:r>
          </a:p>
        </p:txBody>
      </p:sp>
      <p:sp>
        <p:nvSpPr>
          <p:cNvPr id="4112" name="Rectangle 120">
            <a:extLst>
              <a:ext uri="{FF2B5EF4-FFF2-40B4-BE49-F238E27FC236}">
                <a16:creationId xmlns:a16="http://schemas.microsoft.com/office/drawing/2014/main" id="{2378B124-3D14-CB33-E918-F838216494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6538" y="1905000"/>
            <a:ext cx="414337" cy="477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28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76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81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54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63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9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48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22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5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92</a:t>
            </a:r>
          </a:p>
        </p:txBody>
      </p:sp>
      <p:sp>
        <p:nvSpPr>
          <p:cNvPr id="4113" name="Rectangle 120">
            <a:extLst>
              <a:ext uri="{FF2B5EF4-FFF2-40B4-BE49-F238E27FC236}">
                <a16:creationId xmlns:a16="http://schemas.microsoft.com/office/drawing/2014/main" id="{53220EA1-844B-258C-4DE8-7CAB03E75C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4238" y="1887538"/>
            <a:ext cx="415925" cy="477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81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76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28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54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63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9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48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22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5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92</a:t>
            </a:r>
          </a:p>
        </p:txBody>
      </p:sp>
      <p:sp>
        <p:nvSpPr>
          <p:cNvPr id="4114" name="Rectangle 120">
            <a:extLst>
              <a:ext uri="{FF2B5EF4-FFF2-40B4-BE49-F238E27FC236}">
                <a16:creationId xmlns:a16="http://schemas.microsoft.com/office/drawing/2014/main" id="{1CAD07CA-C59A-19DC-E2E1-6865A73689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1881188"/>
            <a:ext cx="414338" cy="477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81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76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48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54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63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9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28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22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5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92</a:t>
            </a:r>
          </a:p>
        </p:txBody>
      </p:sp>
      <p:sp>
        <p:nvSpPr>
          <p:cNvPr id="4115" name="Rectangle 120">
            <a:extLst>
              <a:ext uri="{FF2B5EF4-FFF2-40B4-BE49-F238E27FC236}">
                <a16:creationId xmlns:a16="http://schemas.microsoft.com/office/drawing/2014/main" id="{57D6C7A2-FA07-8521-22BD-563A07E93F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1870075"/>
            <a:ext cx="414338" cy="477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5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76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48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54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63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9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28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22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81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92</a:t>
            </a:r>
          </a:p>
        </p:txBody>
      </p:sp>
      <p:sp>
        <p:nvSpPr>
          <p:cNvPr id="4116" name="Rectangle 120">
            <a:extLst>
              <a:ext uri="{FF2B5EF4-FFF2-40B4-BE49-F238E27FC236}">
                <a16:creationId xmlns:a16="http://schemas.microsoft.com/office/drawing/2014/main" id="{79D88EF9-D645-6C70-4767-01041A2084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3038" y="1887538"/>
            <a:ext cx="415925" cy="477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76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5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48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54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63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9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28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22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81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92</a:t>
            </a:r>
          </a:p>
        </p:txBody>
      </p:sp>
      <p:sp>
        <p:nvSpPr>
          <p:cNvPr id="4117" name="Rectangle 120">
            <a:extLst>
              <a:ext uri="{FF2B5EF4-FFF2-40B4-BE49-F238E27FC236}">
                <a16:creationId xmlns:a16="http://schemas.microsoft.com/office/drawing/2014/main" id="{1E8BB553-CED6-3FA8-4033-6B83CC742F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4538" y="1881188"/>
            <a:ext cx="414337" cy="4770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76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63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48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54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5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9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28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22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81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92</a:t>
            </a:r>
          </a:p>
        </p:txBody>
      </p:sp>
      <p:sp>
        <p:nvSpPr>
          <p:cNvPr id="4118" name="Rectangle 120">
            <a:extLst>
              <a:ext uri="{FF2B5EF4-FFF2-40B4-BE49-F238E27FC236}">
                <a16:creationId xmlns:a16="http://schemas.microsoft.com/office/drawing/2014/main" id="{20122C1E-6073-25E8-1FA5-1A081B5E19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9063" y="1870075"/>
            <a:ext cx="412750" cy="477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22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63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48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54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5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9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28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76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81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92</a:t>
            </a:r>
          </a:p>
        </p:txBody>
      </p:sp>
      <p:sp>
        <p:nvSpPr>
          <p:cNvPr id="4119" name="Rectangle 120">
            <a:extLst>
              <a:ext uri="{FF2B5EF4-FFF2-40B4-BE49-F238E27FC236}">
                <a16:creationId xmlns:a16="http://schemas.microsoft.com/office/drawing/2014/main" id="{7C9243FE-0233-E0BE-53EB-F4935FA729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1881188"/>
            <a:ext cx="414338" cy="4770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63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22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48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54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5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9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28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76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81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92</a:t>
            </a:r>
          </a:p>
        </p:txBody>
      </p:sp>
      <p:sp>
        <p:nvSpPr>
          <p:cNvPr id="4120" name="Rectangle 120">
            <a:extLst>
              <a:ext uri="{FF2B5EF4-FFF2-40B4-BE49-F238E27FC236}">
                <a16:creationId xmlns:a16="http://schemas.microsoft.com/office/drawing/2014/main" id="{821FD8AA-E682-C5CD-6251-C9050D9E8E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9213" y="1870075"/>
            <a:ext cx="414337" cy="477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63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54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48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22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5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9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28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76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81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92</a:t>
            </a:r>
          </a:p>
        </p:txBody>
      </p:sp>
      <p:sp>
        <p:nvSpPr>
          <p:cNvPr id="4121" name="Rectangle 120">
            <a:extLst>
              <a:ext uri="{FF2B5EF4-FFF2-40B4-BE49-F238E27FC236}">
                <a16:creationId xmlns:a16="http://schemas.microsoft.com/office/drawing/2014/main" id="{EB482620-73D5-533A-2A2C-A2DB09CFDE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9763" y="1870075"/>
            <a:ext cx="412750" cy="477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28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54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48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22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5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9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63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76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81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92</a:t>
            </a:r>
          </a:p>
        </p:txBody>
      </p:sp>
      <p:sp>
        <p:nvSpPr>
          <p:cNvPr id="4122" name="Rectangle 120">
            <a:extLst>
              <a:ext uri="{FF2B5EF4-FFF2-40B4-BE49-F238E27FC236}">
                <a16:creationId xmlns:a16="http://schemas.microsoft.com/office/drawing/2014/main" id="{71AC266A-2F39-4841-F66B-98147D0A32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9363" y="1862138"/>
            <a:ext cx="412750" cy="4770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54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28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48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22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5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9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63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76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81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92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2">
            <a:extLst>
              <a:ext uri="{FF2B5EF4-FFF2-40B4-BE49-F238E27FC236}">
                <a16:creationId xmlns:a16="http://schemas.microsoft.com/office/drawing/2014/main" id="{DE3B6ED1-FE23-39F0-2979-3AFA3FDD1064}"/>
              </a:ext>
            </a:extLst>
          </p:cNvPr>
          <p:cNvGrpSpPr>
            <a:grpSpLocks/>
          </p:cNvGrpSpPr>
          <p:nvPr/>
        </p:nvGrpSpPr>
        <p:grpSpPr bwMode="auto">
          <a:xfrm>
            <a:off x="2667000" y="1752600"/>
            <a:ext cx="609600" cy="4876800"/>
            <a:chOff x="480" y="1152"/>
            <a:chExt cx="384" cy="3072"/>
          </a:xfrm>
        </p:grpSpPr>
        <p:sp>
          <p:nvSpPr>
            <p:cNvPr id="5254" name="Line 3">
              <a:extLst>
                <a:ext uri="{FF2B5EF4-FFF2-40B4-BE49-F238E27FC236}">
                  <a16:creationId xmlns:a16="http://schemas.microsoft.com/office/drawing/2014/main" id="{6FB10F95-FB07-9982-55A1-EF45766DC4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55" name="Rectangle 4">
              <a:extLst>
                <a:ext uri="{FF2B5EF4-FFF2-40B4-BE49-F238E27FC236}">
                  <a16:creationId xmlns:a16="http://schemas.microsoft.com/office/drawing/2014/main" id="{4A89D005-FD5E-CD7C-840B-9696C0448A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256" name="Line 5">
              <a:extLst>
                <a:ext uri="{FF2B5EF4-FFF2-40B4-BE49-F238E27FC236}">
                  <a16:creationId xmlns:a16="http://schemas.microsoft.com/office/drawing/2014/main" id="{0A2D4CC6-444A-0088-364B-E55B1BC999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57" name="Line 6">
              <a:extLst>
                <a:ext uri="{FF2B5EF4-FFF2-40B4-BE49-F238E27FC236}">
                  <a16:creationId xmlns:a16="http://schemas.microsoft.com/office/drawing/2014/main" id="{2AECF4B5-57C4-DF20-9723-7116E50D75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58" name="Line 7">
              <a:extLst>
                <a:ext uri="{FF2B5EF4-FFF2-40B4-BE49-F238E27FC236}">
                  <a16:creationId xmlns:a16="http://schemas.microsoft.com/office/drawing/2014/main" id="{02FB3789-2BB6-2BA9-F966-89286D8B02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59" name="Line 8">
              <a:extLst>
                <a:ext uri="{FF2B5EF4-FFF2-40B4-BE49-F238E27FC236}">
                  <a16:creationId xmlns:a16="http://schemas.microsoft.com/office/drawing/2014/main" id="{A164FDFA-FB8B-7B4E-1F8B-99EF106091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60" name="Line 9">
              <a:extLst>
                <a:ext uri="{FF2B5EF4-FFF2-40B4-BE49-F238E27FC236}">
                  <a16:creationId xmlns:a16="http://schemas.microsoft.com/office/drawing/2014/main" id="{7B17D5C2-E382-0E3E-E9AC-86C3E5FD38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61" name="Line 10">
              <a:extLst>
                <a:ext uri="{FF2B5EF4-FFF2-40B4-BE49-F238E27FC236}">
                  <a16:creationId xmlns:a16="http://schemas.microsoft.com/office/drawing/2014/main" id="{9A167928-D464-DBDD-F985-746AD20681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62" name="Line 11">
              <a:extLst>
                <a:ext uri="{FF2B5EF4-FFF2-40B4-BE49-F238E27FC236}">
                  <a16:creationId xmlns:a16="http://schemas.microsoft.com/office/drawing/2014/main" id="{B13F171C-3D97-521E-82A3-15049BCC27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63" name="Line 12">
              <a:extLst>
                <a:ext uri="{FF2B5EF4-FFF2-40B4-BE49-F238E27FC236}">
                  <a16:creationId xmlns:a16="http://schemas.microsoft.com/office/drawing/2014/main" id="{0F8927CB-2D82-BA1C-04FD-B0BEF708BA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123" name="Group 13">
            <a:extLst>
              <a:ext uri="{FF2B5EF4-FFF2-40B4-BE49-F238E27FC236}">
                <a16:creationId xmlns:a16="http://schemas.microsoft.com/office/drawing/2014/main" id="{FA274665-1279-B1AD-F16E-2FD7B007B5D6}"/>
              </a:ext>
            </a:extLst>
          </p:cNvPr>
          <p:cNvGrpSpPr>
            <a:grpSpLocks/>
          </p:cNvGrpSpPr>
          <p:nvPr/>
        </p:nvGrpSpPr>
        <p:grpSpPr bwMode="auto">
          <a:xfrm>
            <a:off x="3276600" y="1752600"/>
            <a:ext cx="609600" cy="4876800"/>
            <a:chOff x="480" y="1152"/>
            <a:chExt cx="384" cy="3072"/>
          </a:xfrm>
        </p:grpSpPr>
        <p:sp>
          <p:nvSpPr>
            <p:cNvPr id="5244" name="Line 14">
              <a:extLst>
                <a:ext uri="{FF2B5EF4-FFF2-40B4-BE49-F238E27FC236}">
                  <a16:creationId xmlns:a16="http://schemas.microsoft.com/office/drawing/2014/main" id="{8FCF616C-1408-CAD8-D8CF-6876431339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45" name="Rectangle 15">
              <a:extLst>
                <a:ext uri="{FF2B5EF4-FFF2-40B4-BE49-F238E27FC236}">
                  <a16:creationId xmlns:a16="http://schemas.microsoft.com/office/drawing/2014/main" id="{F9A86C93-784C-DDE2-24B0-BB227BE6CE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246" name="Line 16">
              <a:extLst>
                <a:ext uri="{FF2B5EF4-FFF2-40B4-BE49-F238E27FC236}">
                  <a16:creationId xmlns:a16="http://schemas.microsoft.com/office/drawing/2014/main" id="{A78FD197-1BE7-BEC4-1AD3-BDC96CD9C4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47" name="Line 17">
              <a:extLst>
                <a:ext uri="{FF2B5EF4-FFF2-40B4-BE49-F238E27FC236}">
                  <a16:creationId xmlns:a16="http://schemas.microsoft.com/office/drawing/2014/main" id="{39EDE957-32CF-39FB-7755-B2EDC0C7F2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48" name="Line 18">
              <a:extLst>
                <a:ext uri="{FF2B5EF4-FFF2-40B4-BE49-F238E27FC236}">
                  <a16:creationId xmlns:a16="http://schemas.microsoft.com/office/drawing/2014/main" id="{614183F3-D459-E961-9713-C25F86E2F7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49" name="Line 19">
              <a:extLst>
                <a:ext uri="{FF2B5EF4-FFF2-40B4-BE49-F238E27FC236}">
                  <a16:creationId xmlns:a16="http://schemas.microsoft.com/office/drawing/2014/main" id="{2531F878-1E10-9F36-8F41-15BF15DC27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50" name="Line 20">
              <a:extLst>
                <a:ext uri="{FF2B5EF4-FFF2-40B4-BE49-F238E27FC236}">
                  <a16:creationId xmlns:a16="http://schemas.microsoft.com/office/drawing/2014/main" id="{8161EA15-085E-C7AD-3793-BA43BA02E4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51" name="Line 21">
              <a:extLst>
                <a:ext uri="{FF2B5EF4-FFF2-40B4-BE49-F238E27FC236}">
                  <a16:creationId xmlns:a16="http://schemas.microsoft.com/office/drawing/2014/main" id="{B54A31A2-E0C8-C8AC-76F5-8E019FB5C3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52" name="Line 22">
              <a:extLst>
                <a:ext uri="{FF2B5EF4-FFF2-40B4-BE49-F238E27FC236}">
                  <a16:creationId xmlns:a16="http://schemas.microsoft.com/office/drawing/2014/main" id="{A8AEA557-57B6-503C-3835-25E4E8B199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53" name="Line 23">
              <a:extLst>
                <a:ext uri="{FF2B5EF4-FFF2-40B4-BE49-F238E27FC236}">
                  <a16:creationId xmlns:a16="http://schemas.microsoft.com/office/drawing/2014/main" id="{371385E6-0869-7F33-EDE4-5620F81508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124" name="Group 24">
            <a:extLst>
              <a:ext uri="{FF2B5EF4-FFF2-40B4-BE49-F238E27FC236}">
                <a16:creationId xmlns:a16="http://schemas.microsoft.com/office/drawing/2014/main" id="{7EB44940-1540-3375-0D77-2CF1174F7710}"/>
              </a:ext>
            </a:extLst>
          </p:cNvPr>
          <p:cNvGrpSpPr>
            <a:grpSpLocks/>
          </p:cNvGrpSpPr>
          <p:nvPr/>
        </p:nvGrpSpPr>
        <p:grpSpPr bwMode="auto">
          <a:xfrm>
            <a:off x="3886200" y="1752600"/>
            <a:ext cx="609600" cy="4876800"/>
            <a:chOff x="480" y="1152"/>
            <a:chExt cx="384" cy="3072"/>
          </a:xfrm>
        </p:grpSpPr>
        <p:sp>
          <p:nvSpPr>
            <p:cNvPr id="5234" name="Line 25">
              <a:extLst>
                <a:ext uri="{FF2B5EF4-FFF2-40B4-BE49-F238E27FC236}">
                  <a16:creationId xmlns:a16="http://schemas.microsoft.com/office/drawing/2014/main" id="{E2850A43-05AA-D5D0-D5E1-4C4036D99D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35" name="Rectangle 26">
              <a:extLst>
                <a:ext uri="{FF2B5EF4-FFF2-40B4-BE49-F238E27FC236}">
                  <a16:creationId xmlns:a16="http://schemas.microsoft.com/office/drawing/2014/main" id="{108C71C8-2170-B376-A58C-696F90C43D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236" name="Line 27">
              <a:extLst>
                <a:ext uri="{FF2B5EF4-FFF2-40B4-BE49-F238E27FC236}">
                  <a16:creationId xmlns:a16="http://schemas.microsoft.com/office/drawing/2014/main" id="{0106B804-C05B-8166-3EE1-7CE025D9E3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37" name="Line 28">
              <a:extLst>
                <a:ext uri="{FF2B5EF4-FFF2-40B4-BE49-F238E27FC236}">
                  <a16:creationId xmlns:a16="http://schemas.microsoft.com/office/drawing/2014/main" id="{3A61C792-531D-E14C-DDAF-07F5864BAD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38" name="Line 29">
              <a:extLst>
                <a:ext uri="{FF2B5EF4-FFF2-40B4-BE49-F238E27FC236}">
                  <a16:creationId xmlns:a16="http://schemas.microsoft.com/office/drawing/2014/main" id="{0D66888E-7993-2748-65DC-6DCD6A4950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39" name="Line 30">
              <a:extLst>
                <a:ext uri="{FF2B5EF4-FFF2-40B4-BE49-F238E27FC236}">
                  <a16:creationId xmlns:a16="http://schemas.microsoft.com/office/drawing/2014/main" id="{9939D861-7122-5FD6-9AC9-8472204460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40" name="Line 31">
              <a:extLst>
                <a:ext uri="{FF2B5EF4-FFF2-40B4-BE49-F238E27FC236}">
                  <a16:creationId xmlns:a16="http://schemas.microsoft.com/office/drawing/2014/main" id="{19BDF48A-247E-A763-7249-1B8599C4E4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41" name="Line 32">
              <a:extLst>
                <a:ext uri="{FF2B5EF4-FFF2-40B4-BE49-F238E27FC236}">
                  <a16:creationId xmlns:a16="http://schemas.microsoft.com/office/drawing/2014/main" id="{463FD2D6-D3B6-65E1-8263-C74340387A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42" name="Line 33">
              <a:extLst>
                <a:ext uri="{FF2B5EF4-FFF2-40B4-BE49-F238E27FC236}">
                  <a16:creationId xmlns:a16="http://schemas.microsoft.com/office/drawing/2014/main" id="{5BFBE46C-5218-CB26-0A8D-DF0B254398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43" name="Line 34">
              <a:extLst>
                <a:ext uri="{FF2B5EF4-FFF2-40B4-BE49-F238E27FC236}">
                  <a16:creationId xmlns:a16="http://schemas.microsoft.com/office/drawing/2014/main" id="{AC936379-F869-CE7F-63DD-302D127C93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125" name="Group 35">
            <a:extLst>
              <a:ext uri="{FF2B5EF4-FFF2-40B4-BE49-F238E27FC236}">
                <a16:creationId xmlns:a16="http://schemas.microsoft.com/office/drawing/2014/main" id="{2B045949-2712-FD23-13C9-B61CCBDB9636}"/>
              </a:ext>
            </a:extLst>
          </p:cNvPr>
          <p:cNvGrpSpPr>
            <a:grpSpLocks/>
          </p:cNvGrpSpPr>
          <p:nvPr/>
        </p:nvGrpSpPr>
        <p:grpSpPr bwMode="auto">
          <a:xfrm>
            <a:off x="4495800" y="1752600"/>
            <a:ext cx="609600" cy="4876800"/>
            <a:chOff x="480" y="1152"/>
            <a:chExt cx="384" cy="3072"/>
          </a:xfrm>
        </p:grpSpPr>
        <p:sp>
          <p:nvSpPr>
            <p:cNvPr id="5224" name="Line 36">
              <a:extLst>
                <a:ext uri="{FF2B5EF4-FFF2-40B4-BE49-F238E27FC236}">
                  <a16:creationId xmlns:a16="http://schemas.microsoft.com/office/drawing/2014/main" id="{BC1BBB8D-F6EA-61F8-711A-AA681E6260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5" name="Rectangle 37">
              <a:extLst>
                <a:ext uri="{FF2B5EF4-FFF2-40B4-BE49-F238E27FC236}">
                  <a16:creationId xmlns:a16="http://schemas.microsoft.com/office/drawing/2014/main" id="{05F5D10C-26E5-F976-7DF1-A34356C676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226" name="Line 38">
              <a:extLst>
                <a:ext uri="{FF2B5EF4-FFF2-40B4-BE49-F238E27FC236}">
                  <a16:creationId xmlns:a16="http://schemas.microsoft.com/office/drawing/2014/main" id="{C5DC398D-EF15-7773-995D-D27D823CED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7" name="Line 39">
              <a:extLst>
                <a:ext uri="{FF2B5EF4-FFF2-40B4-BE49-F238E27FC236}">
                  <a16:creationId xmlns:a16="http://schemas.microsoft.com/office/drawing/2014/main" id="{415E4CD7-C631-E3B3-DB75-479217DD7E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8" name="Line 40">
              <a:extLst>
                <a:ext uri="{FF2B5EF4-FFF2-40B4-BE49-F238E27FC236}">
                  <a16:creationId xmlns:a16="http://schemas.microsoft.com/office/drawing/2014/main" id="{125FB684-588D-68CB-E5F0-6E8A3AB164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9" name="Line 41">
              <a:extLst>
                <a:ext uri="{FF2B5EF4-FFF2-40B4-BE49-F238E27FC236}">
                  <a16:creationId xmlns:a16="http://schemas.microsoft.com/office/drawing/2014/main" id="{3E2A9AB0-5506-5841-835A-2D35C17E8C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30" name="Line 42">
              <a:extLst>
                <a:ext uri="{FF2B5EF4-FFF2-40B4-BE49-F238E27FC236}">
                  <a16:creationId xmlns:a16="http://schemas.microsoft.com/office/drawing/2014/main" id="{9D2A59D8-0518-DBB8-B6A5-5F0D5E648B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31" name="Line 43">
              <a:extLst>
                <a:ext uri="{FF2B5EF4-FFF2-40B4-BE49-F238E27FC236}">
                  <a16:creationId xmlns:a16="http://schemas.microsoft.com/office/drawing/2014/main" id="{E96B94F3-326F-7C8C-CE93-DD41B5D295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32" name="Line 44">
              <a:extLst>
                <a:ext uri="{FF2B5EF4-FFF2-40B4-BE49-F238E27FC236}">
                  <a16:creationId xmlns:a16="http://schemas.microsoft.com/office/drawing/2014/main" id="{E6B06D30-5D4B-FFC9-23DE-E664FD278D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33" name="Line 45">
              <a:extLst>
                <a:ext uri="{FF2B5EF4-FFF2-40B4-BE49-F238E27FC236}">
                  <a16:creationId xmlns:a16="http://schemas.microsoft.com/office/drawing/2014/main" id="{03C2BED0-FBDD-B496-9124-8190D99855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126" name="Group 46">
            <a:extLst>
              <a:ext uri="{FF2B5EF4-FFF2-40B4-BE49-F238E27FC236}">
                <a16:creationId xmlns:a16="http://schemas.microsoft.com/office/drawing/2014/main" id="{F99687E2-739D-4370-6C8C-13FAA0B65CCD}"/>
              </a:ext>
            </a:extLst>
          </p:cNvPr>
          <p:cNvGrpSpPr>
            <a:grpSpLocks/>
          </p:cNvGrpSpPr>
          <p:nvPr/>
        </p:nvGrpSpPr>
        <p:grpSpPr bwMode="auto">
          <a:xfrm>
            <a:off x="5105400" y="1752600"/>
            <a:ext cx="609600" cy="4876800"/>
            <a:chOff x="480" y="1152"/>
            <a:chExt cx="384" cy="3072"/>
          </a:xfrm>
        </p:grpSpPr>
        <p:sp>
          <p:nvSpPr>
            <p:cNvPr id="5214" name="Line 47">
              <a:extLst>
                <a:ext uri="{FF2B5EF4-FFF2-40B4-BE49-F238E27FC236}">
                  <a16:creationId xmlns:a16="http://schemas.microsoft.com/office/drawing/2014/main" id="{A64DA451-348F-A447-AF4E-1AE2FCBFF3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15" name="Rectangle 48">
              <a:extLst>
                <a:ext uri="{FF2B5EF4-FFF2-40B4-BE49-F238E27FC236}">
                  <a16:creationId xmlns:a16="http://schemas.microsoft.com/office/drawing/2014/main" id="{10D00D63-E421-FBA9-6E56-2C79394479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216" name="Line 49">
              <a:extLst>
                <a:ext uri="{FF2B5EF4-FFF2-40B4-BE49-F238E27FC236}">
                  <a16:creationId xmlns:a16="http://schemas.microsoft.com/office/drawing/2014/main" id="{05202C0A-A385-2B66-E23C-C183EA6D4C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17" name="Line 50">
              <a:extLst>
                <a:ext uri="{FF2B5EF4-FFF2-40B4-BE49-F238E27FC236}">
                  <a16:creationId xmlns:a16="http://schemas.microsoft.com/office/drawing/2014/main" id="{1BA956CF-7754-DDC4-CCBB-10BF26802B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18" name="Line 51">
              <a:extLst>
                <a:ext uri="{FF2B5EF4-FFF2-40B4-BE49-F238E27FC236}">
                  <a16:creationId xmlns:a16="http://schemas.microsoft.com/office/drawing/2014/main" id="{0F7F0F7C-1A76-1DF9-1AA4-5018385E00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19" name="Line 52">
              <a:extLst>
                <a:ext uri="{FF2B5EF4-FFF2-40B4-BE49-F238E27FC236}">
                  <a16:creationId xmlns:a16="http://schemas.microsoft.com/office/drawing/2014/main" id="{220EF7CF-CA11-5859-858C-87E48FE733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0" name="Line 53">
              <a:extLst>
                <a:ext uri="{FF2B5EF4-FFF2-40B4-BE49-F238E27FC236}">
                  <a16:creationId xmlns:a16="http://schemas.microsoft.com/office/drawing/2014/main" id="{5EF9A0AE-6D55-7626-03BA-16F97CD722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1" name="Line 54">
              <a:extLst>
                <a:ext uri="{FF2B5EF4-FFF2-40B4-BE49-F238E27FC236}">
                  <a16:creationId xmlns:a16="http://schemas.microsoft.com/office/drawing/2014/main" id="{2F3A0655-9D8D-C13A-FD72-20C50458EA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2" name="Line 55">
              <a:extLst>
                <a:ext uri="{FF2B5EF4-FFF2-40B4-BE49-F238E27FC236}">
                  <a16:creationId xmlns:a16="http://schemas.microsoft.com/office/drawing/2014/main" id="{0CEC87F9-C19E-6DBB-3B38-119EA6D9AA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3" name="Line 56">
              <a:extLst>
                <a:ext uri="{FF2B5EF4-FFF2-40B4-BE49-F238E27FC236}">
                  <a16:creationId xmlns:a16="http://schemas.microsoft.com/office/drawing/2014/main" id="{EA1670F5-F383-55D4-2099-C5F6A00115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127" name="Group 57">
            <a:extLst>
              <a:ext uri="{FF2B5EF4-FFF2-40B4-BE49-F238E27FC236}">
                <a16:creationId xmlns:a16="http://schemas.microsoft.com/office/drawing/2014/main" id="{9CF4F6F5-5635-B5D6-3610-E9A26979AE2A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1752600"/>
            <a:ext cx="609600" cy="4876800"/>
            <a:chOff x="480" y="1152"/>
            <a:chExt cx="384" cy="3072"/>
          </a:xfrm>
        </p:grpSpPr>
        <p:sp>
          <p:nvSpPr>
            <p:cNvPr id="5204" name="Line 58">
              <a:extLst>
                <a:ext uri="{FF2B5EF4-FFF2-40B4-BE49-F238E27FC236}">
                  <a16:creationId xmlns:a16="http://schemas.microsoft.com/office/drawing/2014/main" id="{73EF3D07-8177-D4A2-9FA5-1957CCC31A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05" name="Rectangle 59">
              <a:extLst>
                <a:ext uri="{FF2B5EF4-FFF2-40B4-BE49-F238E27FC236}">
                  <a16:creationId xmlns:a16="http://schemas.microsoft.com/office/drawing/2014/main" id="{564C2C57-FAD5-148F-67F5-A044198670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206" name="Line 60">
              <a:extLst>
                <a:ext uri="{FF2B5EF4-FFF2-40B4-BE49-F238E27FC236}">
                  <a16:creationId xmlns:a16="http://schemas.microsoft.com/office/drawing/2014/main" id="{C69F3990-0F07-6126-55C7-A287598105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07" name="Line 61">
              <a:extLst>
                <a:ext uri="{FF2B5EF4-FFF2-40B4-BE49-F238E27FC236}">
                  <a16:creationId xmlns:a16="http://schemas.microsoft.com/office/drawing/2014/main" id="{248DA8B0-CBCB-1FE3-21CD-13D6E51EA0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08" name="Line 62">
              <a:extLst>
                <a:ext uri="{FF2B5EF4-FFF2-40B4-BE49-F238E27FC236}">
                  <a16:creationId xmlns:a16="http://schemas.microsoft.com/office/drawing/2014/main" id="{84EBDA4A-EF12-BB2B-CF5A-68B81A5D6D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09" name="Line 63">
              <a:extLst>
                <a:ext uri="{FF2B5EF4-FFF2-40B4-BE49-F238E27FC236}">
                  <a16:creationId xmlns:a16="http://schemas.microsoft.com/office/drawing/2014/main" id="{CDF79B8B-0E0C-9A46-1705-1E58422D83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10" name="Line 64">
              <a:extLst>
                <a:ext uri="{FF2B5EF4-FFF2-40B4-BE49-F238E27FC236}">
                  <a16:creationId xmlns:a16="http://schemas.microsoft.com/office/drawing/2014/main" id="{EE6271E7-D463-549E-B75D-43B1A52983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11" name="Line 65">
              <a:extLst>
                <a:ext uri="{FF2B5EF4-FFF2-40B4-BE49-F238E27FC236}">
                  <a16:creationId xmlns:a16="http://schemas.microsoft.com/office/drawing/2014/main" id="{933E1B07-558A-720B-2726-CB3163BD0E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12" name="Line 66">
              <a:extLst>
                <a:ext uri="{FF2B5EF4-FFF2-40B4-BE49-F238E27FC236}">
                  <a16:creationId xmlns:a16="http://schemas.microsoft.com/office/drawing/2014/main" id="{CF47FE95-D079-87D1-D386-4AC0A7B8E8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13" name="Line 67">
              <a:extLst>
                <a:ext uri="{FF2B5EF4-FFF2-40B4-BE49-F238E27FC236}">
                  <a16:creationId xmlns:a16="http://schemas.microsoft.com/office/drawing/2014/main" id="{580269ED-48EC-38A7-5599-EBAF8634AA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128" name="Group 68">
            <a:extLst>
              <a:ext uri="{FF2B5EF4-FFF2-40B4-BE49-F238E27FC236}">
                <a16:creationId xmlns:a16="http://schemas.microsoft.com/office/drawing/2014/main" id="{1BFBB77C-59E3-9B8D-AB7C-F75B8AB3C218}"/>
              </a:ext>
            </a:extLst>
          </p:cNvPr>
          <p:cNvGrpSpPr>
            <a:grpSpLocks/>
          </p:cNvGrpSpPr>
          <p:nvPr/>
        </p:nvGrpSpPr>
        <p:grpSpPr bwMode="auto">
          <a:xfrm>
            <a:off x="1447800" y="1752600"/>
            <a:ext cx="609600" cy="4876800"/>
            <a:chOff x="480" y="1152"/>
            <a:chExt cx="384" cy="3072"/>
          </a:xfrm>
        </p:grpSpPr>
        <p:sp>
          <p:nvSpPr>
            <p:cNvPr id="5194" name="Line 69">
              <a:extLst>
                <a:ext uri="{FF2B5EF4-FFF2-40B4-BE49-F238E27FC236}">
                  <a16:creationId xmlns:a16="http://schemas.microsoft.com/office/drawing/2014/main" id="{A3BE0608-05C7-FCFA-027E-2D33543E29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95" name="Rectangle 70">
              <a:extLst>
                <a:ext uri="{FF2B5EF4-FFF2-40B4-BE49-F238E27FC236}">
                  <a16:creationId xmlns:a16="http://schemas.microsoft.com/office/drawing/2014/main" id="{21D4971A-885F-471C-44FC-600593F1DA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196" name="Line 71">
              <a:extLst>
                <a:ext uri="{FF2B5EF4-FFF2-40B4-BE49-F238E27FC236}">
                  <a16:creationId xmlns:a16="http://schemas.microsoft.com/office/drawing/2014/main" id="{A4FD76AC-EB2F-1E17-A1CC-7F029398E1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97" name="Line 72">
              <a:extLst>
                <a:ext uri="{FF2B5EF4-FFF2-40B4-BE49-F238E27FC236}">
                  <a16:creationId xmlns:a16="http://schemas.microsoft.com/office/drawing/2014/main" id="{8A76E646-CB81-7167-56FF-8F6DE86216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98" name="Line 73">
              <a:extLst>
                <a:ext uri="{FF2B5EF4-FFF2-40B4-BE49-F238E27FC236}">
                  <a16:creationId xmlns:a16="http://schemas.microsoft.com/office/drawing/2014/main" id="{8B5CCF2B-DA79-55B0-591C-549163D7F3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99" name="Line 74">
              <a:extLst>
                <a:ext uri="{FF2B5EF4-FFF2-40B4-BE49-F238E27FC236}">
                  <a16:creationId xmlns:a16="http://schemas.microsoft.com/office/drawing/2014/main" id="{7E2334FA-7B07-DEC3-143B-E9033A00BD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00" name="Line 75">
              <a:extLst>
                <a:ext uri="{FF2B5EF4-FFF2-40B4-BE49-F238E27FC236}">
                  <a16:creationId xmlns:a16="http://schemas.microsoft.com/office/drawing/2014/main" id="{5BC43453-FF59-B475-7257-8733DA5868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01" name="Line 76">
              <a:extLst>
                <a:ext uri="{FF2B5EF4-FFF2-40B4-BE49-F238E27FC236}">
                  <a16:creationId xmlns:a16="http://schemas.microsoft.com/office/drawing/2014/main" id="{57ECD622-8FAD-4DEF-5B68-527C72972B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02" name="Line 77">
              <a:extLst>
                <a:ext uri="{FF2B5EF4-FFF2-40B4-BE49-F238E27FC236}">
                  <a16:creationId xmlns:a16="http://schemas.microsoft.com/office/drawing/2014/main" id="{3B619AF1-D575-1B46-8EED-409B3E902E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03" name="Line 78">
              <a:extLst>
                <a:ext uri="{FF2B5EF4-FFF2-40B4-BE49-F238E27FC236}">
                  <a16:creationId xmlns:a16="http://schemas.microsoft.com/office/drawing/2014/main" id="{76C1F473-5168-0A32-94A2-2A4D7A39F6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129" name="Group 79">
            <a:extLst>
              <a:ext uri="{FF2B5EF4-FFF2-40B4-BE49-F238E27FC236}">
                <a16:creationId xmlns:a16="http://schemas.microsoft.com/office/drawing/2014/main" id="{2F5577AC-841F-BFFB-3011-70F5E28BD3E4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1752600"/>
            <a:ext cx="609600" cy="4876800"/>
            <a:chOff x="480" y="1152"/>
            <a:chExt cx="384" cy="3072"/>
          </a:xfrm>
        </p:grpSpPr>
        <p:sp>
          <p:nvSpPr>
            <p:cNvPr id="5184" name="Line 80">
              <a:extLst>
                <a:ext uri="{FF2B5EF4-FFF2-40B4-BE49-F238E27FC236}">
                  <a16:creationId xmlns:a16="http://schemas.microsoft.com/office/drawing/2014/main" id="{A932FE5D-CADB-DD37-7983-DF89D5E7C4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85" name="Rectangle 81">
              <a:extLst>
                <a:ext uri="{FF2B5EF4-FFF2-40B4-BE49-F238E27FC236}">
                  <a16:creationId xmlns:a16="http://schemas.microsoft.com/office/drawing/2014/main" id="{3AA55A92-39AF-0250-1804-5E44C56430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186" name="Line 82">
              <a:extLst>
                <a:ext uri="{FF2B5EF4-FFF2-40B4-BE49-F238E27FC236}">
                  <a16:creationId xmlns:a16="http://schemas.microsoft.com/office/drawing/2014/main" id="{8E0F72EB-FFA1-7B86-5711-8A0185B1EC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87" name="Line 83">
              <a:extLst>
                <a:ext uri="{FF2B5EF4-FFF2-40B4-BE49-F238E27FC236}">
                  <a16:creationId xmlns:a16="http://schemas.microsoft.com/office/drawing/2014/main" id="{25AC3300-2214-27FF-6A70-9E1994F1C6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88" name="Line 84">
              <a:extLst>
                <a:ext uri="{FF2B5EF4-FFF2-40B4-BE49-F238E27FC236}">
                  <a16:creationId xmlns:a16="http://schemas.microsoft.com/office/drawing/2014/main" id="{88A74F8B-BDC2-C9B6-0498-E9D97901F9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89" name="Line 85">
              <a:extLst>
                <a:ext uri="{FF2B5EF4-FFF2-40B4-BE49-F238E27FC236}">
                  <a16:creationId xmlns:a16="http://schemas.microsoft.com/office/drawing/2014/main" id="{1DCFB90A-5443-DD7B-9564-FA42AAB5D8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90" name="Line 86">
              <a:extLst>
                <a:ext uri="{FF2B5EF4-FFF2-40B4-BE49-F238E27FC236}">
                  <a16:creationId xmlns:a16="http://schemas.microsoft.com/office/drawing/2014/main" id="{687F665C-0CC3-F110-8020-E2CEA5CA17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91" name="Line 87">
              <a:extLst>
                <a:ext uri="{FF2B5EF4-FFF2-40B4-BE49-F238E27FC236}">
                  <a16:creationId xmlns:a16="http://schemas.microsoft.com/office/drawing/2014/main" id="{24B8859E-A33D-B52C-0F2B-275C7E92ED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92" name="Line 88">
              <a:extLst>
                <a:ext uri="{FF2B5EF4-FFF2-40B4-BE49-F238E27FC236}">
                  <a16:creationId xmlns:a16="http://schemas.microsoft.com/office/drawing/2014/main" id="{B67FB9BF-4FE2-DEEF-2F33-3298B846F3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93" name="Line 89">
              <a:extLst>
                <a:ext uri="{FF2B5EF4-FFF2-40B4-BE49-F238E27FC236}">
                  <a16:creationId xmlns:a16="http://schemas.microsoft.com/office/drawing/2014/main" id="{EC87D1EB-CFD6-968C-A3B9-D257FA98C9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130" name="Rectangle 115">
            <a:extLst>
              <a:ext uri="{FF2B5EF4-FFF2-40B4-BE49-F238E27FC236}">
                <a16:creationId xmlns:a16="http://schemas.microsoft.com/office/drawing/2014/main" id="{AC37553F-447B-F519-BD3C-6BB6406E72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905000"/>
            <a:ext cx="547688" cy="473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[ 0 ]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[ 1 ]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[ 2 ]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[ 3 ]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[ 4 ]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[ 5 ]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[ 6 ]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[ 7 ]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[ 8 ]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[ 9 ]</a:t>
            </a:r>
          </a:p>
        </p:txBody>
      </p:sp>
      <p:grpSp>
        <p:nvGrpSpPr>
          <p:cNvPr id="5131" name="Group 144">
            <a:extLst>
              <a:ext uri="{FF2B5EF4-FFF2-40B4-BE49-F238E27FC236}">
                <a16:creationId xmlns:a16="http://schemas.microsoft.com/office/drawing/2014/main" id="{D57D9AD4-BA46-3CD9-F445-F436E8E8D2A9}"/>
              </a:ext>
            </a:extLst>
          </p:cNvPr>
          <p:cNvGrpSpPr>
            <a:grpSpLocks/>
          </p:cNvGrpSpPr>
          <p:nvPr/>
        </p:nvGrpSpPr>
        <p:grpSpPr bwMode="auto">
          <a:xfrm>
            <a:off x="5715000" y="1752600"/>
            <a:ext cx="609600" cy="4876800"/>
            <a:chOff x="480" y="1152"/>
            <a:chExt cx="384" cy="3072"/>
          </a:xfrm>
        </p:grpSpPr>
        <p:sp>
          <p:nvSpPr>
            <p:cNvPr id="5174" name="Line 145">
              <a:extLst>
                <a:ext uri="{FF2B5EF4-FFF2-40B4-BE49-F238E27FC236}">
                  <a16:creationId xmlns:a16="http://schemas.microsoft.com/office/drawing/2014/main" id="{F7744D3B-A013-9E79-D612-1E9A230861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5" name="Rectangle 146">
              <a:extLst>
                <a:ext uri="{FF2B5EF4-FFF2-40B4-BE49-F238E27FC236}">
                  <a16:creationId xmlns:a16="http://schemas.microsoft.com/office/drawing/2014/main" id="{4F212766-1A94-6FE7-CD02-9C6FF60F11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176" name="Line 147">
              <a:extLst>
                <a:ext uri="{FF2B5EF4-FFF2-40B4-BE49-F238E27FC236}">
                  <a16:creationId xmlns:a16="http://schemas.microsoft.com/office/drawing/2014/main" id="{93A0CBD3-6ECD-4A60-2A16-329FAAFA7E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7" name="Line 148">
              <a:extLst>
                <a:ext uri="{FF2B5EF4-FFF2-40B4-BE49-F238E27FC236}">
                  <a16:creationId xmlns:a16="http://schemas.microsoft.com/office/drawing/2014/main" id="{22CF1C34-6A7D-BD50-A87A-5181F3ADF3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8" name="Line 149">
              <a:extLst>
                <a:ext uri="{FF2B5EF4-FFF2-40B4-BE49-F238E27FC236}">
                  <a16:creationId xmlns:a16="http://schemas.microsoft.com/office/drawing/2014/main" id="{A4166305-15E3-21F1-39CC-E8979265E9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9" name="Line 150">
              <a:extLst>
                <a:ext uri="{FF2B5EF4-FFF2-40B4-BE49-F238E27FC236}">
                  <a16:creationId xmlns:a16="http://schemas.microsoft.com/office/drawing/2014/main" id="{DE24E787-9535-5F7F-B8B8-89D801A25F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80" name="Line 151">
              <a:extLst>
                <a:ext uri="{FF2B5EF4-FFF2-40B4-BE49-F238E27FC236}">
                  <a16:creationId xmlns:a16="http://schemas.microsoft.com/office/drawing/2014/main" id="{961D29EA-C568-ED73-C690-B0B529D7B7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81" name="Line 152">
              <a:extLst>
                <a:ext uri="{FF2B5EF4-FFF2-40B4-BE49-F238E27FC236}">
                  <a16:creationId xmlns:a16="http://schemas.microsoft.com/office/drawing/2014/main" id="{CCB90D52-EAD6-9773-42AC-B4119DBD40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82" name="Line 153">
              <a:extLst>
                <a:ext uri="{FF2B5EF4-FFF2-40B4-BE49-F238E27FC236}">
                  <a16:creationId xmlns:a16="http://schemas.microsoft.com/office/drawing/2014/main" id="{4AE167AC-240D-0FDA-B3C7-B08E3C85E7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83" name="Line 154">
              <a:extLst>
                <a:ext uri="{FF2B5EF4-FFF2-40B4-BE49-F238E27FC236}">
                  <a16:creationId xmlns:a16="http://schemas.microsoft.com/office/drawing/2014/main" id="{F674A8A3-CE51-A2F6-E75A-44E7DD4225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132" name="Group 156">
            <a:extLst>
              <a:ext uri="{FF2B5EF4-FFF2-40B4-BE49-F238E27FC236}">
                <a16:creationId xmlns:a16="http://schemas.microsoft.com/office/drawing/2014/main" id="{BA1E7261-4747-D93E-C43B-246EAD5F4FAB}"/>
              </a:ext>
            </a:extLst>
          </p:cNvPr>
          <p:cNvGrpSpPr>
            <a:grpSpLocks/>
          </p:cNvGrpSpPr>
          <p:nvPr/>
        </p:nvGrpSpPr>
        <p:grpSpPr bwMode="auto">
          <a:xfrm>
            <a:off x="6324600" y="1752600"/>
            <a:ext cx="609600" cy="4876800"/>
            <a:chOff x="480" y="1152"/>
            <a:chExt cx="384" cy="3072"/>
          </a:xfrm>
        </p:grpSpPr>
        <p:sp>
          <p:nvSpPr>
            <p:cNvPr id="5164" name="Line 157">
              <a:extLst>
                <a:ext uri="{FF2B5EF4-FFF2-40B4-BE49-F238E27FC236}">
                  <a16:creationId xmlns:a16="http://schemas.microsoft.com/office/drawing/2014/main" id="{2BA75F95-CFA6-A9DA-7733-AE6C3B20FA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5" name="Rectangle 158">
              <a:extLst>
                <a:ext uri="{FF2B5EF4-FFF2-40B4-BE49-F238E27FC236}">
                  <a16:creationId xmlns:a16="http://schemas.microsoft.com/office/drawing/2014/main" id="{FD5A1E6C-DE04-83C6-C063-2E12D7358E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166" name="Line 159">
              <a:extLst>
                <a:ext uri="{FF2B5EF4-FFF2-40B4-BE49-F238E27FC236}">
                  <a16:creationId xmlns:a16="http://schemas.microsoft.com/office/drawing/2014/main" id="{700630EE-3A80-DCF9-F344-8D4D173E91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7" name="Line 160">
              <a:extLst>
                <a:ext uri="{FF2B5EF4-FFF2-40B4-BE49-F238E27FC236}">
                  <a16:creationId xmlns:a16="http://schemas.microsoft.com/office/drawing/2014/main" id="{0135E4CA-B292-AC3B-79AD-FA1624DAC5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8" name="Line 161">
              <a:extLst>
                <a:ext uri="{FF2B5EF4-FFF2-40B4-BE49-F238E27FC236}">
                  <a16:creationId xmlns:a16="http://schemas.microsoft.com/office/drawing/2014/main" id="{743E57D8-BA65-54F0-7FF9-643BCA92D5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9" name="Line 162">
              <a:extLst>
                <a:ext uri="{FF2B5EF4-FFF2-40B4-BE49-F238E27FC236}">
                  <a16:creationId xmlns:a16="http://schemas.microsoft.com/office/drawing/2014/main" id="{15BE76B1-2756-4BA4-1E25-2D0C0801B3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0" name="Line 163">
              <a:extLst>
                <a:ext uri="{FF2B5EF4-FFF2-40B4-BE49-F238E27FC236}">
                  <a16:creationId xmlns:a16="http://schemas.microsoft.com/office/drawing/2014/main" id="{AC3E46F2-057C-EE9A-1E67-6660B9EC49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1" name="Line 164">
              <a:extLst>
                <a:ext uri="{FF2B5EF4-FFF2-40B4-BE49-F238E27FC236}">
                  <a16:creationId xmlns:a16="http://schemas.microsoft.com/office/drawing/2014/main" id="{1984CF55-317E-476E-0134-662553BCDF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2" name="Line 165">
              <a:extLst>
                <a:ext uri="{FF2B5EF4-FFF2-40B4-BE49-F238E27FC236}">
                  <a16:creationId xmlns:a16="http://schemas.microsoft.com/office/drawing/2014/main" id="{F6AAF8E7-73E3-677E-4109-27276241EF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3" name="Line 166">
              <a:extLst>
                <a:ext uri="{FF2B5EF4-FFF2-40B4-BE49-F238E27FC236}">
                  <a16:creationId xmlns:a16="http://schemas.microsoft.com/office/drawing/2014/main" id="{AEB17819-788D-6AFC-F962-2695433D67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133" name="Group 168">
            <a:extLst>
              <a:ext uri="{FF2B5EF4-FFF2-40B4-BE49-F238E27FC236}">
                <a16:creationId xmlns:a16="http://schemas.microsoft.com/office/drawing/2014/main" id="{C4CE8DB7-EB99-C036-EF79-17CB89B90EA6}"/>
              </a:ext>
            </a:extLst>
          </p:cNvPr>
          <p:cNvGrpSpPr>
            <a:grpSpLocks/>
          </p:cNvGrpSpPr>
          <p:nvPr/>
        </p:nvGrpSpPr>
        <p:grpSpPr bwMode="auto">
          <a:xfrm>
            <a:off x="6934200" y="1752600"/>
            <a:ext cx="609600" cy="4876800"/>
            <a:chOff x="480" y="1152"/>
            <a:chExt cx="384" cy="3072"/>
          </a:xfrm>
        </p:grpSpPr>
        <p:sp>
          <p:nvSpPr>
            <p:cNvPr id="5154" name="Line 169">
              <a:extLst>
                <a:ext uri="{FF2B5EF4-FFF2-40B4-BE49-F238E27FC236}">
                  <a16:creationId xmlns:a16="http://schemas.microsoft.com/office/drawing/2014/main" id="{C4441084-A098-A54A-F1EA-25270A6B83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5" name="Rectangle 170">
              <a:extLst>
                <a:ext uri="{FF2B5EF4-FFF2-40B4-BE49-F238E27FC236}">
                  <a16:creationId xmlns:a16="http://schemas.microsoft.com/office/drawing/2014/main" id="{B0C2847F-4AFA-0DC4-C70F-4C902269DC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156" name="Line 171">
              <a:extLst>
                <a:ext uri="{FF2B5EF4-FFF2-40B4-BE49-F238E27FC236}">
                  <a16:creationId xmlns:a16="http://schemas.microsoft.com/office/drawing/2014/main" id="{3582F92D-C10F-CFB5-E1C8-B181FDCDEB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7" name="Line 172">
              <a:extLst>
                <a:ext uri="{FF2B5EF4-FFF2-40B4-BE49-F238E27FC236}">
                  <a16:creationId xmlns:a16="http://schemas.microsoft.com/office/drawing/2014/main" id="{015CE669-DC36-6C44-2812-9914B43B67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8" name="Line 173">
              <a:extLst>
                <a:ext uri="{FF2B5EF4-FFF2-40B4-BE49-F238E27FC236}">
                  <a16:creationId xmlns:a16="http://schemas.microsoft.com/office/drawing/2014/main" id="{4787AD91-BE02-8678-1BC1-ACB901CB2A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9" name="Line 174">
              <a:extLst>
                <a:ext uri="{FF2B5EF4-FFF2-40B4-BE49-F238E27FC236}">
                  <a16:creationId xmlns:a16="http://schemas.microsoft.com/office/drawing/2014/main" id="{B3EDB379-AD95-0D2A-2028-C0C37051B8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0" name="Line 175">
              <a:extLst>
                <a:ext uri="{FF2B5EF4-FFF2-40B4-BE49-F238E27FC236}">
                  <a16:creationId xmlns:a16="http://schemas.microsoft.com/office/drawing/2014/main" id="{E810FD2B-BAFE-DBD9-F9F5-12F9D8F2AA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1" name="Line 176">
              <a:extLst>
                <a:ext uri="{FF2B5EF4-FFF2-40B4-BE49-F238E27FC236}">
                  <a16:creationId xmlns:a16="http://schemas.microsoft.com/office/drawing/2014/main" id="{D1108319-00EB-7111-A426-3CE04FFC33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2" name="Line 177">
              <a:extLst>
                <a:ext uri="{FF2B5EF4-FFF2-40B4-BE49-F238E27FC236}">
                  <a16:creationId xmlns:a16="http://schemas.microsoft.com/office/drawing/2014/main" id="{38095583-7157-469A-A5AA-1B08CF41BD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3" name="Line 178">
              <a:extLst>
                <a:ext uri="{FF2B5EF4-FFF2-40B4-BE49-F238E27FC236}">
                  <a16:creationId xmlns:a16="http://schemas.microsoft.com/office/drawing/2014/main" id="{B8BE3B98-0D93-B32D-7EB1-C145751AB5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134" name="Group 65">
            <a:extLst>
              <a:ext uri="{FF2B5EF4-FFF2-40B4-BE49-F238E27FC236}">
                <a16:creationId xmlns:a16="http://schemas.microsoft.com/office/drawing/2014/main" id="{5AEAD46D-93BE-8772-647D-C9C51A50771D}"/>
              </a:ext>
            </a:extLst>
          </p:cNvPr>
          <p:cNvGrpSpPr>
            <a:grpSpLocks/>
          </p:cNvGrpSpPr>
          <p:nvPr/>
        </p:nvGrpSpPr>
        <p:grpSpPr bwMode="auto">
          <a:xfrm>
            <a:off x="7539038" y="1755775"/>
            <a:ext cx="609600" cy="4876800"/>
            <a:chOff x="480" y="1152"/>
            <a:chExt cx="384" cy="3072"/>
          </a:xfrm>
        </p:grpSpPr>
        <p:sp>
          <p:nvSpPr>
            <p:cNvPr id="5144" name="Line 66">
              <a:extLst>
                <a:ext uri="{FF2B5EF4-FFF2-40B4-BE49-F238E27FC236}">
                  <a16:creationId xmlns:a16="http://schemas.microsoft.com/office/drawing/2014/main" id="{E0FF00D2-900E-09E0-F57A-AF7A296750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5" name="Rectangle 67">
              <a:extLst>
                <a:ext uri="{FF2B5EF4-FFF2-40B4-BE49-F238E27FC236}">
                  <a16:creationId xmlns:a16="http://schemas.microsoft.com/office/drawing/2014/main" id="{89E85F9A-1799-2D50-D24C-2C1D4B6170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146" name="Line 68">
              <a:extLst>
                <a:ext uri="{FF2B5EF4-FFF2-40B4-BE49-F238E27FC236}">
                  <a16:creationId xmlns:a16="http://schemas.microsoft.com/office/drawing/2014/main" id="{07A4B182-BEDD-FD49-5398-4DC506F21D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7" name="Line 69">
              <a:extLst>
                <a:ext uri="{FF2B5EF4-FFF2-40B4-BE49-F238E27FC236}">
                  <a16:creationId xmlns:a16="http://schemas.microsoft.com/office/drawing/2014/main" id="{C867B484-1E50-D0F4-CA5F-AE0CA4512A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8" name="Line 70">
              <a:extLst>
                <a:ext uri="{FF2B5EF4-FFF2-40B4-BE49-F238E27FC236}">
                  <a16:creationId xmlns:a16="http://schemas.microsoft.com/office/drawing/2014/main" id="{69AC1476-2DEC-47A3-47FD-AE16C7BE52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9" name="Line 71">
              <a:extLst>
                <a:ext uri="{FF2B5EF4-FFF2-40B4-BE49-F238E27FC236}">
                  <a16:creationId xmlns:a16="http://schemas.microsoft.com/office/drawing/2014/main" id="{C6A4B18D-1F0C-DDE7-6606-0316CFB07E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0" name="Line 72">
              <a:extLst>
                <a:ext uri="{FF2B5EF4-FFF2-40B4-BE49-F238E27FC236}">
                  <a16:creationId xmlns:a16="http://schemas.microsoft.com/office/drawing/2014/main" id="{1FC3A371-4F06-8E88-F768-47482E5B6D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1" name="Line 73">
              <a:extLst>
                <a:ext uri="{FF2B5EF4-FFF2-40B4-BE49-F238E27FC236}">
                  <a16:creationId xmlns:a16="http://schemas.microsoft.com/office/drawing/2014/main" id="{8681FBA5-A22F-D7F9-47D3-8FCAA65D57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2" name="Line 74">
              <a:extLst>
                <a:ext uri="{FF2B5EF4-FFF2-40B4-BE49-F238E27FC236}">
                  <a16:creationId xmlns:a16="http://schemas.microsoft.com/office/drawing/2014/main" id="{8055308F-16B4-E850-A927-EC623519B5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3" name="Line 75">
              <a:extLst>
                <a:ext uri="{FF2B5EF4-FFF2-40B4-BE49-F238E27FC236}">
                  <a16:creationId xmlns:a16="http://schemas.microsoft.com/office/drawing/2014/main" id="{30259C7E-BB23-4A39-38DC-758EE78C0A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135" name="Rectangle 120">
            <a:extLst>
              <a:ext uri="{FF2B5EF4-FFF2-40B4-BE49-F238E27FC236}">
                <a16:creationId xmlns:a16="http://schemas.microsoft.com/office/drawing/2014/main" id="{AD5CAEE7-C5CA-0E90-41C8-7B157A6FA0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000" y="1804988"/>
            <a:ext cx="412750" cy="477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9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28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48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22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5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54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63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76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81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92</a:t>
            </a:r>
          </a:p>
        </p:txBody>
      </p:sp>
      <p:sp>
        <p:nvSpPr>
          <p:cNvPr id="5136" name="Rectangle 120">
            <a:extLst>
              <a:ext uri="{FF2B5EF4-FFF2-40B4-BE49-F238E27FC236}">
                <a16:creationId xmlns:a16="http://schemas.microsoft.com/office/drawing/2014/main" id="{774F19D5-895C-87BB-D6E1-E3914958ED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3838" y="1849438"/>
            <a:ext cx="412750" cy="477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48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28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9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22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5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54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63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76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81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92</a:t>
            </a:r>
          </a:p>
        </p:txBody>
      </p:sp>
      <p:sp>
        <p:nvSpPr>
          <p:cNvPr id="5137" name="Rectangle 120">
            <a:extLst>
              <a:ext uri="{FF2B5EF4-FFF2-40B4-BE49-F238E27FC236}">
                <a16:creationId xmlns:a16="http://schemas.microsoft.com/office/drawing/2014/main" id="{F294F844-8C98-5734-A3ED-0B9D29951F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2650" y="1822450"/>
            <a:ext cx="414338" cy="477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5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28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9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22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48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54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63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76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81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92</a:t>
            </a:r>
          </a:p>
        </p:txBody>
      </p:sp>
      <p:sp>
        <p:nvSpPr>
          <p:cNvPr id="5138" name="Rectangle 120">
            <a:extLst>
              <a:ext uri="{FF2B5EF4-FFF2-40B4-BE49-F238E27FC236}">
                <a16:creationId xmlns:a16="http://schemas.microsoft.com/office/drawing/2014/main" id="{9ACA32F7-2C94-E741-2F0A-A568420AAB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4788" y="1822450"/>
            <a:ext cx="412750" cy="477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28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5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9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22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48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54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63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76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81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92</a:t>
            </a:r>
          </a:p>
        </p:txBody>
      </p:sp>
      <p:sp>
        <p:nvSpPr>
          <p:cNvPr id="5139" name="Rectangle 120">
            <a:extLst>
              <a:ext uri="{FF2B5EF4-FFF2-40B4-BE49-F238E27FC236}">
                <a16:creationId xmlns:a16="http://schemas.microsoft.com/office/drawing/2014/main" id="{CB0B561D-F06E-6DE5-4A40-EDAA0E954F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5813" y="1822450"/>
            <a:ext cx="414337" cy="477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28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22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9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5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48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54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63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76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81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92</a:t>
            </a:r>
          </a:p>
        </p:txBody>
      </p:sp>
      <p:sp>
        <p:nvSpPr>
          <p:cNvPr id="5140" name="Rectangle 120">
            <a:extLst>
              <a:ext uri="{FF2B5EF4-FFF2-40B4-BE49-F238E27FC236}">
                <a16:creationId xmlns:a16="http://schemas.microsoft.com/office/drawing/2014/main" id="{FB5AF712-F776-C83B-5982-3960E2AB88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9388" y="1822450"/>
            <a:ext cx="412750" cy="477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5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22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9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28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48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54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63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76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81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92</a:t>
            </a:r>
          </a:p>
        </p:txBody>
      </p:sp>
      <p:sp>
        <p:nvSpPr>
          <p:cNvPr id="5141" name="Rectangle 120">
            <a:extLst>
              <a:ext uri="{FF2B5EF4-FFF2-40B4-BE49-F238E27FC236}">
                <a16:creationId xmlns:a16="http://schemas.microsoft.com/office/drawing/2014/main" id="{9DD081C9-7DA8-FB2D-332A-E1AF0997D6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65650" y="1822450"/>
            <a:ext cx="412750" cy="477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22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5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9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28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48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54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63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76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81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92</a:t>
            </a:r>
          </a:p>
        </p:txBody>
      </p:sp>
      <p:sp>
        <p:nvSpPr>
          <p:cNvPr id="5142" name="Rectangle 120">
            <a:extLst>
              <a:ext uri="{FF2B5EF4-FFF2-40B4-BE49-F238E27FC236}">
                <a16:creationId xmlns:a16="http://schemas.microsoft.com/office/drawing/2014/main" id="{DE031D9B-7CD1-0C14-ADF8-601D30F439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0013" y="1822450"/>
            <a:ext cx="412750" cy="477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9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5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22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28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48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54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63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76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81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92</a:t>
            </a:r>
          </a:p>
        </p:txBody>
      </p:sp>
      <p:sp>
        <p:nvSpPr>
          <p:cNvPr id="5143" name="Rectangle 120">
            <a:extLst>
              <a:ext uri="{FF2B5EF4-FFF2-40B4-BE49-F238E27FC236}">
                <a16:creationId xmlns:a16="http://schemas.microsoft.com/office/drawing/2014/main" id="{7654BD02-E303-3EB7-BF0F-AD9994D7A2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92800" y="1822450"/>
            <a:ext cx="414338" cy="477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5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9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22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28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48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54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63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76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81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92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dirty="0"/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1014</TotalTime>
  <Words>614</Words>
  <Application>Microsoft Macintosh PowerPoint</Application>
  <PresentationFormat>On-screen Show (4:3)</PresentationFormat>
  <Paragraphs>647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Arial</vt:lpstr>
      <vt:lpstr>Default Design</vt:lpstr>
      <vt:lpstr>Build Heap</vt:lpstr>
      <vt:lpstr>PowerPoint Presentation</vt:lpstr>
      <vt:lpstr>PowerPoint Presentation</vt:lpstr>
      <vt:lpstr>PowerPoint Presentation</vt:lpstr>
    </vt:vector>
  </TitlesOfParts>
  <Company>Montgomery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Jeannette</dc:creator>
  <cp:lastModifiedBy>12408851234</cp:lastModifiedBy>
  <cp:revision>38</cp:revision>
  <dcterms:created xsi:type="dcterms:W3CDTF">2006-03-17T02:26:05Z</dcterms:created>
  <dcterms:modified xsi:type="dcterms:W3CDTF">2025-04-15T16:05:54Z</dcterms:modified>
</cp:coreProperties>
</file>