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7"/>
  </p:notesMasterIdLst>
  <p:sldIdLst>
    <p:sldId id="26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</a:t>
          </a:r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</a:t>
          </a: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</a:t>
          </a:r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 dirty="0"/>
            <a:t>lorem ipsum dolor</a:t>
          </a:r>
        </a:p>
      </dsp:txBody>
      <dsp:txXfrm>
        <a:off x="89662" y="2555700"/>
        <a:ext cx="2812500" cy="720000"/>
      </dsp:txXfrm>
    </dsp:sp>
    <dsp:sp modelId="{0E81F59E-BE24-4A43-8B4D-78AE486DB35A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 dirty="0"/>
            <a:t>lorem ipsum dolor</a:t>
          </a:r>
        </a:p>
      </dsp:txBody>
      <dsp:txXfrm>
        <a:off x="3394350" y="2555700"/>
        <a:ext cx="2812500" cy="720000"/>
      </dsp:txXfrm>
    </dsp:sp>
    <dsp:sp modelId="{81253FDF-02A1-40D1-89CA-3EA7AF168FD7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 dirty="0"/>
            <a:t>lorem ipsum dolor</a:t>
          </a:r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Project 1 – UFO Sighting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0"/>
            <a:ext cx="1148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rgbClr val="C00000"/>
                </a:solidFill>
              </a:rPr>
              <a:t>PROJECT 1 UFO SIGHTING 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25000"/>
                  </a:schemeClr>
                </a:solidFill>
              </a:rPr>
              <a:t>BY TEAM TENACIOUS </a:t>
            </a:r>
            <a:endParaRPr lang="en-US" sz="32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graphicFrame>
        <p:nvGraphicFramePr>
          <p:cNvPr id="5" name="Content Placeholder 2" descr="icon SmartArt graphic placeholder">
            <a:extLst>
              <a:ext uri="{FF2B5EF4-FFF2-40B4-BE49-F238E27FC236}">
                <a16:creationId xmlns:a16="http://schemas.microsoft.com/office/drawing/2014/main" id="{E04C5C5B-F932-40FC-AD54-EE8AB0C58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1120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purl.org/dc/dcmitype/"/>
    <ds:schemaRef ds:uri="16c05727-aa75-4e4a-9b5f-8a80a1165891"/>
    <ds:schemaRef ds:uri="71af3243-3dd4-4a8d-8c0d-dd76da1f02a5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0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Project 1 – UFO Sighting</vt:lpstr>
      <vt:lpstr>Title Lorem Ipsum dolor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2023-05-15T18:11:42Z</dcterms:created>
  <dcterms:modified xsi:type="dcterms:W3CDTF">2023-05-16T00:02:58Z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