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56"/>
  </p:notesMasterIdLst>
  <p:sldIdLst>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2" autoAdjust="0"/>
    <p:restoredTop sz="94660"/>
  </p:normalViewPr>
  <p:slideViewPr>
    <p:cSldViewPr snapToGrid="0">
      <p:cViewPr varScale="1">
        <p:scale>
          <a:sx n="114" d="100"/>
          <a:sy n="114" d="100"/>
        </p:scale>
        <p:origin x="186" y="10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987B-6643-43AA-9B56-509B80CCD0F3}" type="datetimeFigureOut">
              <a:rPr lang="en-US" smtClean="0"/>
              <a:t>5/17/2023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D42F3-CDD5-4B19-B3DB-7C5223465AF0}" type="slidenum">
              <a:rPr lang="en-US" smtClean="0"/>
              <a:t>‹#›</a:t>
            </a:fld>
            <a:endParaRPr lang="en-US" dirty="0"/>
          </a:p>
        </p:txBody>
      </p:sp>
    </p:spTree>
    <p:extLst>
      <p:ext uri="{BB962C8B-B14F-4D97-AF65-F5344CB8AC3E}">
        <p14:creationId xmlns:p14="http://schemas.microsoft.com/office/powerpoint/2010/main" val="48105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2F5248-46FB-4B21-86CC-193094DCEFA0}"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D1CC9A-5A1F-4B55-A065-BB4E65346D4D}"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F9D0E3-2BD6-4254-82D0-8E1441667E33}"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CEC5-CE1B-4617-82D6-65BD0F5B07A5}"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0011BD-7957-4CF3-8BCA-9A385F7F00A0}"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4D1E35-9E29-4BA2-8650-B8DF2FB8418A}"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0E36BE-4641-4FC6-BB34-6A020DAA3E16}" type="datetime1">
              <a:rPr lang="en-US" smtClean="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3F94D2-0D2E-4C87-8168-ED920BF6FA52}" type="datetime1">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893852E-F5CF-4AEE-8E73-07BBAD90892A}" type="datetime1">
              <a:rPr lang="en-US" smtClean="0"/>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DCBE78-9AC4-4210-8A68-53918CCA97CC}"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9BF09E-DD05-437F-9F41-BFC11A888A78}"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3E312BF-6E7B-46F2-B83A-98982FB970FA}" type="datetime1">
              <a:rPr lang="en-US" smtClean="0"/>
              <a:t>5/17/2023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cs.ubc.ca/~tmm/courses/547-17F/projects/hayley-theodore/report.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F3CF990-ACB8-443A-BB74-D36EC8A00B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00B98862-BEE1-44FB-A335-A1B9106B445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50" name="Freeform: Shape 49">
            <a:extLst>
              <a:ext uri="{FF2B5EF4-FFF2-40B4-BE49-F238E27FC236}">
                <a16:creationId xmlns:a16="http://schemas.microsoft.com/office/drawing/2014/main" id="{65F94F98-3A57-49AA-838E-91AAF600B6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a:extLst>
              <a:ext uri="{FF2B5EF4-FFF2-40B4-BE49-F238E27FC236}">
                <a16:creationId xmlns:a16="http://schemas.microsoft.com/office/drawing/2014/main" id="{7185CF21-0594-48C0-9F3E-254D6BCE9D9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54" name="Rectangle 53">
            <a:extLst>
              <a:ext uri="{FF2B5EF4-FFF2-40B4-BE49-F238E27FC236}">
                <a16:creationId xmlns:a16="http://schemas.microsoft.com/office/drawing/2014/main" id="{A0B5529D-5CAA-4BF2-B5C9-34705E7661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Freeform: Shape 55">
            <a:extLst>
              <a:ext uri="{FF2B5EF4-FFF2-40B4-BE49-F238E27FC236}">
                <a16:creationId xmlns:a16="http://schemas.microsoft.com/office/drawing/2014/main" id="{FBD68200-BC03-4015-860B-CD5C30CD76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Oval 57">
            <a:extLst>
              <a:ext uri="{FF2B5EF4-FFF2-40B4-BE49-F238E27FC236}">
                <a16:creationId xmlns:a16="http://schemas.microsoft.com/office/drawing/2014/main" id="{332A6F87-AC28-4AA8-B8A6-AEBC67BD0D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D3C9CC-F0AD-4F56-9B0F-18ED29C3B4C9}"/>
              </a:ext>
            </a:extLst>
          </p:cNvPr>
          <p:cNvSpPr>
            <a:spLocks noGrp="1"/>
          </p:cNvSpPr>
          <p:nvPr>
            <p:ph type="ctrTitle"/>
          </p:nvPr>
        </p:nvSpPr>
        <p:spPr>
          <a:xfrm>
            <a:off x="1547566" y="1524000"/>
            <a:ext cx="9577634" cy="4675464"/>
          </a:xfrm>
        </p:spPr>
        <p:txBody>
          <a:bodyPr>
            <a:normAutofit/>
          </a:bodyPr>
          <a:lstStyle/>
          <a:p>
            <a:pPr algn="l"/>
            <a:r>
              <a:rPr lang="en-US" sz="8000" dirty="0" smtClean="0"/>
              <a:t>	UFO Sightings</a:t>
            </a:r>
            <a:endParaRPr lang="en-US" sz="8000" dirty="0"/>
          </a:p>
        </p:txBody>
      </p:sp>
      <p:sp>
        <p:nvSpPr>
          <p:cNvPr id="3" name="Subtitle 2">
            <a:extLst>
              <a:ext uri="{FF2B5EF4-FFF2-40B4-BE49-F238E27FC236}">
                <a16:creationId xmlns:a16="http://schemas.microsoft.com/office/drawing/2014/main" id="{F5138C4F-5ED7-4B74-B0C6-2DF6DC04F194}"/>
              </a:ext>
            </a:extLst>
          </p:cNvPr>
          <p:cNvSpPr>
            <a:spLocks noGrp="1"/>
          </p:cNvSpPr>
          <p:nvPr>
            <p:ph type="subTitle" idx="1"/>
          </p:nvPr>
        </p:nvSpPr>
        <p:spPr>
          <a:xfrm>
            <a:off x="2031141" y="3976828"/>
            <a:ext cx="7341338" cy="2708418"/>
          </a:xfrm>
        </p:spPr>
        <p:txBody>
          <a:bodyPr>
            <a:normAutofit fontScale="92500" lnSpcReduction="10000"/>
          </a:bodyPr>
          <a:lstStyle/>
          <a:p>
            <a:pPr algn="l"/>
            <a:r>
              <a:rPr lang="en-US" sz="2800" dirty="0" smtClean="0"/>
              <a:t>		     </a:t>
            </a:r>
            <a:r>
              <a:rPr lang="en-US" sz="2800" b="1" dirty="0" smtClean="0">
                <a:effectLst>
                  <a:outerShdw blurRad="38100" dist="38100" dir="2700000" algn="tl">
                    <a:srgbClr val="000000">
                      <a:alpha val="43137"/>
                    </a:srgbClr>
                  </a:outerShdw>
                </a:effectLst>
              </a:rPr>
              <a:t>Team Tenacious: </a:t>
            </a:r>
          </a:p>
          <a:p>
            <a:pPr algn="l"/>
            <a:r>
              <a:rPr lang="en-US" sz="2800" dirty="0"/>
              <a:t>	</a:t>
            </a:r>
            <a:r>
              <a:rPr lang="en-US" sz="2800" dirty="0" smtClean="0"/>
              <a:t>		</a:t>
            </a:r>
            <a:r>
              <a:rPr lang="en-US" sz="1900" i="1" dirty="0" smtClean="0"/>
              <a:t>Abi Chambers </a:t>
            </a:r>
          </a:p>
          <a:p>
            <a:pPr algn="l"/>
            <a:r>
              <a:rPr lang="en-US" sz="1900" i="1" dirty="0" smtClean="0"/>
              <a:t>			Alejandro Perez </a:t>
            </a:r>
          </a:p>
          <a:p>
            <a:pPr algn="l"/>
            <a:r>
              <a:rPr lang="en-US" sz="1900" i="1" dirty="0" smtClean="0"/>
              <a:t>			Carlos De La Rosa </a:t>
            </a:r>
          </a:p>
          <a:p>
            <a:pPr algn="l"/>
            <a:r>
              <a:rPr lang="en-US" sz="1900" i="1" dirty="0" smtClean="0"/>
              <a:t>			Ann Ly </a:t>
            </a:r>
            <a:endParaRPr lang="en-US" sz="1900" i="1" dirty="0"/>
          </a:p>
        </p:txBody>
      </p:sp>
    </p:spTree>
    <p:extLst>
      <p:ext uri="{BB962C8B-B14F-4D97-AF65-F5344CB8AC3E}">
        <p14:creationId xmlns:p14="http://schemas.microsoft.com/office/powerpoint/2010/main" val="412562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685794"/>
            <a:ext cx="10972822" cy="5486411"/>
          </a:xfrm>
          <a:prstGeom prst="rect">
            <a:avLst/>
          </a:prstGeom>
        </p:spPr>
      </p:pic>
    </p:spTree>
    <p:extLst>
      <p:ext uri="{BB962C8B-B14F-4D97-AF65-F5344CB8AC3E}">
        <p14:creationId xmlns:p14="http://schemas.microsoft.com/office/powerpoint/2010/main" val="382576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261" y="123732"/>
            <a:ext cx="3820497" cy="229229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250" y="123732"/>
            <a:ext cx="3820496" cy="229229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2078" y="118294"/>
            <a:ext cx="3829561" cy="229773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261" y="2416030"/>
            <a:ext cx="3719118" cy="223147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4352" y="2141291"/>
            <a:ext cx="4177016" cy="250621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21367" y="2433853"/>
            <a:ext cx="3689413" cy="2213648"/>
          </a:xfrm>
          <a:prstGeom prst="rect">
            <a:avLst/>
          </a:prstGeom>
        </p:spPr>
      </p:pic>
    </p:spTree>
    <p:extLst>
      <p:ext uri="{BB962C8B-B14F-4D97-AF65-F5344CB8AC3E}">
        <p14:creationId xmlns:p14="http://schemas.microsoft.com/office/powerpoint/2010/main" val="1786905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564" y="662729"/>
            <a:ext cx="8783564" cy="5638257"/>
          </a:xfrm>
          <a:prstGeom prst="rect">
            <a:avLst/>
          </a:prstGeom>
        </p:spPr>
      </p:pic>
    </p:spTree>
    <p:extLst>
      <p:ext uri="{BB962C8B-B14F-4D97-AF65-F5344CB8AC3E}">
        <p14:creationId xmlns:p14="http://schemas.microsoft.com/office/powerpoint/2010/main" val="74810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20" y="177422"/>
            <a:ext cx="8096502" cy="6072376"/>
          </a:xfrm>
          <a:prstGeom prst="rect">
            <a:avLst/>
          </a:prstGeom>
        </p:spPr>
      </p:pic>
    </p:spTree>
    <p:extLst>
      <p:ext uri="{BB962C8B-B14F-4D97-AF65-F5344CB8AC3E}">
        <p14:creationId xmlns:p14="http://schemas.microsoft.com/office/powerpoint/2010/main" val="393872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95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70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018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296" y="1834671"/>
            <a:ext cx="5947794" cy="423751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339" y="1834671"/>
            <a:ext cx="5286472" cy="4237516"/>
          </a:xfrm>
          <a:prstGeom prst="rect">
            <a:avLst/>
          </a:prstGeom>
        </p:spPr>
      </p:pic>
    </p:spTree>
    <p:extLst>
      <p:ext uri="{BB962C8B-B14F-4D97-AF65-F5344CB8AC3E}">
        <p14:creationId xmlns:p14="http://schemas.microsoft.com/office/powerpoint/2010/main" val="3243497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865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58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8" y="808056"/>
            <a:ext cx="7958331" cy="1077229"/>
          </a:xfrm>
        </p:spPr>
        <p:txBody>
          <a:bodyPr>
            <a:normAutofit/>
          </a:bodyPr>
          <a:lstStyle/>
          <a:p>
            <a:pPr algn="l"/>
            <a:r>
              <a:rPr lang="en-US" dirty="0" smtClean="0"/>
              <a:t>      Topic: UFO Sightings</a:t>
            </a:r>
            <a:endParaRPr lang="en-US" dirty="0"/>
          </a:p>
        </p:txBody>
      </p:sp>
      <p:sp>
        <p:nvSpPr>
          <p:cNvPr id="4" name="Rectangle 3"/>
          <p:cNvSpPr/>
          <p:nvPr/>
        </p:nvSpPr>
        <p:spPr>
          <a:xfrm>
            <a:off x="1286933" y="1473200"/>
            <a:ext cx="9973734" cy="4247317"/>
          </a:xfrm>
          <a:prstGeom prst="rect">
            <a:avLst/>
          </a:prstGeom>
        </p:spPr>
        <p:txBody>
          <a:bodyPr wrap="square">
            <a:spAutoFit/>
          </a:bodyPr>
          <a:lstStyle/>
          <a:p>
            <a:r>
              <a:rPr lang="en-US" dirty="0" smtClean="0"/>
              <a:t>	We </a:t>
            </a:r>
            <a:r>
              <a:rPr lang="en-US" dirty="0"/>
              <a:t>selected the topic of UFO sightings because of the perspective-broadening nature of the topic and the extensive data available. Sightings of unidentifiable objects have been reported as early as the 1940’s. The first well known UFO sighting occurred in 1947 near Mount Rainier in Washington (</a:t>
            </a:r>
            <a:r>
              <a:rPr lang="en-US" dirty="0" err="1"/>
              <a:t>Shostak</a:t>
            </a:r>
            <a:r>
              <a:rPr lang="en-US" dirty="0"/>
              <a:t>, S. (2023, April 21). Unidentified flying object. Britannica https://www.britannica.com/topic/unidentified-flying-object). The topic raises great questions about why so many people have reported similar sightings around the world. </a:t>
            </a:r>
            <a:endParaRPr lang="en-US" dirty="0" smtClean="0"/>
          </a:p>
          <a:p>
            <a:endParaRPr lang="en-US" dirty="0" smtClean="0"/>
          </a:p>
          <a:p>
            <a:endParaRPr lang="en-US" dirty="0"/>
          </a:p>
          <a:p>
            <a:r>
              <a:rPr lang="en-US" dirty="0" smtClean="0"/>
              <a:t>LINKS </a:t>
            </a:r>
            <a:r>
              <a:rPr lang="en-US" dirty="0"/>
              <a:t>TO SIMILAR EDAS </a:t>
            </a:r>
            <a:endParaRPr lang="en-US" dirty="0" smtClean="0"/>
          </a:p>
          <a:p>
            <a:r>
              <a:rPr lang="en-US" dirty="0" smtClean="0"/>
              <a:t>• https</a:t>
            </a:r>
            <a:r>
              <a:rPr lang="en-US" dirty="0"/>
              <a:t>://www.kaggle.com/code/sagarsy2050/ufo-sightings/notebook </a:t>
            </a:r>
            <a:endParaRPr lang="en-US" dirty="0" smtClean="0"/>
          </a:p>
          <a:p>
            <a:r>
              <a:rPr lang="en-US" dirty="0" smtClean="0"/>
              <a:t>• </a:t>
            </a:r>
            <a:r>
              <a:rPr lang="en-US" dirty="0"/>
              <a:t>https://towardsdatascience.com/are-we-alone-in-the-universe-data-analysis-and-data-visualization-of-ufosightings-with-r-42d0798679c3 </a:t>
            </a:r>
            <a:endParaRPr lang="en-US" dirty="0" smtClean="0"/>
          </a:p>
          <a:p>
            <a:r>
              <a:rPr lang="en-US" dirty="0" smtClean="0"/>
              <a:t>• </a:t>
            </a:r>
            <a:r>
              <a:rPr lang="en-US" dirty="0">
                <a:hlinkClick r:id="rId2"/>
              </a:rPr>
              <a:t>https://www.cs.ubc.ca/~</a:t>
            </a:r>
            <a:r>
              <a:rPr lang="en-US" dirty="0" smtClean="0">
                <a:hlinkClick r:id="rId2"/>
              </a:rPr>
              <a:t>tmm/courses/547-17F/projects/hayley-theodore/report.pdf</a:t>
            </a:r>
            <a:endParaRPr lang="en-US" dirty="0" smtClean="0"/>
          </a:p>
          <a:p>
            <a:r>
              <a:rPr lang="en-US" dirty="0" smtClean="0"/>
              <a:t>• </a:t>
            </a:r>
            <a:r>
              <a:rPr lang="en-US" dirty="0"/>
              <a:t>https://www.kaggle.com/code/moosecat/world-ufo-sightings </a:t>
            </a:r>
            <a:endParaRPr lang="en-US" dirty="0" smtClean="0"/>
          </a:p>
          <a:p>
            <a:r>
              <a:rPr lang="en-US" dirty="0" smtClean="0"/>
              <a:t>• </a:t>
            </a:r>
            <a:r>
              <a:rPr lang="en-US" dirty="0"/>
              <a:t>https://www.kaggle.com/code/brsdincer/meteorite-landings-analysis-all-eda-theory</a:t>
            </a:r>
          </a:p>
        </p:txBody>
      </p:sp>
    </p:spTree>
    <p:extLst>
      <p:ext uri="{BB962C8B-B14F-4D97-AF65-F5344CB8AC3E}">
        <p14:creationId xmlns:p14="http://schemas.microsoft.com/office/powerpoint/2010/main" val="215192488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101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428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318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9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422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707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0217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005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93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715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5598" y="2540000"/>
            <a:ext cx="8568267" cy="2585323"/>
          </a:xfrm>
          <a:prstGeom prst="rect">
            <a:avLst/>
          </a:prstGeom>
          <a:noFill/>
        </p:spPr>
        <p:txBody>
          <a:bodyPr wrap="square" rtlCol="0">
            <a:spAutoFit/>
          </a:bodyPr>
          <a:lstStyle/>
          <a:p>
            <a:r>
              <a:rPr lang="en-US" dirty="0"/>
              <a:t>Dataset: UFO Sightings around the world | </a:t>
            </a:r>
            <a:r>
              <a:rPr lang="en-US" dirty="0" err="1"/>
              <a:t>Kaggle</a:t>
            </a:r>
            <a:r>
              <a:rPr lang="en-US" dirty="0"/>
              <a:t> </a:t>
            </a:r>
            <a:endParaRPr lang="en-US" dirty="0" smtClean="0"/>
          </a:p>
          <a:p>
            <a:endParaRPr lang="en-US" dirty="0"/>
          </a:p>
          <a:p>
            <a:endParaRPr lang="en-US" dirty="0" smtClean="0"/>
          </a:p>
          <a:p>
            <a:r>
              <a:rPr lang="en-US" dirty="0" smtClean="0"/>
              <a:t>This </a:t>
            </a:r>
            <a:r>
              <a:rPr lang="en-US" dirty="0"/>
              <a:t>is a 13.71MB CSV dataset. It is comprised of eleven columns and over 80,000 rows. The data contained therein includes dates and times of the sightings spanning over 100 years, as well as the date the sighting was documented, city/state/country locations as well as latitude and longitude information of sightings, the shape of the unidentified object seen, the length of the encounter, and a text description.</a:t>
            </a:r>
          </a:p>
        </p:txBody>
      </p:sp>
      <p:sp>
        <p:nvSpPr>
          <p:cNvPr id="3" name="TextBox 2"/>
          <p:cNvSpPr txBox="1"/>
          <p:nvPr/>
        </p:nvSpPr>
        <p:spPr>
          <a:xfrm>
            <a:off x="2540000" y="491067"/>
            <a:ext cx="6316133" cy="646331"/>
          </a:xfrm>
          <a:prstGeom prst="rect">
            <a:avLst/>
          </a:prstGeom>
          <a:noFill/>
        </p:spPr>
        <p:txBody>
          <a:bodyPr wrap="square" rtlCol="0">
            <a:spAutoFit/>
          </a:bodyPr>
          <a:lstStyle/>
          <a:p>
            <a:r>
              <a:rPr lang="en-US" sz="3600" dirty="0" smtClean="0"/>
              <a:t>		UFO Sighting Dataset</a:t>
            </a:r>
            <a:endParaRPr lang="en-US" sz="3600" dirty="0"/>
          </a:p>
        </p:txBody>
      </p:sp>
    </p:spTree>
    <p:extLst>
      <p:ext uri="{BB962C8B-B14F-4D97-AF65-F5344CB8AC3E}">
        <p14:creationId xmlns:p14="http://schemas.microsoft.com/office/powerpoint/2010/main" val="3036665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894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0505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0115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079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005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6869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32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872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695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526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Color Palette </a:t>
            </a:r>
            <a:endParaRPr lang="en-US" sz="6600" dirty="0"/>
          </a:p>
        </p:txBody>
      </p:sp>
      <p:pic>
        <p:nvPicPr>
          <p:cNvPr id="13" name="Picture 12"/>
          <p:cNvPicPr>
            <a:picLocks noChangeAspect="1"/>
          </p:cNvPicPr>
          <p:nvPr/>
        </p:nvPicPr>
        <p:blipFill>
          <a:blip r:embed="rId2"/>
          <a:stretch>
            <a:fillRect/>
          </a:stretch>
        </p:blipFill>
        <p:spPr>
          <a:xfrm>
            <a:off x="1055293" y="2782110"/>
            <a:ext cx="9938999" cy="700826"/>
          </a:xfrm>
          <a:prstGeom prst="rect">
            <a:avLst/>
          </a:prstGeom>
        </p:spPr>
      </p:pic>
    </p:spTree>
    <p:extLst>
      <p:ext uri="{BB962C8B-B14F-4D97-AF65-F5344CB8AC3E}">
        <p14:creationId xmlns:p14="http://schemas.microsoft.com/office/powerpoint/2010/main" val="1951425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974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438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513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69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413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50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612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6903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720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18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2471480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91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86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234435"/>
            <a:ext cx="5852172" cy="4389129"/>
          </a:xfrm>
          <a:prstGeom prst="rect">
            <a:avLst/>
          </a:prstGeom>
        </p:spPr>
      </p:pic>
    </p:spTree>
    <p:extLst>
      <p:ext uri="{BB962C8B-B14F-4D97-AF65-F5344CB8AC3E}">
        <p14:creationId xmlns:p14="http://schemas.microsoft.com/office/powerpoint/2010/main" val="1607917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378992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235413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1079536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09D4EA3-187B-4130-8E4D-A4F81F967848}">
  <ds:schemaRefs>
    <ds:schemaRef ds:uri="http://schemas.microsoft.com/sharepoint/v3/contenttype/forms"/>
  </ds:schemaRefs>
</ds:datastoreItem>
</file>

<file path=customXml/itemProps2.xml><?xml version="1.0" encoding="utf-8"?>
<ds:datastoreItem xmlns:ds="http://schemas.openxmlformats.org/officeDocument/2006/customXml" ds:itemID="{A15A3BA9-6D02-4532-AB7C-88A97C6EE2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38766F-4A4C-4A97-A586-D473DB738966}">
  <ds:schemaRefs>
    <ds:schemaRef ds:uri="http://purl.org/dc/terms/"/>
    <ds:schemaRef ds:uri="71af3243-3dd4-4a8d-8c0d-dd76da1f02a5"/>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16c05727-aa75-4e4a-9b5f-8a80a1165891"/>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Madison design</Template>
  <TotalTime>0</TotalTime>
  <Words>91</Words>
  <Application>Microsoft Office PowerPoint</Application>
  <PresentationFormat>Widescreen</PresentationFormat>
  <Paragraphs>22</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MS Shell Dlg 2</vt:lpstr>
      <vt:lpstr>Wingdings</vt:lpstr>
      <vt:lpstr>Wingdings 3</vt:lpstr>
      <vt:lpstr>Madison</vt:lpstr>
      <vt:lpstr> UFO Sightings</vt:lpstr>
      <vt:lpstr>      Topic: UFO Sightings</vt:lpstr>
      <vt:lpstr>PowerPoint Presentation</vt:lpstr>
      <vt:lpstr>Color Palette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2023-05-16T23:00:05Z</dcterms:created>
  <dcterms:modified xsi:type="dcterms:W3CDTF">2023-05-17T23:19:05Z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