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00"/>
  </p:normalViewPr>
  <p:slideViewPr>
    <p:cSldViewPr snapToGrid="0" snapToObjects="1">
      <p:cViewPr varScale="1">
        <p:scale>
          <a:sx n="52" d="100"/>
          <a:sy n="52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FC956-7601-594B-97FC-34AC32DDFE5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78614-479C-F94D-988B-2C52D98B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/wiki/Single-</a:t>
            </a:r>
            <a:r>
              <a:rPr lang="en-US" dirty="0" err="1" smtClean="0"/>
              <a:t>page_application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Includes - Gmail, Google</a:t>
            </a:r>
            <a:r>
              <a:rPr lang="en-US" baseline="0" dirty="0" smtClean="0"/>
              <a:t> Drive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Does not include – Blogs, Wiki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614-479C-F94D-988B-2C52D98BC5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614-479C-F94D-988B-2C52D98BC5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 -  simple DOM manipulations </a:t>
            </a:r>
            <a:br>
              <a:rPr lang="en-US" dirty="0" smtClean="0"/>
            </a:br>
            <a:r>
              <a:rPr lang="en-US" dirty="0" smtClean="0"/>
              <a:t>Reusable, Modular – Controllers, Directives</a:t>
            </a:r>
          </a:p>
          <a:p>
            <a:r>
              <a:rPr lang="en-US" dirty="0" smtClean="0"/>
              <a:t>Fast – Routing(SPA)</a:t>
            </a:r>
          </a:p>
          <a:p>
            <a:r>
              <a:rPr lang="en-US" dirty="0" smtClean="0"/>
              <a:t>Less</a:t>
            </a:r>
            <a:r>
              <a:rPr lang="en-US" baseline="0" dirty="0" smtClean="0"/>
              <a:t> Code – Data 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614-479C-F94D-988B-2C52D98BC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614-479C-F94D-988B-2C52D98BC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Explain each with example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614-479C-F94D-988B-2C52D98BC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9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with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614-479C-F94D-988B-2C52D98BC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dirty="0" smtClean="0"/>
              <a:t>with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614-479C-F94D-988B-2C52D98BC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each with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614-479C-F94D-988B-2C52D98BC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http://www.w3schools.com/angular/</a:t>
            </a:r>
            <a:r>
              <a:rPr lang="en-US" dirty="0" err="1" smtClean="0"/>
              <a:t>angular_application.asp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614-479C-F94D-988B-2C52D98BC5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A69D-2CD1-654D-92F4-02C9F0BC808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C54C-F991-F849-8218-C5C837F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46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65201" y="844322"/>
            <a:ext cx="41147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Inbuilt Directives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2531" y="1942574"/>
            <a:ext cx="2626938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ng-app</a:t>
            </a:r>
            <a:b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ng-</a:t>
            </a:r>
            <a:r>
              <a:rPr lang="en-US" sz="4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US" sz="4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ng-model</a:t>
            </a:r>
          </a:p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ng-bind</a:t>
            </a:r>
          </a:p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ng-repeat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03200"/>
            <a:ext cx="2711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charset="0"/>
              <a:buChar char="•"/>
            </a:pPr>
            <a:r>
              <a:rPr 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0257" y="2274838"/>
            <a:ext cx="3791487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g-click</a:t>
            </a:r>
          </a:p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ng-</a:t>
            </a:r>
            <a:r>
              <a:rPr lang="en-US" sz="4800" dirty="0" err="1" smtClean="0"/>
              <a:t>dblclick</a:t>
            </a:r>
            <a:endParaRPr lang="en-US" sz="4800" dirty="0" smtClean="0"/>
          </a:p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g-</a:t>
            </a:r>
            <a:r>
              <a:rPr lang="en-US" sz="4800" dirty="0" err="1"/>
              <a:t>mouseover</a:t>
            </a:r>
            <a:endParaRPr lang="en-US" sz="4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961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charset="0"/>
              <a:buChar char="•"/>
            </a:pPr>
            <a:r>
              <a:rPr 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Controllers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2774" y="1332974"/>
            <a:ext cx="34264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ng-controller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93" y="2298700"/>
            <a:ext cx="8995214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583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charset="0"/>
              <a:buChar char="•"/>
            </a:pPr>
            <a:r>
              <a:rPr 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Filters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871" y="923330"/>
            <a:ext cx="36905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Inbuilt Filters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3603" y="2235706"/>
            <a:ext cx="2764795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lowercase</a:t>
            </a:r>
          </a:p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ppercase</a:t>
            </a:r>
          </a:p>
          <a:p>
            <a:pPr algn="ctr"/>
            <a:r>
              <a:rPr lang="en-US" sz="4800" dirty="0" smtClean="0"/>
              <a:t>orderBy</a:t>
            </a:r>
          </a:p>
          <a:p>
            <a:pPr algn="ctr"/>
            <a:r>
              <a:rPr lang="en-US" sz="4800" dirty="0"/>
              <a:t>filter</a:t>
            </a:r>
            <a:endParaRPr lang="en-US" sz="4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1103" y="909935"/>
            <a:ext cx="8849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/>
              <a:t>Let’s Make </a:t>
            </a:r>
            <a:r>
              <a:rPr lang="en-US" sz="5400" dirty="0"/>
              <a:t>a Shopping </a:t>
            </a:r>
            <a:r>
              <a:rPr lang="en-US" sz="5400" dirty="0" smtClean="0"/>
              <a:t>List App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2892821" y="2655838"/>
            <a:ext cx="640636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Item to list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Item from list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  <a:endParaRPr lang="en-US" sz="4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96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2352" y="2967335"/>
            <a:ext cx="7007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Page Application?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1783" y="2967335"/>
            <a:ext cx="3688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8416" y="1305342"/>
            <a:ext cx="3655168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</a:p>
          <a:p>
            <a:pPr marL="685800" indent="-685800">
              <a:buFont typeface="Arial" charset="0"/>
              <a:buChar char="•"/>
            </a:pP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Reusable</a:t>
            </a:r>
          </a:p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Modular</a:t>
            </a:r>
          </a:p>
          <a:p>
            <a:pPr marL="685800" indent="-685800">
              <a:buFont typeface="Arial" charset="0"/>
              <a:buChar char="•"/>
            </a:pP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</a:t>
            </a:r>
          </a:p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Code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6195" y="2967335"/>
            <a:ext cx="3559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$lets code &gt;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21" y="29570"/>
            <a:ext cx="9197558" cy="67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157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charset="0"/>
              <a:buChar char="•"/>
            </a:pP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Expressions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1239" y="2179935"/>
            <a:ext cx="5509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{{Expression here}}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2380" y="5177135"/>
            <a:ext cx="3267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{{1+4}}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81" y="29570"/>
            <a:ext cx="8198237" cy="67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2331" y="401935"/>
            <a:ext cx="83073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{{firstName + ‘ ‘ + secondName}}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9630" y="2459335"/>
            <a:ext cx="32127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{{ mark[4] }}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1137" y="4747736"/>
            <a:ext cx="46097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{{ person.Name }}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120</Words>
  <Application>Microsoft Macintosh PowerPoint</Application>
  <PresentationFormat>Widescreen</PresentationFormat>
  <Paragraphs>57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2016-11-02T06:00:03Z</dcterms:created>
  <dcterms:modified xsi:type="dcterms:W3CDTF">2016-11-02T16:12:46Z</dcterms:modified>
</cp:coreProperties>
</file>