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8AC1AC8-9F10-406A-8B30-DCBECE5F4291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CD1AD4A-C6D5-48AA-B1C0-5CCF523BC4F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72816"/>
          </a:xfrm>
        </p:spPr>
        <p:txBody>
          <a:bodyPr/>
          <a:lstStyle/>
          <a:p>
            <a:r>
              <a:rPr lang="en-US" dirty="0" smtClean="0"/>
              <a:t>SEALED CLASSES &amp;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68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Methods Without Error :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835292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1168"/>
            <a:ext cx="590465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5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Methods With Error :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8208912" cy="3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89240"/>
            <a:ext cx="892899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5" y="5116542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ERROR DISPLAY 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04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Sealed </a:t>
            </a:r>
            <a:r>
              <a:rPr lang="en-IN" dirty="0"/>
              <a:t>keyword in C# applies restrictions on the class and method</a:t>
            </a:r>
          </a:p>
          <a:p>
            <a:r>
              <a:rPr lang="en-IN" dirty="0" smtClean="0"/>
              <a:t>At </a:t>
            </a:r>
            <a:r>
              <a:rPr lang="en-IN" dirty="0"/>
              <a:t>class level sealed modifier prevents a class from being inherited.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Sealed Classes &amp;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Inheritance</a:t>
            </a:r>
          </a:p>
          <a:p>
            <a:r>
              <a:rPr lang="en-US" dirty="0" smtClean="0"/>
              <a:t>Introduction To Sealed Classes</a:t>
            </a:r>
          </a:p>
          <a:p>
            <a:r>
              <a:rPr lang="en-US" dirty="0" smtClean="0"/>
              <a:t>Syntax of Sealed Class</a:t>
            </a:r>
          </a:p>
          <a:p>
            <a:r>
              <a:rPr lang="en-US" dirty="0" smtClean="0"/>
              <a:t>Why Sealed Classes</a:t>
            </a:r>
          </a:p>
          <a:p>
            <a:r>
              <a:rPr lang="en-US" dirty="0" smtClean="0"/>
              <a:t>Sealed Classes With Error &amp; Without Error</a:t>
            </a:r>
          </a:p>
          <a:p>
            <a:r>
              <a:rPr lang="en-US" dirty="0" smtClean="0"/>
              <a:t>Sealed Methods</a:t>
            </a:r>
          </a:p>
          <a:p>
            <a:r>
              <a:rPr lang="en-IN" dirty="0" smtClean="0"/>
              <a:t>Sealed Methods </a:t>
            </a:r>
            <a:r>
              <a:rPr lang="en-IN" dirty="0"/>
              <a:t>With Error &amp; Without </a:t>
            </a:r>
            <a:r>
              <a:rPr lang="en-IN" dirty="0" smtClean="0"/>
              <a:t>Error</a:t>
            </a:r>
          </a:p>
          <a:p>
            <a:r>
              <a:rPr lang="en-US" dirty="0" smtClean="0"/>
              <a:t>Advantages of Sealed Classes &amp; Methods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35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988840"/>
            <a:ext cx="7920879" cy="42093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Inheritance is an important pillar of OOP(Object Oriented Programming). It is the mechanism in C# by which one class is allowed to inherit the features(fields and methods) of another class.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  Important </a:t>
            </a:r>
            <a:r>
              <a:rPr lang="en-IN" dirty="0"/>
              <a:t>terminology:</a:t>
            </a:r>
          </a:p>
          <a:p>
            <a:endParaRPr lang="en-IN" dirty="0"/>
          </a:p>
          <a:p>
            <a:r>
              <a:rPr lang="en-IN" b="1" dirty="0"/>
              <a:t>Super Class: </a:t>
            </a:r>
            <a:r>
              <a:rPr lang="en-IN" dirty="0"/>
              <a:t>The class whose features are inherited is known as super class(or a base class or a parent class).</a:t>
            </a:r>
          </a:p>
          <a:p>
            <a:r>
              <a:rPr lang="en-IN" b="1" dirty="0"/>
              <a:t>Sub Class: </a:t>
            </a:r>
            <a:r>
              <a:rPr lang="en-IN" dirty="0"/>
              <a:t>The class that inherits the other class is known as subclass(or a derived class, extended class, or child class). The subclass can add its own fields and methods in addition to the superclass fields and methods.</a:t>
            </a:r>
          </a:p>
          <a:p>
            <a:r>
              <a:rPr lang="en-IN" b="1" dirty="0"/>
              <a:t>Reusability: </a:t>
            </a:r>
            <a:r>
              <a:rPr lang="en-IN" dirty="0"/>
              <a:t>Inheritance supports the concept of “reusability”,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Sealed classes are used to restrict the users from inheriting the 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class can be sealed by using the sealed keyword. The keyword tells the compiler that the class is sealed, and therefore, cannot be extended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No class can be derived from a sealed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50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The following is the syntax of a sealed class 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sealed class class_name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// data members</a:t>
            </a:r>
          </a:p>
          <a:p>
            <a:pPr marL="0" indent="0">
              <a:buNone/>
            </a:pPr>
            <a:r>
              <a:rPr lang="en-IN" dirty="0"/>
              <a:t>    // methods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SEALED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15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Sealed class is used to stop a class to be inherited. You cannot derive or extend any class from it.</a:t>
            </a:r>
          </a:p>
          <a:p>
            <a:r>
              <a:rPr lang="en-IN" dirty="0"/>
              <a:t>Sealed method is implemented so that no other class can overthrow it and implement its own method.</a:t>
            </a:r>
          </a:p>
          <a:p>
            <a:r>
              <a:rPr lang="en-IN" dirty="0"/>
              <a:t>The main purpose of the sealed class is to withdraw the inheritance attribute from the user so that they can’t attain a class from a sealed class. Sealed classes are used best when you have a class with static members.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SEALED CLASSES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7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 Without Error 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56984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72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 With Error :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5698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01208"/>
            <a:ext cx="871784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013176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ERROR DISPLAY 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2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Sealed method is used to define the overriding level of a virtual method.</a:t>
            </a:r>
          </a:p>
          <a:p>
            <a:r>
              <a:rPr lang="en-IN" dirty="0"/>
              <a:t>Sealed keyword is always used with override keyword.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230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72</TotalTime>
  <Words>411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SEALED CLASSES &amp; METHODS</vt:lpstr>
      <vt:lpstr>CONTENTS:</vt:lpstr>
      <vt:lpstr>INHERITANCE</vt:lpstr>
      <vt:lpstr>SEALED CLASSES</vt:lpstr>
      <vt:lpstr>SYNTAX OF SEALED CLASS</vt:lpstr>
      <vt:lpstr>WHY SEALED CLASSES </vt:lpstr>
      <vt:lpstr>Sealed Class Without Error :</vt:lpstr>
      <vt:lpstr>Sealed Class With Error :</vt:lpstr>
      <vt:lpstr>SEALED METHODS</vt:lpstr>
      <vt:lpstr>Sealed Methods Without Error :</vt:lpstr>
      <vt:lpstr>Sealed Methods With Error :</vt:lpstr>
      <vt:lpstr>Advantages of Sealed Classes &amp;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SEALED CLASSES &amp; METHODS</dc:title>
  <dc:creator>Nayak, Medha</dc:creator>
  <cp:lastModifiedBy>Nayak, Medha</cp:lastModifiedBy>
  <cp:revision>11</cp:revision>
  <dcterms:created xsi:type="dcterms:W3CDTF">2019-06-18T11:53:10Z</dcterms:created>
  <dcterms:modified xsi:type="dcterms:W3CDTF">2019-06-18T13:06:07Z</dcterms:modified>
</cp:coreProperties>
</file>