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67" r:id="rId4"/>
    <p:sldId id="268" r:id="rId5"/>
    <p:sldId id="265" r:id="rId6"/>
    <p:sldId id="257" r:id="rId7"/>
    <p:sldId id="260" r:id="rId8"/>
    <p:sldId id="258" r:id="rId9"/>
    <p:sldId id="259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0"/>
    <p:restoredTop sz="94645"/>
  </p:normalViewPr>
  <p:slideViewPr>
    <p:cSldViewPr snapToGrid="0" snapToObjects="1">
      <p:cViewPr varScale="1">
        <p:scale>
          <a:sx n="108" d="100"/>
          <a:sy n="108" d="100"/>
        </p:scale>
        <p:origin x="9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nav Dahiya" userId="36c413f4-0d58-44c6-a769-5271ebcd0140" providerId="ADAL" clId="{BF0C81C0-9F18-4B48-9597-452EA61A2565}"/>
    <pc:docChg chg="undo redo custSel addSld modSld sldOrd">
      <pc:chgData name="Abhinav Dahiya" userId="36c413f4-0d58-44c6-a769-5271ebcd0140" providerId="ADAL" clId="{BF0C81C0-9F18-4B48-9597-452EA61A2565}" dt="2023-03-29T20:49:18.688" v="1969" actId="1076"/>
      <pc:docMkLst>
        <pc:docMk/>
      </pc:docMkLst>
      <pc:sldChg chg="addSp modSp">
        <pc:chgData name="Abhinav Dahiya" userId="36c413f4-0d58-44c6-a769-5271ebcd0140" providerId="ADAL" clId="{BF0C81C0-9F18-4B48-9597-452EA61A2565}" dt="2023-03-28T20:16:43.098" v="144"/>
        <pc:sldMkLst>
          <pc:docMk/>
          <pc:sldMk cId="3996709474" sldId="256"/>
        </pc:sldMkLst>
        <pc:spChg chg="add mod">
          <ac:chgData name="Abhinav Dahiya" userId="36c413f4-0d58-44c6-a769-5271ebcd0140" providerId="ADAL" clId="{BF0C81C0-9F18-4B48-9597-452EA61A2565}" dt="2023-03-28T20:07:55.666" v="132" actId="20577"/>
          <ac:spMkLst>
            <pc:docMk/>
            <pc:sldMk cId="3996709474" sldId="256"/>
            <ac:spMk id="2" creationId="{BAA6A077-4A59-0236-8C6B-6F91137F4115}"/>
          </ac:spMkLst>
        </pc:spChg>
        <pc:spChg chg="mod">
          <ac:chgData name="Abhinav Dahiya" userId="36c413f4-0d58-44c6-a769-5271ebcd0140" providerId="ADAL" clId="{BF0C81C0-9F18-4B48-9597-452EA61A2565}" dt="2023-03-28T20:08:31.854" v="137" actId="6549"/>
          <ac:spMkLst>
            <pc:docMk/>
            <pc:sldMk cId="3996709474" sldId="256"/>
            <ac:spMk id="18" creationId="{AB424197-D00C-13EB-BAD9-7EECD4633DBB}"/>
          </ac:spMkLst>
        </pc:spChg>
        <pc:grpChg chg="add mod">
          <ac:chgData name="Abhinav Dahiya" userId="36c413f4-0d58-44c6-a769-5271ebcd0140" providerId="ADAL" clId="{BF0C81C0-9F18-4B48-9597-452EA61A2565}" dt="2023-03-28T20:09:27.391" v="143"/>
          <ac:grpSpMkLst>
            <pc:docMk/>
            <pc:sldMk cId="3996709474" sldId="256"/>
            <ac:grpSpMk id="3" creationId="{9FD4F64F-A43A-C21A-7272-B7227D2332F0}"/>
          </ac:grpSpMkLst>
        </pc:grpChg>
        <pc:grpChg chg="add mod">
          <ac:chgData name="Abhinav Dahiya" userId="36c413f4-0d58-44c6-a769-5271ebcd0140" providerId="ADAL" clId="{BF0C81C0-9F18-4B48-9597-452EA61A2565}" dt="2023-03-28T20:09:27.391" v="143"/>
          <ac:grpSpMkLst>
            <pc:docMk/>
            <pc:sldMk cId="3996709474" sldId="256"/>
            <ac:grpSpMk id="7" creationId="{50222A1B-1202-3522-46B4-D052596124B5}"/>
          </ac:grpSpMkLst>
        </pc:grpChg>
        <pc:grpChg chg="add mod">
          <ac:chgData name="Abhinav Dahiya" userId="36c413f4-0d58-44c6-a769-5271ebcd0140" providerId="ADAL" clId="{BF0C81C0-9F18-4B48-9597-452EA61A2565}" dt="2023-03-28T20:16:43.098" v="144"/>
          <ac:grpSpMkLst>
            <pc:docMk/>
            <pc:sldMk cId="3996709474" sldId="256"/>
            <ac:grpSpMk id="15" creationId="{FD690F5D-4249-DB6A-E0C7-A539225D7C0B}"/>
          </ac:grpSpMkLst>
        </pc:grpChg>
        <pc:cxnChg chg="mod">
          <ac:chgData name="Abhinav Dahiya" userId="36c413f4-0d58-44c6-a769-5271ebcd0140" providerId="ADAL" clId="{BF0C81C0-9F18-4B48-9597-452EA61A2565}" dt="2023-03-28T20:09:27.391" v="143"/>
          <ac:cxnSpMkLst>
            <pc:docMk/>
            <pc:sldMk cId="3996709474" sldId="256"/>
            <ac:cxnSpMk id="5" creationId="{C9391633-D13C-C1F0-BD99-620832EAE456}"/>
          </ac:cxnSpMkLst>
        </pc:cxnChg>
        <pc:cxnChg chg="mod">
          <ac:chgData name="Abhinav Dahiya" userId="36c413f4-0d58-44c6-a769-5271ebcd0140" providerId="ADAL" clId="{BF0C81C0-9F18-4B48-9597-452EA61A2565}" dt="2023-03-28T20:09:27.391" v="143"/>
          <ac:cxnSpMkLst>
            <pc:docMk/>
            <pc:sldMk cId="3996709474" sldId="256"/>
            <ac:cxnSpMk id="6" creationId="{BDEF45B2-0316-514F-AEB8-138E90B47D4C}"/>
          </ac:cxnSpMkLst>
        </pc:cxnChg>
        <pc:cxnChg chg="mod">
          <ac:chgData name="Abhinav Dahiya" userId="36c413f4-0d58-44c6-a769-5271ebcd0140" providerId="ADAL" clId="{BF0C81C0-9F18-4B48-9597-452EA61A2565}" dt="2023-03-28T20:09:27.391" v="143"/>
          <ac:cxnSpMkLst>
            <pc:docMk/>
            <pc:sldMk cId="3996709474" sldId="256"/>
            <ac:cxnSpMk id="8" creationId="{6012BFD6-AEFC-1E3C-8B41-14058EDBF938}"/>
          </ac:cxnSpMkLst>
        </pc:cxnChg>
        <pc:cxnChg chg="mod">
          <ac:chgData name="Abhinav Dahiya" userId="36c413f4-0d58-44c6-a769-5271ebcd0140" providerId="ADAL" clId="{BF0C81C0-9F18-4B48-9597-452EA61A2565}" dt="2023-03-28T20:09:27.391" v="143"/>
          <ac:cxnSpMkLst>
            <pc:docMk/>
            <pc:sldMk cId="3996709474" sldId="256"/>
            <ac:cxnSpMk id="9" creationId="{08E280F9-3B50-4417-8AC5-7C0CEA9407BA}"/>
          </ac:cxnSpMkLst>
        </pc:cxnChg>
        <pc:cxnChg chg="mod">
          <ac:chgData name="Abhinav Dahiya" userId="36c413f4-0d58-44c6-a769-5271ebcd0140" providerId="ADAL" clId="{BF0C81C0-9F18-4B48-9597-452EA61A2565}" dt="2023-03-28T20:16:43.098" v="144"/>
          <ac:cxnSpMkLst>
            <pc:docMk/>
            <pc:sldMk cId="3996709474" sldId="256"/>
            <ac:cxnSpMk id="17" creationId="{378040ED-DB4B-ECEE-10F0-7D5D1CBD19B3}"/>
          </ac:cxnSpMkLst>
        </pc:cxnChg>
        <pc:cxnChg chg="mod">
          <ac:chgData name="Abhinav Dahiya" userId="36c413f4-0d58-44c6-a769-5271ebcd0140" providerId="ADAL" clId="{BF0C81C0-9F18-4B48-9597-452EA61A2565}" dt="2023-03-28T20:16:43.098" v="144"/>
          <ac:cxnSpMkLst>
            <pc:docMk/>
            <pc:sldMk cId="3996709474" sldId="256"/>
            <ac:cxnSpMk id="19" creationId="{F63CA66A-259A-66D1-9D7F-9E91B002E8D5}"/>
          </ac:cxnSpMkLst>
        </pc:cxnChg>
      </pc:sldChg>
      <pc:sldChg chg="addSp delSp modSp mod">
        <pc:chgData name="Abhinav Dahiya" userId="36c413f4-0d58-44c6-a769-5271ebcd0140" providerId="ADAL" clId="{BF0C81C0-9F18-4B48-9597-452EA61A2565}" dt="2023-03-29T16:56:09.383" v="1756"/>
        <pc:sldMkLst>
          <pc:docMk/>
          <pc:sldMk cId="3345974263" sldId="257"/>
        </pc:sldMkLst>
        <pc:graphicFrameChg chg="add del mod">
          <ac:chgData name="Abhinav Dahiya" userId="36c413f4-0d58-44c6-a769-5271ebcd0140" providerId="ADAL" clId="{BF0C81C0-9F18-4B48-9597-452EA61A2565}" dt="2023-03-29T16:56:09.383" v="1756"/>
          <ac:graphicFrameMkLst>
            <pc:docMk/>
            <pc:sldMk cId="3345974263" sldId="257"/>
            <ac:graphicFrameMk id="11" creationId="{382A25DE-BE25-8138-A2D0-5ADE23A35B7F}"/>
          </ac:graphicFrameMkLst>
        </pc:graphicFrameChg>
        <pc:picChg chg="add del mod">
          <ac:chgData name="Abhinav Dahiya" userId="36c413f4-0d58-44c6-a769-5271ebcd0140" providerId="ADAL" clId="{BF0C81C0-9F18-4B48-9597-452EA61A2565}" dt="2023-03-29T16:54:52.485" v="1754" actId="478"/>
          <ac:picMkLst>
            <pc:docMk/>
            <pc:sldMk cId="3345974263" sldId="257"/>
            <ac:picMk id="3" creationId="{785D61B6-26E8-0635-E3A4-E529A360E4BF}"/>
          </ac:picMkLst>
        </pc:picChg>
        <pc:picChg chg="add del mod">
          <ac:chgData name="Abhinav Dahiya" userId="36c413f4-0d58-44c6-a769-5271ebcd0140" providerId="ADAL" clId="{BF0C81C0-9F18-4B48-9597-452EA61A2565}" dt="2023-03-29T16:50:40.597" v="1751" actId="478"/>
          <ac:picMkLst>
            <pc:docMk/>
            <pc:sldMk cId="3345974263" sldId="257"/>
            <ac:picMk id="1026" creationId="{E5ACF0CC-1771-6257-260E-C28361B15C81}"/>
          </ac:picMkLst>
        </pc:picChg>
      </pc:sldChg>
      <pc:sldChg chg="addSp modSp">
        <pc:chgData name="Abhinav Dahiya" userId="36c413f4-0d58-44c6-a769-5271ebcd0140" providerId="ADAL" clId="{BF0C81C0-9F18-4B48-9597-452EA61A2565}" dt="2023-02-21T21:35:16.100" v="0"/>
        <pc:sldMkLst>
          <pc:docMk/>
          <pc:sldMk cId="3111087420" sldId="263"/>
        </pc:sldMkLst>
        <pc:picChg chg="add mod">
          <ac:chgData name="Abhinav Dahiya" userId="36c413f4-0d58-44c6-a769-5271ebcd0140" providerId="ADAL" clId="{BF0C81C0-9F18-4B48-9597-452EA61A2565}" dt="2023-02-21T21:35:16.100" v="0"/>
          <ac:picMkLst>
            <pc:docMk/>
            <pc:sldMk cId="3111087420" sldId="263"/>
            <ac:picMk id="4" creationId="{4B2116CE-C547-3CD2-DA54-867A6780164C}"/>
          </ac:picMkLst>
        </pc:picChg>
        <pc:picChg chg="add mod">
          <ac:chgData name="Abhinav Dahiya" userId="36c413f4-0d58-44c6-a769-5271ebcd0140" providerId="ADAL" clId="{BF0C81C0-9F18-4B48-9597-452EA61A2565}" dt="2023-02-21T21:35:16.100" v="0"/>
          <ac:picMkLst>
            <pc:docMk/>
            <pc:sldMk cId="3111087420" sldId="263"/>
            <ac:picMk id="7" creationId="{FBE743A6-0DD8-83FA-86A1-D04DF887A413}"/>
          </ac:picMkLst>
        </pc:picChg>
      </pc:sldChg>
      <pc:sldChg chg="addSp modSp">
        <pc:chgData name="Abhinav Dahiya" userId="36c413f4-0d58-44c6-a769-5271ebcd0140" providerId="ADAL" clId="{BF0C81C0-9F18-4B48-9597-452EA61A2565}" dt="2023-03-07T00:15:03.381" v="5"/>
        <pc:sldMkLst>
          <pc:docMk/>
          <pc:sldMk cId="1515978387" sldId="264"/>
        </pc:sldMkLst>
        <pc:picChg chg="add mod">
          <ac:chgData name="Abhinav Dahiya" userId="36c413f4-0d58-44c6-a769-5271ebcd0140" providerId="ADAL" clId="{BF0C81C0-9F18-4B48-9597-452EA61A2565}" dt="2023-03-06T23:43:51.511" v="1"/>
          <ac:picMkLst>
            <pc:docMk/>
            <pc:sldMk cId="1515978387" sldId="264"/>
            <ac:picMk id="3" creationId="{64316C75-B85E-0A8E-873E-5B34F91F030F}"/>
          </ac:picMkLst>
        </pc:picChg>
        <pc:picChg chg="add mod">
          <ac:chgData name="Abhinav Dahiya" userId="36c413f4-0d58-44c6-a769-5271ebcd0140" providerId="ADAL" clId="{BF0C81C0-9F18-4B48-9597-452EA61A2565}" dt="2023-03-06T23:43:51.511" v="1"/>
          <ac:picMkLst>
            <pc:docMk/>
            <pc:sldMk cId="1515978387" sldId="264"/>
            <ac:picMk id="6" creationId="{97A4B2B8-A256-9964-A079-01CBC2627C91}"/>
          </ac:picMkLst>
        </pc:picChg>
        <pc:picChg chg="add mod">
          <ac:chgData name="Abhinav Dahiya" userId="36c413f4-0d58-44c6-a769-5271ebcd0140" providerId="ADAL" clId="{BF0C81C0-9F18-4B48-9597-452EA61A2565}" dt="2023-03-06T23:50:12.186" v="2"/>
          <ac:picMkLst>
            <pc:docMk/>
            <pc:sldMk cId="1515978387" sldId="264"/>
            <ac:picMk id="9" creationId="{CF326723-7AFC-8AFF-04D0-67BB8369EF78}"/>
          </ac:picMkLst>
        </pc:picChg>
        <pc:picChg chg="add mod">
          <ac:chgData name="Abhinav Dahiya" userId="36c413f4-0d58-44c6-a769-5271ebcd0140" providerId="ADAL" clId="{BF0C81C0-9F18-4B48-9597-452EA61A2565}" dt="2023-03-06T23:50:12.186" v="2"/>
          <ac:picMkLst>
            <pc:docMk/>
            <pc:sldMk cId="1515978387" sldId="264"/>
            <ac:picMk id="11" creationId="{E0743072-5D22-E761-2D2A-B1FA62961D66}"/>
          </ac:picMkLst>
        </pc:picChg>
        <pc:picChg chg="add mod">
          <ac:chgData name="Abhinav Dahiya" userId="36c413f4-0d58-44c6-a769-5271ebcd0140" providerId="ADAL" clId="{BF0C81C0-9F18-4B48-9597-452EA61A2565}" dt="2023-03-07T00:07:35.927" v="3"/>
          <ac:picMkLst>
            <pc:docMk/>
            <pc:sldMk cId="1515978387" sldId="264"/>
            <ac:picMk id="13" creationId="{8DD62D13-61A7-3D69-CCB8-153C6AB9AF86}"/>
          </ac:picMkLst>
        </pc:picChg>
        <pc:picChg chg="add mod">
          <ac:chgData name="Abhinav Dahiya" userId="36c413f4-0d58-44c6-a769-5271ebcd0140" providerId="ADAL" clId="{BF0C81C0-9F18-4B48-9597-452EA61A2565}" dt="2023-03-07T00:07:35.927" v="3"/>
          <ac:picMkLst>
            <pc:docMk/>
            <pc:sldMk cId="1515978387" sldId="264"/>
            <ac:picMk id="15" creationId="{CFF6380B-5805-A59D-421A-C93079084828}"/>
          </ac:picMkLst>
        </pc:picChg>
        <pc:picChg chg="add mod">
          <ac:chgData name="Abhinav Dahiya" userId="36c413f4-0d58-44c6-a769-5271ebcd0140" providerId="ADAL" clId="{BF0C81C0-9F18-4B48-9597-452EA61A2565}" dt="2023-03-07T00:13:40.590" v="4"/>
          <ac:picMkLst>
            <pc:docMk/>
            <pc:sldMk cId="1515978387" sldId="264"/>
            <ac:picMk id="17" creationId="{22F4F0ED-6ED1-D391-1280-B172E75FF14E}"/>
          </ac:picMkLst>
        </pc:picChg>
        <pc:picChg chg="add mod">
          <ac:chgData name="Abhinav Dahiya" userId="36c413f4-0d58-44c6-a769-5271ebcd0140" providerId="ADAL" clId="{BF0C81C0-9F18-4B48-9597-452EA61A2565}" dt="2023-03-07T00:13:40.590" v="4"/>
          <ac:picMkLst>
            <pc:docMk/>
            <pc:sldMk cId="1515978387" sldId="264"/>
            <ac:picMk id="19" creationId="{2DEB44B3-A5CA-51E2-64CB-01632F6618AC}"/>
          </ac:picMkLst>
        </pc:picChg>
        <pc:cxnChg chg="add mod">
          <ac:chgData name="Abhinav Dahiya" userId="36c413f4-0d58-44c6-a769-5271ebcd0140" providerId="ADAL" clId="{BF0C81C0-9F18-4B48-9597-452EA61A2565}" dt="2023-03-07T00:15:03.381" v="5"/>
          <ac:cxnSpMkLst>
            <pc:docMk/>
            <pc:sldMk cId="1515978387" sldId="264"/>
            <ac:cxnSpMk id="22" creationId="{465356B2-E08F-E6FC-3429-45D20B4A56AC}"/>
          </ac:cxnSpMkLst>
        </pc:cxnChg>
      </pc:sldChg>
      <pc:sldChg chg="addSp delSp modSp mod ord">
        <pc:chgData name="Abhinav Dahiya" userId="36c413f4-0d58-44c6-a769-5271ebcd0140" providerId="ADAL" clId="{BF0C81C0-9F18-4B48-9597-452EA61A2565}" dt="2023-03-28T21:11:02.543" v="844" actId="20577"/>
        <pc:sldMkLst>
          <pc:docMk/>
          <pc:sldMk cId="779456884" sldId="265"/>
        </pc:sldMkLst>
        <pc:spChg chg="add mod">
          <ac:chgData name="Abhinav Dahiya" userId="36c413f4-0d58-44c6-a769-5271ebcd0140" providerId="ADAL" clId="{BF0C81C0-9F18-4B48-9597-452EA61A2565}" dt="2023-03-28T19:22:35.071" v="6"/>
          <ac:spMkLst>
            <pc:docMk/>
            <pc:sldMk cId="779456884" sldId="265"/>
            <ac:spMk id="13" creationId="{2D961BC3-E6CB-A3A1-9011-F063DC3000B1}"/>
          </ac:spMkLst>
        </pc:spChg>
        <pc:spChg chg="add mod">
          <ac:chgData name="Abhinav Dahiya" userId="36c413f4-0d58-44c6-a769-5271ebcd0140" providerId="ADAL" clId="{BF0C81C0-9F18-4B48-9597-452EA61A2565}" dt="2023-03-28T21:05:59.162" v="796" actId="1076"/>
          <ac:spMkLst>
            <pc:docMk/>
            <pc:sldMk cId="779456884" sldId="265"/>
            <ac:spMk id="15" creationId="{C7D799C0-D1C5-020C-EB4A-985F0F65B630}"/>
          </ac:spMkLst>
        </pc:spChg>
        <pc:spChg chg="add mod">
          <ac:chgData name="Abhinav Dahiya" userId="36c413f4-0d58-44c6-a769-5271ebcd0140" providerId="ADAL" clId="{BF0C81C0-9F18-4B48-9597-452EA61A2565}" dt="2023-03-28T21:05:43.750" v="793" actId="1035"/>
          <ac:spMkLst>
            <pc:docMk/>
            <pc:sldMk cId="779456884" sldId="265"/>
            <ac:spMk id="19" creationId="{8246377F-3CF0-8A09-3C87-EDF755913ED5}"/>
          </ac:spMkLst>
        </pc:spChg>
        <pc:spChg chg="add mod">
          <ac:chgData name="Abhinav Dahiya" userId="36c413f4-0d58-44c6-a769-5271ebcd0140" providerId="ADAL" clId="{BF0C81C0-9F18-4B48-9597-452EA61A2565}" dt="2023-03-28T21:11:02.543" v="844" actId="20577"/>
          <ac:spMkLst>
            <pc:docMk/>
            <pc:sldMk cId="779456884" sldId="265"/>
            <ac:spMk id="23" creationId="{C96B525B-6890-9B34-667A-23AF39FFE974}"/>
          </ac:spMkLst>
        </pc:spChg>
        <pc:spChg chg="add mod">
          <ac:chgData name="Abhinav Dahiya" userId="36c413f4-0d58-44c6-a769-5271ebcd0140" providerId="ADAL" clId="{BF0C81C0-9F18-4B48-9597-452EA61A2565}" dt="2023-03-28T21:04:51.442" v="745" actId="1035"/>
          <ac:spMkLst>
            <pc:docMk/>
            <pc:sldMk cId="779456884" sldId="265"/>
            <ac:spMk id="28" creationId="{6A3084E0-4FAA-E049-3814-FCF7F330FF2B}"/>
          </ac:spMkLst>
        </pc:spChg>
        <pc:spChg chg="add mod">
          <ac:chgData name="Abhinav Dahiya" userId="36c413f4-0d58-44c6-a769-5271ebcd0140" providerId="ADAL" clId="{BF0C81C0-9F18-4B48-9597-452EA61A2565}" dt="2023-03-28T20:58:47.347" v="624" actId="20577"/>
          <ac:spMkLst>
            <pc:docMk/>
            <pc:sldMk cId="779456884" sldId="265"/>
            <ac:spMk id="42" creationId="{7D8E567E-0123-1514-841D-756140E4F27F}"/>
          </ac:spMkLst>
        </pc:spChg>
        <pc:spChg chg="add mod">
          <ac:chgData name="Abhinav Dahiya" userId="36c413f4-0d58-44c6-a769-5271ebcd0140" providerId="ADAL" clId="{BF0C81C0-9F18-4B48-9597-452EA61A2565}" dt="2023-03-28T20:59:28.124" v="636" actId="1076"/>
          <ac:spMkLst>
            <pc:docMk/>
            <pc:sldMk cId="779456884" sldId="265"/>
            <ac:spMk id="43" creationId="{B4DB1232-9517-B1AA-8EEA-3226B1C61A68}"/>
          </ac:spMkLst>
        </pc:spChg>
        <pc:spChg chg="add mod">
          <ac:chgData name="Abhinav Dahiya" userId="36c413f4-0d58-44c6-a769-5271ebcd0140" providerId="ADAL" clId="{BF0C81C0-9F18-4B48-9597-452EA61A2565}" dt="2023-03-28T21:02:13.066" v="640" actId="20577"/>
          <ac:spMkLst>
            <pc:docMk/>
            <pc:sldMk cId="779456884" sldId="265"/>
            <ac:spMk id="44" creationId="{8C949E72-5048-02E1-2F18-16C9B9FD850D}"/>
          </ac:spMkLst>
        </pc:spChg>
        <pc:spChg chg="add mod">
          <ac:chgData name="Abhinav Dahiya" userId="36c413f4-0d58-44c6-a769-5271ebcd0140" providerId="ADAL" clId="{BF0C81C0-9F18-4B48-9597-452EA61A2565}" dt="2023-03-28T21:02:16.777" v="644" actId="20577"/>
          <ac:spMkLst>
            <pc:docMk/>
            <pc:sldMk cId="779456884" sldId="265"/>
            <ac:spMk id="45" creationId="{4ADB99BD-E5DA-BBF6-42B2-E9ABBE6E863B}"/>
          </ac:spMkLst>
        </pc:spChg>
        <pc:spChg chg="add mod">
          <ac:chgData name="Abhinav Dahiya" userId="36c413f4-0d58-44c6-a769-5271ebcd0140" providerId="ADAL" clId="{BF0C81C0-9F18-4B48-9597-452EA61A2565}" dt="2023-03-28T19:30:55.760" v="80" actId="20577"/>
          <ac:spMkLst>
            <pc:docMk/>
            <pc:sldMk cId="779456884" sldId="265"/>
            <ac:spMk id="50" creationId="{4F4B340E-D687-C62C-7271-208447D04E79}"/>
          </ac:spMkLst>
        </pc:spChg>
        <pc:spChg chg="add mod">
          <ac:chgData name="Abhinav Dahiya" userId="36c413f4-0d58-44c6-a769-5271ebcd0140" providerId="ADAL" clId="{BF0C81C0-9F18-4B48-9597-452EA61A2565}" dt="2023-03-28T19:31:43.848" v="81"/>
          <ac:spMkLst>
            <pc:docMk/>
            <pc:sldMk cId="779456884" sldId="265"/>
            <ac:spMk id="51" creationId="{7E68818A-E525-0236-5171-D38D84A46C2C}"/>
          </ac:spMkLst>
        </pc:spChg>
        <pc:spChg chg="add del mod">
          <ac:chgData name="Abhinav Dahiya" userId="36c413f4-0d58-44c6-a769-5271ebcd0140" providerId="ADAL" clId="{BF0C81C0-9F18-4B48-9597-452EA61A2565}" dt="2023-03-28T20:55:29.261" v="585" actId="478"/>
          <ac:spMkLst>
            <pc:docMk/>
            <pc:sldMk cId="779456884" sldId="265"/>
            <ac:spMk id="52" creationId="{C230FBB4-CB27-1B6B-EA84-70BFAF9E5192}"/>
          </ac:spMkLst>
        </pc:spChg>
        <pc:spChg chg="add del mod">
          <ac:chgData name="Abhinav Dahiya" userId="36c413f4-0d58-44c6-a769-5271ebcd0140" providerId="ADAL" clId="{BF0C81C0-9F18-4B48-9597-452EA61A2565}" dt="2023-03-28T20:52:59.051" v="528" actId="478"/>
          <ac:spMkLst>
            <pc:docMk/>
            <pc:sldMk cId="779456884" sldId="265"/>
            <ac:spMk id="53" creationId="{BBA0B84B-94BA-7BED-6248-A3AEDFE15482}"/>
          </ac:spMkLst>
        </pc:spChg>
        <pc:spChg chg="add mod">
          <ac:chgData name="Abhinav Dahiya" userId="36c413f4-0d58-44c6-a769-5271ebcd0140" providerId="ADAL" clId="{BF0C81C0-9F18-4B48-9597-452EA61A2565}" dt="2023-03-28T19:34:57.328" v="84"/>
          <ac:spMkLst>
            <pc:docMk/>
            <pc:sldMk cId="779456884" sldId="265"/>
            <ac:spMk id="54" creationId="{3A719BDD-1DFF-AF32-75E6-DABA1627B529}"/>
          </ac:spMkLst>
        </pc:spChg>
        <pc:spChg chg="add mod">
          <ac:chgData name="Abhinav Dahiya" userId="36c413f4-0d58-44c6-a769-5271ebcd0140" providerId="ADAL" clId="{BF0C81C0-9F18-4B48-9597-452EA61A2565}" dt="2023-03-28T20:59:28.124" v="636" actId="1076"/>
          <ac:spMkLst>
            <pc:docMk/>
            <pc:sldMk cId="779456884" sldId="265"/>
            <ac:spMk id="59" creationId="{E7AE45AF-DA27-1C2E-15CF-1BAE61197323}"/>
          </ac:spMkLst>
        </pc:spChg>
        <pc:spChg chg="add mod">
          <ac:chgData name="Abhinav Dahiya" userId="36c413f4-0d58-44c6-a769-5271ebcd0140" providerId="ADAL" clId="{BF0C81C0-9F18-4B48-9597-452EA61A2565}" dt="2023-03-28T19:35:22.553" v="85"/>
          <ac:spMkLst>
            <pc:docMk/>
            <pc:sldMk cId="779456884" sldId="265"/>
            <ac:spMk id="63" creationId="{B7D651B7-5E4A-3ECB-8481-E13B841568D7}"/>
          </ac:spMkLst>
        </pc:spChg>
        <pc:spChg chg="add del mod">
          <ac:chgData name="Abhinav Dahiya" userId="36c413f4-0d58-44c6-a769-5271ebcd0140" providerId="ADAL" clId="{BF0C81C0-9F18-4B48-9597-452EA61A2565}" dt="2023-03-28T20:56:04.376" v="593" actId="478"/>
          <ac:spMkLst>
            <pc:docMk/>
            <pc:sldMk cId="779456884" sldId="265"/>
            <ac:spMk id="64" creationId="{66A1353F-64D2-20C5-0208-7888B043FB02}"/>
          </ac:spMkLst>
        </pc:spChg>
        <pc:spChg chg="add mod">
          <ac:chgData name="Abhinav Dahiya" userId="36c413f4-0d58-44c6-a769-5271ebcd0140" providerId="ADAL" clId="{BF0C81C0-9F18-4B48-9597-452EA61A2565}" dt="2023-03-28T19:35:22.553" v="85"/>
          <ac:spMkLst>
            <pc:docMk/>
            <pc:sldMk cId="779456884" sldId="265"/>
            <ac:spMk id="65" creationId="{93F672AE-74E4-664B-6F26-7F222790AB5C}"/>
          </ac:spMkLst>
        </pc:spChg>
        <pc:spChg chg="add mod">
          <ac:chgData name="Abhinav Dahiya" userId="36c413f4-0d58-44c6-a769-5271ebcd0140" providerId="ADAL" clId="{BF0C81C0-9F18-4B48-9597-452EA61A2565}" dt="2023-03-28T19:35:45.018" v="86"/>
          <ac:spMkLst>
            <pc:docMk/>
            <pc:sldMk cId="779456884" sldId="265"/>
            <ac:spMk id="66" creationId="{6F5A31D2-A20A-A057-6C8F-19CF8DF02E1E}"/>
          </ac:spMkLst>
        </pc:spChg>
        <pc:spChg chg="add del mod">
          <ac:chgData name="Abhinav Dahiya" userId="36c413f4-0d58-44c6-a769-5271ebcd0140" providerId="ADAL" clId="{BF0C81C0-9F18-4B48-9597-452EA61A2565}" dt="2023-03-28T19:35:55.576" v="88"/>
          <ac:spMkLst>
            <pc:docMk/>
            <pc:sldMk cId="779456884" sldId="265"/>
            <ac:spMk id="67" creationId="{2682BB9D-B955-0CCF-703D-FE3B1E111436}"/>
          </ac:spMkLst>
        </pc:spChg>
        <pc:spChg chg="add mod">
          <ac:chgData name="Abhinav Dahiya" userId="36c413f4-0d58-44c6-a769-5271ebcd0140" providerId="ADAL" clId="{BF0C81C0-9F18-4B48-9597-452EA61A2565}" dt="2023-03-28T21:06:42.764" v="798" actId="1076"/>
          <ac:spMkLst>
            <pc:docMk/>
            <pc:sldMk cId="779456884" sldId="265"/>
            <ac:spMk id="80" creationId="{6958F82F-0E30-51F9-7831-15007C56D842}"/>
          </ac:spMkLst>
        </pc:spChg>
        <pc:spChg chg="add mod">
          <ac:chgData name="Abhinav Dahiya" userId="36c413f4-0d58-44c6-a769-5271ebcd0140" providerId="ADAL" clId="{BF0C81C0-9F18-4B48-9597-452EA61A2565}" dt="2023-03-28T21:06:54.843" v="804" actId="20577"/>
          <ac:spMkLst>
            <pc:docMk/>
            <pc:sldMk cId="779456884" sldId="265"/>
            <ac:spMk id="81" creationId="{81DE7E77-A364-4F7A-0659-FEAE08114A9C}"/>
          </ac:spMkLst>
        </pc:spChg>
        <pc:spChg chg="add del mod">
          <ac:chgData name="Abhinav Dahiya" userId="36c413f4-0d58-44c6-a769-5271ebcd0140" providerId="ADAL" clId="{BF0C81C0-9F18-4B48-9597-452EA61A2565}" dt="2023-03-28T21:09:51.907" v="837" actId="478"/>
          <ac:spMkLst>
            <pc:docMk/>
            <pc:sldMk cId="779456884" sldId="265"/>
            <ac:spMk id="82" creationId="{63FE48FE-AF2F-F4B1-BF03-973CEB7D40D0}"/>
          </ac:spMkLst>
        </pc:spChg>
        <pc:spChg chg="add mod">
          <ac:chgData name="Abhinav Dahiya" userId="36c413f4-0d58-44c6-a769-5271ebcd0140" providerId="ADAL" clId="{BF0C81C0-9F18-4B48-9597-452EA61A2565}" dt="2023-03-28T21:09:56.122" v="839" actId="1076"/>
          <ac:spMkLst>
            <pc:docMk/>
            <pc:sldMk cId="779456884" sldId="265"/>
            <ac:spMk id="83" creationId="{6EEB2700-6486-6EC6-978E-65DEA2B3BBD6}"/>
          </ac:spMkLst>
        </pc:spChg>
        <pc:spChg chg="add del mod">
          <ac:chgData name="Abhinav Dahiya" userId="36c413f4-0d58-44c6-a769-5271ebcd0140" providerId="ADAL" clId="{BF0C81C0-9F18-4B48-9597-452EA61A2565}" dt="2023-03-28T21:09:53.826" v="838" actId="478"/>
          <ac:spMkLst>
            <pc:docMk/>
            <pc:sldMk cId="779456884" sldId="265"/>
            <ac:spMk id="84" creationId="{80B4125D-1E99-3596-0560-30AF1E176080}"/>
          </ac:spMkLst>
        </pc:spChg>
        <pc:spChg chg="add del mod">
          <ac:chgData name="Abhinav Dahiya" userId="36c413f4-0d58-44c6-a769-5271ebcd0140" providerId="ADAL" clId="{BF0C81C0-9F18-4B48-9597-452EA61A2565}" dt="2023-03-28T20:53:00.314" v="529" actId="478"/>
          <ac:spMkLst>
            <pc:docMk/>
            <pc:sldMk cId="779456884" sldId="265"/>
            <ac:spMk id="104" creationId="{AC9AC7C7-B977-6CAC-CEA4-A7948843E8BC}"/>
          </ac:spMkLst>
        </pc:spChg>
        <pc:spChg chg="add del mod">
          <ac:chgData name="Abhinav Dahiya" userId="36c413f4-0d58-44c6-a769-5271ebcd0140" providerId="ADAL" clId="{BF0C81C0-9F18-4B48-9597-452EA61A2565}" dt="2023-03-28T20:53:01.026" v="530" actId="478"/>
          <ac:spMkLst>
            <pc:docMk/>
            <pc:sldMk cId="779456884" sldId="265"/>
            <ac:spMk id="105" creationId="{3F944B63-9C75-6B13-2D40-7AC8E8A130D2}"/>
          </ac:spMkLst>
        </pc:spChg>
        <pc:spChg chg="add mod">
          <ac:chgData name="Abhinav Dahiya" userId="36c413f4-0d58-44c6-a769-5271ebcd0140" providerId="ADAL" clId="{BF0C81C0-9F18-4B48-9597-452EA61A2565}" dt="2023-03-28T19:50:24.527" v="115"/>
          <ac:spMkLst>
            <pc:docMk/>
            <pc:sldMk cId="779456884" sldId="265"/>
            <ac:spMk id="126" creationId="{F5A5D4EF-46FF-7709-BFD7-6321845A53B0}"/>
          </ac:spMkLst>
        </pc:spChg>
        <pc:spChg chg="add mod">
          <ac:chgData name="Abhinav Dahiya" userId="36c413f4-0d58-44c6-a769-5271ebcd0140" providerId="ADAL" clId="{BF0C81C0-9F18-4B48-9597-452EA61A2565}" dt="2023-03-28T21:05:24.835" v="753" actId="1076"/>
          <ac:spMkLst>
            <pc:docMk/>
            <pc:sldMk cId="779456884" sldId="265"/>
            <ac:spMk id="128" creationId="{74892D83-C966-0E66-F55F-6906559FC34B}"/>
          </ac:spMkLst>
        </pc:spChg>
        <pc:spChg chg="add mod">
          <ac:chgData name="Abhinav Dahiya" userId="36c413f4-0d58-44c6-a769-5271ebcd0140" providerId="ADAL" clId="{BF0C81C0-9F18-4B48-9597-452EA61A2565}" dt="2023-03-28T21:05:28.402" v="754" actId="1076"/>
          <ac:spMkLst>
            <pc:docMk/>
            <pc:sldMk cId="779456884" sldId="265"/>
            <ac:spMk id="129" creationId="{0B90501B-7B37-876C-F43B-64E6B6343A97}"/>
          </ac:spMkLst>
        </pc:spChg>
        <pc:spChg chg="add mod">
          <ac:chgData name="Abhinav Dahiya" userId="36c413f4-0d58-44c6-a769-5271ebcd0140" providerId="ADAL" clId="{BF0C81C0-9F18-4B48-9597-452EA61A2565}" dt="2023-03-28T20:59:28.124" v="636" actId="1076"/>
          <ac:spMkLst>
            <pc:docMk/>
            <pc:sldMk cId="779456884" sldId="265"/>
            <ac:spMk id="130" creationId="{16AF3DB0-F2CB-1FC1-E54B-AE2783F34357}"/>
          </ac:spMkLst>
        </pc:spChg>
        <pc:spChg chg="add mod">
          <ac:chgData name="Abhinav Dahiya" userId="36c413f4-0d58-44c6-a769-5271ebcd0140" providerId="ADAL" clId="{BF0C81C0-9F18-4B48-9597-452EA61A2565}" dt="2023-03-28T21:04:51.442" v="745" actId="1035"/>
          <ac:spMkLst>
            <pc:docMk/>
            <pc:sldMk cId="779456884" sldId="265"/>
            <ac:spMk id="131" creationId="{7B919AC8-6D35-AF83-EEC7-487D2B181984}"/>
          </ac:spMkLst>
        </pc:spChg>
        <pc:grpChg chg="add mod topLvl">
          <ac:chgData name="Abhinav Dahiya" userId="36c413f4-0d58-44c6-a769-5271ebcd0140" providerId="ADAL" clId="{BF0C81C0-9F18-4B48-9597-452EA61A2565}" dt="2023-03-28T21:04:36.347" v="711" actId="1076"/>
          <ac:grpSpMkLst>
            <pc:docMk/>
            <pc:sldMk cId="779456884" sldId="265"/>
            <ac:grpSpMk id="68" creationId="{B960866E-CB5E-943C-519A-471DECD1158D}"/>
          </ac:grpSpMkLst>
        </pc:grpChg>
        <pc:grpChg chg="add mod">
          <ac:chgData name="Abhinav Dahiya" userId="36c413f4-0d58-44c6-a769-5271ebcd0140" providerId="ADAL" clId="{BF0C81C0-9F18-4B48-9597-452EA61A2565}" dt="2023-03-28T19:37:15.999" v="90"/>
          <ac:grpSpMkLst>
            <pc:docMk/>
            <pc:sldMk cId="779456884" sldId="265"/>
            <ac:grpSpMk id="73" creationId="{3503B4A0-8C17-02B0-3911-737BE31FD6C8}"/>
          </ac:grpSpMkLst>
        </pc:grpChg>
        <pc:grpChg chg="add mod topLvl">
          <ac:chgData name="Abhinav Dahiya" userId="36c413f4-0d58-44c6-a769-5271ebcd0140" providerId="ADAL" clId="{BF0C81C0-9F18-4B48-9597-452EA61A2565}" dt="2023-03-28T21:04:36.347" v="711" actId="1076"/>
          <ac:grpSpMkLst>
            <pc:docMk/>
            <pc:sldMk cId="779456884" sldId="265"/>
            <ac:grpSpMk id="77" creationId="{F9A33B1B-F522-B8C5-21B8-7D22B97E4F66}"/>
          </ac:grpSpMkLst>
        </pc:grpChg>
        <pc:grpChg chg="add del mod">
          <ac:chgData name="Abhinav Dahiya" userId="36c413f4-0d58-44c6-a769-5271ebcd0140" providerId="ADAL" clId="{BF0C81C0-9F18-4B48-9597-452EA61A2565}" dt="2023-03-28T19:46:39.633" v="114" actId="165"/>
          <ac:grpSpMkLst>
            <pc:docMk/>
            <pc:sldMk cId="779456884" sldId="265"/>
            <ac:grpSpMk id="93" creationId="{5A8A648F-4EB7-2202-F9D8-4A5DD01777FF}"/>
          </ac:grpSpMkLst>
        </pc:grpChg>
        <pc:cxnChg chg="add mod">
          <ac:chgData name="Abhinav Dahiya" userId="36c413f4-0d58-44c6-a769-5271ebcd0140" providerId="ADAL" clId="{BF0C81C0-9F18-4B48-9597-452EA61A2565}" dt="2023-03-28T21:03:32.818" v="706" actId="14100"/>
          <ac:cxnSpMkLst>
            <pc:docMk/>
            <pc:sldMk cId="779456884" sldId="265"/>
            <ac:cxnSpMk id="2" creationId="{81931012-27FD-7B8C-699B-E8AD7B9EE5F6}"/>
          </ac:cxnSpMkLst>
        </pc:cxnChg>
        <pc:cxnChg chg="add mod">
          <ac:chgData name="Abhinav Dahiya" userId="36c413f4-0d58-44c6-a769-5271ebcd0140" providerId="ADAL" clId="{BF0C81C0-9F18-4B48-9597-452EA61A2565}" dt="2023-03-28T21:05:51.890" v="794" actId="14100"/>
          <ac:cxnSpMkLst>
            <pc:docMk/>
            <pc:sldMk cId="779456884" sldId="265"/>
            <ac:cxnSpMk id="14" creationId="{1EFB2321-FBD5-30AB-7B89-7B849C388089}"/>
          </ac:cxnSpMkLst>
        </pc:cxnChg>
        <pc:cxnChg chg="add mod">
          <ac:chgData name="Abhinav Dahiya" userId="36c413f4-0d58-44c6-a769-5271ebcd0140" providerId="ADAL" clId="{BF0C81C0-9F18-4B48-9597-452EA61A2565}" dt="2023-03-28T20:59:28.124" v="636" actId="1076"/>
          <ac:cxnSpMkLst>
            <pc:docMk/>
            <pc:sldMk cId="779456884" sldId="265"/>
            <ac:cxnSpMk id="17" creationId="{D2D3AE0F-41B7-3E75-8C6A-4B380C06D197}"/>
          </ac:cxnSpMkLst>
        </pc:cxnChg>
        <pc:cxnChg chg="add mod">
          <ac:chgData name="Abhinav Dahiya" userId="36c413f4-0d58-44c6-a769-5271ebcd0140" providerId="ADAL" clId="{BF0C81C0-9F18-4B48-9597-452EA61A2565}" dt="2023-03-28T21:05:43.750" v="793" actId="1035"/>
          <ac:cxnSpMkLst>
            <pc:docMk/>
            <pc:sldMk cId="779456884" sldId="265"/>
            <ac:cxnSpMk id="18" creationId="{B1D35535-F727-53E9-A7AD-99A5809CABD1}"/>
          </ac:cxnSpMkLst>
        </pc:cxnChg>
        <pc:cxnChg chg="add mod">
          <ac:chgData name="Abhinav Dahiya" userId="36c413f4-0d58-44c6-a769-5271ebcd0140" providerId="ADAL" clId="{BF0C81C0-9F18-4B48-9597-452EA61A2565}" dt="2023-03-28T21:05:55.058" v="795" actId="14100"/>
          <ac:cxnSpMkLst>
            <pc:docMk/>
            <pc:sldMk cId="779456884" sldId="265"/>
            <ac:cxnSpMk id="22" creationId="{15E8E372-1317-FBCE-85CF-59419EFD771A}"/>
          </ac:cxnSpMkLst>
        </pc:cxnChg>
        <pc:cxnChg chg="add mod">
          <ac:chgData name="Abhinav Dahiya" userId="36c413f4-0d58-44c6-a769-5271ebcd0140" providerId="ADAL" clId="{BF0C81C0-9F18-4B48-9597-452EA61A2565}" dt="2023-03-28T20:59:28.124" v="636" actId="1076"/>
          <ac:cxnSpMkLst>
            <pc:docMk/>
            <pc:sldMk cId="779456884" sldId="265"/>
            <ac:cxnSpMk id="26" creationId="{330BD637-622B-7681-21EB-996E6D7EE055}"/>
          </ac:cxnSpMkLst>
        </pc:cxnChg>
        <pc:cxnChg chg="add mod">
          <ac:chgData name="Abhinav Dahiya" userId="36c413f4-0d58-44c6-a769-5271ebcd0140" providerId="ADAL" clId="{BF0C81C0-9F18-4B48-9597-452EA61A2565}" dt="2023-03-28T19:25:57.166" v="59"/>
          <ac:cxnSpMkLst>
            <pc:docMk/>
            <pc:sldMk cId="779456884" sldId="265"/>
            <ac:cxnSpMk id="28" creationId="{8826700A-042B-37EB-AE10-DF7B3313B382}"/>
          </ac:cxnSpMkLst>
        </pc:cxnChg>
        <pc:cxnChg chg="add mod">
          <ac:chgData name="Abhinav Dahiya" userId="36c413f4-0d58-44c6-a769-5271ebcd0140" providerId="ADAL" clId="{BF0C81C0-9F18-4B48-9597-452EA61A2565}" dt="2023-03-28T21:04:51.442" v="745" actId="1035"/>
          <ac:cxnSpMkLst>
            <pc:docMk/>
            <pc:sldMk cId="779456884" sldId="265"/>
            <ac:cxnSpMk id="29" creationId="{A7900EAD-CE17-29F8-7327-4FCBB4FEB730}"/>
          </ac:cxnSpMkLst>
        </pc:cxnChg>
        <pc:cxnChg chg="add del mod">
          <ac:chgData name="Abhinav Dahiya" userId="36c413f4-0d58-44c6-a769-5271ebcd0140" providerId="ADAL" clId="{BF0C81C0-9F18-4B48-9597-452EA61A2565}" dt="2023-03-28T21:02:52.767" v="661" actId="478"/>
          <ac:cxnSpMkLst>
            <pc:docMk/>
            <pc:sldMk cId="779456884" sldId="265"/>
            <ac:cxnSpMk id="30" creationId="{1B371DD7-6FBC-10C7-88A0-A846B3C7ACF8}"/>
          </ac:cxnSpMkLst>
        </pc:cxnChg>
        <pc:cxnChg chg="add mod">
          <ac:chgData name="Abhinav Dahiya" userId="36c413f4-0d58-44c6-a769-5271ebcd0140" providerId="ADAL" clId="{BF0C81C0-9F18-4B48-9597-452EA61A2565}" dt="2023-03-28T20:59:28.124" v="636" actId="1076"/>
          <ac:cxnSpMkLst>
            <pc:docMk/>
            <pc:sldMk cId="779456884" sldId="265"/>
            <ac:cxnSpMk id="34" creationId="{6018C6AC-97B3-E7C1-D470-DB622CEE6BA0}"/>
          </ac:cxnSpMkLst>
        </pc:cxnChg>
        <pc:cxnChg chg="add mod">
          <ac:chgData name="Abhinav Dahiya" userId="36c413f4-0d58-44c6-a769-5271ebcd0140" providerId="ADAL" clId="{BF0C81C0-9F18-4B48-9597-452EA61A2565}" dt="2023-03-28T21:03:27.994" v="705" actId="14100"/>
          <ac:cxnSpMkLst>
            <pc:docMk/>
            <pc:sldMk cId="779456884" sldId="265"/>
            <ac:cxnSpMk id="41" creationId="{FC283913-77F3-54D8-D199-A6B0BCE770EF}"/>
          </ac:cxnSpMkLst>
        </pc:cxnChg>
        <pc:cxnChg chg="add mod">
          <ac:chgData name="Abhinav Dahiya" userId="36c413f4-0d58-44c6-a769-5271ebcd0140" providerId="ADAL" clId="{BF0C81C0-9F18-4B48-9597-452EA61A2565}" dt="2023-03-28T21:02:56.860" v="678" actId="1036"/>
          <ac:cxnSpMkLst>
            <pc:docMk/>
            <pc:sldMk cId="779456884" sldId="265"/>
            <ac:cxnSpMk id="46" creationId="{1D68D8B4-BB81-802A-A404-EF44D2D9FA2A}"/>
          </ac:cxnSpMkLst>
        </pc:cxnChg>
        <pc:cxnChg chg="add mod">
          <ac:chgData name="Abhinav Dahiya" userId="36c413f4-0d58-44c6-a769-5271ebcd0140" providerId="ADAL" clId="{BF0C81C0-9F18-4B48-9597-452EA61A2565}" dt="2023-03-28T21:03:14.243" v="701" actId="14100"/>
          <ac:cxnSpMkLst>
            <pc:docMk/>
            <pc:sldMk cId="779456884" sldId="265"/>
            <ac:cxnSpMk id="48" creationId="{65D590A7-A8C3-2E2F-B28E-68A93EB843B9}"/>
          </ac:cxnSpMkLst>
        </pc:cxnChg>
        <pc:cxnChg chg="add mod">
          <ac:chgData name="Abhinav Dahiya" userId="36c413f4-0d58-44c6-a769-5271ebcd0140" providerId="ADAL" clId="{BF0C81C0-9F18-4B48-9597-452EA61A2565}" dt="2023-03-28T20:59:28.124" v="636" actId="1076"/>
          <ac:cxnSpMkLst>
            <pc:docMk/>
            <pc:sldMk cId="779456884" sldId="265"/>
            <ac:cxnSpMk id="55" creationId="{E5C0C38D-CAD0-2128-F523-DABD9F07B5D6}"/>
          </ac:cxnSpMkLst>
        </pc:cxnChg>
        <pc:cxnChg chg="add mod">
          <ac:chgData name="Abhinav Dahiya" userId="36c413f4-0d58-44c6-a769-5271ebcd0140" providerId="ADAL" clId="{BF0C81C0-9F18-4B48-9597-452EA61A2565}" dt="2023-03-28T20:59:28.124" v="636" actId="1076"/>
          <ac:cxnSpMkLst>
            <pc:docMk/>
            <pc:sldMk cId="779456884" sldId="265"/>
            <ac:cxnSpMk id="56" creationId="{E569454B-717A-012B-3670-21ABADDA1D06}"/>
          </ac:cxnSpMkLst>
        </pc:cxnChg>
        <pc:cxnChg chg="add mod">
          <ac:chgData name="Abhinav Dahiya" userId="36c413f4-0d58-44c6-a769-5271ebcd0140" providerId="ADAL" clId="{BF0C81C0-9F18-4B48-9597-452EA61A2565}" dt="2023-03-28T21:05:20.730" v="752" actId="14100"/>
          <ac:cxnSpMkLst>
            <pc:docMk/>
            <pc:sldMk cId="779456884" sldId="265"/>
            <ac:cxnSpMk id="57" creationId="{8789E023-03FC-5E13-5BC2-03D99427AB3C}"/>
          </ac:cxnSpMkLst>
        </pc:cxnChg>
        <pc:cxnChg chg="add mod">
          <ac:chgData name="Abhinav Dahiya" userId="36c413f4-0d58-44c6-a769-5271ebcd0140" providerId="ADAL" clId="{BF0C81C0-9F18-4B48-9597-452EA61A2565}" dt="2023-03-28T19:35:22.553" v="85"/>
          <ac:cxnSpMkLst>
            <pc:docMk/>
            <pc:sldMk cId="779456884" sldId="265"/>
            <ac:cxnSpMk id="58" creationId="{35E05658-D70A-0087-BEBF-C26B4920F83B}"/>
          </ac:cxnSpMkLst>
        </pc:cxnChg>
        <pc:cxnChg chg="add mod">
          <ac:chgData name="Abhinav Dahiya" userId="36c413f4-0d58-44c6-a769-5271ebcd0140" providerId="ADAL" clId="{BF0C81C0-9F18-4B48-9597-452EA61A2565}" dt="2023-03-28T20:59:28.124" v="636" actId="1076"/>
          <ac:cxnSpMkLst>
            <pc:docMk/>
            <pc:sldMk cId="779456884" sldId="265"/>
            <ac:cxnSpMk id="60" creationId="{C0EED47D-BD1A-7DE5-1F64-90BE752860E2}"/>
          </ac:cxnSpMkLst>
        </pc:cxnChg>
        <pc:cxnChg chg="add mod">
          <ac:chgData name="Abhinav Dahiya" userId="36c413f4-0d58-44c6-a769-5271ebcd0140" providerId="ADAL" clId="{BF0C81C0-9F18-4B48-9597-452EA61A2565}" dt="2023-03-28T20:59:28.124" v="636" actId="1076"/>
          <ac:cxnSpMkLst>
            <pc:docMk/>
            <pc:sldMk cId="779456884" sldId="265"/>
            <ac:cxnSpMk id="61" creationId="{EAC75AEE-8108-6766-D24A-856467DAF9C4}"/>
          </ac:cxnSpMkLst>
        </pc:cxnChg>
        <pc:cxnChg chg="add mod">
          <ac:chgData name="Abhinav Dahiya" userId="36c413f4-0d58-44c6-a769-5271ebcd0140" providerId="ADAL" clId="{BF0C81C0-9F18-4B48-9597-452EA61A2565}" dt="2023-03-28T20:59:28.124" v="636" actId="1076"/>
          <ac:cxnSpMkLst>
            <pc:docMk/>
            <pc:sldMk cId="779456884" sldId="265"/>
            <ac:cxnSpMk id="62" creationId="{EABD4151-7B2B-5857-7774-36B1C8B61A9A}"/>
          </ac:cxnSpMkLst>
        </pc:cxnChg>
        <pc:cxnChg chg="mod">
          <ac:chgData name="Abhinav Dahiya" userId="36c413f4-0d58-44c6-a769-5271ebcd0140" providerId="ADAL" clId="{BF0C81C0-9F18-4B48-9597-452EA61A2565}" dt="2023-03-28T19:46:39.633" v="114" actId="165"/>
          <ac:cxnSpMkLst>
            <pc:docMk/>
            <pc:sldMk cId="779456884" sldId="265"/>
            <ac:cxnSpMk id="69" creationId="{15004233-96DF-70B2-CDE6-9C98B9F06BB7}"/>
          </ac:cxnSpMkLst>
        </pc:cxnChg>
        <pc:cxnChg chg="mod">
          <ac:chgData name="Abhinav Dahiya" userId="36c413f4-0d58-44c6-a769-5271ebcd0140" providerId="ADAL" clId="{BF0C81C0-9F18-4B48-9597-452EA61A2565}" dt="2023-03-28T19:46:39.633" v="114" actId="165"/>
          <ac:cxnSpMkLst>
            <pc:docMk/>
            <pc:sldMk cId="779456884" sldId="265"/>
            <ac:cxnSpMk id="70" creationId="{9DD15FB6-F156-F950-7C4B-193C60E84B39}"/>
          </ac:cxnSpMkLst>
        </pc:cxnChg>
        <pc:cxnChg chg="mod">
          <ac:chgData name="Abhinav Dahiya" userId="36c413f4-0d58-44c6-a769-5271ebcd0140" providerId="ADAL" clId="{BF0C81C0-9F18-4B48-9597-452EA61A2565}" dt="2023-03-28T19:37:15.999" v="90"/>
          <ac:cxnSpMkLst>
            <pc:docMk/>
            <pc:sldMk cId="779456884" sldId="265"/>
            <ac:cxnSpMk id="74" creationId="{6288BCB6-FDDC-4990-F143-8BE9662B1C1A}"/>
          </ac:cxnSpMkLst>
        </pc:cxnChg>
        <pc:cxnChg chg="mod">
          <ac:chgData name="Abhinav Dahiya" userId="36c413f4-0d58-44c6-a769-5271ebcd0140" providerId="ADAL" clId="{BF0C81C0-9F18-4B48-9597-452EA61A2565}" dt="2023-03-28T19:37:15.999" v="90"/>
          <ac:cxnSpMkLst>
            <pc:docMk/>
            <pc:sldMk cId="779456884" sldId="265"/>
            <ac:cxnSpMk id="75" creationId="{98E9151A-2261-C9F6-B725-AB538F570E7B}"/>
          </ac:cxnSpMkLst>
        </pc:cxnChg>
        <pc:cxnChg chg="mod">
          <ac:chgData name="Abhinav Dahiya" userId="36c413f4-0d58-44c6-a769-5271ebcd0140" providerId="ADAL" clId="{BF0C81C0-9F18-4B48-9597-452EA61A2565}" dt="2023-03-28T19:46:39.633" v="114" actId="165"/>
          <ac:cxnSpMkLst>
            <pc:docMk/>
            <pc:sldMk cId="779456884" sldId="265"/>
            <ac:cxnSpMk id="78" creationId="{52C3ED83-93CB-1BF3-FAE3-BD2B391BEC41}"/>
          </ac:cxnSpMkLst>
        </pc:cxnChg>
        <pc:cxnChg chg="mod">
          <ac:chgData name="Abhinav Dahiya" userId="36c413f4-0d58-44c6-a769-5271ebcd0140" providerId="ADAL" clId="{BF0C81C0-9F18-4B48-9597-452EA61A2565}" dt="2023-03-28T19:46:39.633" v="114" actId="165"/>
          <ac:cxnSpMkLst>
            <pc:docMk/>
            <pc:sldMk cId="779456884" sldId="265"/>
            <ac:cxnSpMk id="79" creationId="{5311FFC1-E843-C704-E9B5-A5F2F6AE64FE}"/>
          </ac:cxnSpMkLst>
        </pc:cxnChg>
        <pc:cxnChg chg="add mod">
          <ac:chgData name="Abhinav Dahiya" userId="36c413f4-0d58-44c6-a769-5271ebcd0140" providerId="ADAL" clId="{BF0C81C0-9F18-4B48-9597-452EA61A2565}" dt="2023-03-28T21:05:12.306" v="749" actId="14100"/>
          <ac:cxnSpMkLst>
            <pc:docMk/>
            <pc:sldMk cId="779456884" sldId="265"/>
            <ac:cxnSpMk id="98" creationId="{B82997B6-71E3-969C-561A-0D16D153D159}"/>
          </ac:cxnSpMkLst>
        </pc:cxnChg>
        <pc:cxnChg chg="add mod">
          <ac:chgData name="Abhinav Dahiya" userId="36c413f4-0d58-44c6-a769-5271ebcd0140" providerId="ADAL" clId="{BF0C81C0-9F18-4B48-9597-452EA61A2565}" dt="2023-03-28T21:05:17.370" v="751" actId="14100"/>
          <ac:cxnSpMkLst>
            <pc:docMk/>
            <pc:sldMk cId="779456884" sldId="265"/>
            <ac:cxnSpMk id="99" creationId="{4345DBE4-67F0-1613-5972-0579C880DCBD}"/>
          </ac:cxnSpMkLst>
        </pc:cxnChg>
        <pc:cxnChg chg="add mod">
          <ac:chgData name="Abhinav Dahiya" userId="36c413f4-0d58-44c6-a769-5271ebcd0140" providerId="ADAL" clId="{BF0C81C0-9F18-4B48-9597-452EA61A2565}" dt="2023-03-28T21:05:14.906" v="750" actId="14100"/>
          <ac:cxnSpMkLst>
            <pc:docMk/>
            <pc:sldMk cId="779456884" sldId="265"/>
            <ac:cxnSpMk id="100" creationId="{7DDF41B8-CCA0-B3DC-DD3E-E88DBF87AA9F}"/>
          </ac:cxnSpMkLst>
        </pc:cxnChg>
        <pc:cxnChg chg="add mod">
          <ac:chgData name="Abhinav Dahiya" userId="36c413f4-0d58-44c6-a769-5271ebcd0140" providerId="ADAL" clId="{BF0C81C0-9F18-4B48-9597-452EA61A2565}" dt="2023-03-28T20:59:28.124" v="636" actId="1076"/>
          <ac:cxnSpMkLst>
            <pc:docMk/>
            <pc:sldMk cId="779456884" sldId="265"/>
            <ac:cxnSpMk id="106" creationId="{15AB5E18-FC57-1797-8539-FA1DC3D9402A}"/>
          </ac:cxnSpMkLst>
        </pc:cxnChg>
        <pc:cxnChg chg="add mod">
          <ac:chgData name="Abhinav Dahiya" userId="36c413f4-0d58-44c6-a769-5271ebcd0140" providerId="ADAL" clId="{BF0C81C0-9F18-4B48-9597-452EA61A2565}" dt="2023-03-28T20:59:28.124" v="636" actId="1076"/>
          <ac:cxnSpMkLst>
            <pc:docMk/>
            <pc:sldMk cId="779456884" sldId="265"/>
            <ac:cxnSpMk id="108" creationId="{A46CEC2B-03FD-B36C-2DF7-EB53F842E4EA}"/>
          </ac:cxnSpMkLst>
        </pc:cxnChg>
        <pc:cxnChg chg="add mod">
          <ac:chgData name="Abhinav Dahiya" userId="36c413f4-0d58-44c6-a769-5271ebcd0140" providerId="ADAL" clId="{BF0C81C0-9F18-4B48-9597-452EA61A2565}" dt="2023-03-28T19:50:24.527" v="115"/>
          <ac:cxnSpMkLst>
            <pc:docMk/>
            <pc:sldMk cId="779456884" sldId="265"/>
            <ac:cxnSpMk id="127" creationId="{39A071F3-B6AC-67D4-9925-9706204352E5}"/>
          </ac:cxnSpMkLst>
        </pc:cxnChg>
        <pc:cxnChg chg="add mod">
          <ac:chgData name="Abhinav Dahiya" userId="36c413f4-0d58-44c6-a769-5271ebcd0140" providerId="ADAL" clId="{BF0C81C0-9F18-4B48-9597-452EA61A2565}" dt="2023-03-28T21:04:51.442" v="745" actId="1035"/>
          <ac:cxnSpMkLst>
            <pc:docMk/>
            <pc:sldMk cId="779456884" sldId="265"/>
            <ac:cxnSpMk id="132" creationId="{D60CCD58-45A1-1ADE-913B-D26EF53C31FB}"/>
          </ac:cxnSpMkLst>
        </pc:cxnChg>
      </pc:sldChg>
      <pc:sldChg chg="addSp delSp modSp mod">
        <pc:chgData name="Abhinav Dahiya" userId="36c413f4-0d58-44c6-a769-5271ebcd0140" providerId="ADAL" clId="{BF0C81C0-9F18-4B48-9597-452EA61A2565}" dt="2023-03-29T14:57:20.870" v="1657" actId="478"/>
        <pc:sldMkLst>
          <pc:docMk/>
          <pc:sldMk cId="2143154369" sldId="266"/>
        </pc:sldMkLst>
        <pc:spChg chg="mod">
          <ac:chgData name="Abhinav Dahiya" userId="36c413f4-0d58-44c6-a769-5271ebcd0140" providerId="ADAL" clId="{BF0C81C0-9F18-4B48-9597-452EA61A2565}" dt="2023-03-29T00:03:07.970" v="914" actId="20577"/>
          <ac:spMkLst>
            <pc:docMk/>
            <pc:sldMk cId="2143154369" sldId="266"/>
            <ac:spMk id="2" creationId="{BAA6A077-4A59-0236-8C6B-6F91137F4115}"/>
          </ac:spMkLst>
        </pc:spChg>
        <pc:spChg chg="mod ord">
          <ac:chgData name="Abhinav Dahiya" userId="36c413f4-0d58-44c6-a769-5271ebcd0140" providerId="ADAL" clId="{BF0C81C0-9F18-4B48-9597-452EA61A2565}" dt="2023-03-28T21:47:43.413" v="912" actId="166"/>
          <ac:spMkLst>
            <pc:docMk/>
            <pc:sldMk cId="2143154369" sldId="266"/>
            <ac:spMk id="4" creationId="{D37ABB54-7449-A9FB-AD42-CFA9BC55D2B8}"/>
          </ac:spMkLst>
        </pc:spChg>
        <pc:spChg chg="add mod ord">
          <ac:chgData name="Abhinav Dahiya" userId="36c413f4-0d58-44c6-a769-5271ebcd0140" providerId="ADAL" clId="{BF0C81C0-9F18-4B48-9597-452EA61A2565}" dt="2023-03-28T21:47:26.002" v="909" actId="166"/>
          <ac:spMkLst>
            <pc:docMk/>
            <pc:sldMk cId="2143154369" sldId="266"/>
            <ac:spMk id="5" creationId="{C5C81AEC-15A4-0EBF-00F7-ECA7516B6FE0}"/>
          </ac:spMkLst>
        </pc:spChg>
        <pc:spChg chg="add mod ord">
          <ac:chgData name="Abhinav Dahiya" userId="36c413f4-0d58-44c6-a769-5271ebcd0140" providerId="ADAL" clId="{BF0C81C0-9F18-4B48-9597-452EA61A2565}" dt="2023-03-28T21:47:22.057" v="908" actId="166"/>
          <ac:spMkLst>
            <pc:docMk/>
            <pc:sldMk cId="2143154369" sldId="266"/>
            <ac:spMk id="6" creationId="{3F97FDA3-2B07-471B-A3AD-BBCB2E054A5C}"/>
          </ac:spMkLst>
        </pc:spChg>
        <pc:spChg chg="add mod">
          <ac:chgData name="Abhinav Dahiya" userId="36c413f4-0d58-44c6-a769-5271ebcd0140" providerId="ADAL" clId="{BF0C81C0-9F18-4B48-9597-452EA61A2565}" dt="2023-03-29T00:03:44.433" v="926" actId="20577"/>
          <ac:spMkLst>
            <pc:docMk/>
            <pc:sldMk cId="2143154369" sldId="266"/>
            <ac:spMk id="9" creationId="{1A64D99F-A61D-8F9B-D9D2-5E7BA07F5580}"/>
          </ac:spMkLst>
        </pc:spChg>
        <pc:spChg chg="add del mod">
          <ac:chgData name="Abhinav Dahiya" userId="36c413f4-0d58-44c6-a769-5271ebcd0140" providerId="ADAL" clId="{BF0C81C0-9F18-4B48-9597-452EA61A2565}" dt="2023-03-28T20:52:11.541" v="508" actId="478"/>
          <ac:spMkLst>
            <pc:docMk/>
            <pc:sldMk cId="2143154369" sldId="266"/>
            <ac:spMk id="11" creationId="{EEC1275E-D530-D63F-4E1E-AD2C793F5E85}"/>
          </ac:spMkLst>
        </pc:spChg>
        <pc:spChg chg="add mod">
          <ac:chgData name="Abhinav Dahiya" userId="36c413f4-0d58-44c6-a769-5271ebcd0140" providerId="ADAL" clId="{BF0C81C0-9F18-4B48-9597-452EA61A2565}" dt="2023-03-29T00:03:18.642" v="920" actId="20577"/>
          <ac:spMkLst>
            <pc:docMk/>
            <pc:sldMk cId="2143154369" sldId="266"/>
            <ac:spMk id="12" creationId="{BC7E9FF7-1973-2BCF-FAC3-3FE1CA05A992}"/>
          </ac:spMkLst>
        </pc:spChg>
        <pc:spChg chg="add mod">
          <ac:chgData name="Abhinav Dahiya" userId="36c413f4-0d58-44c6-a769-5271ebcd0140" providerId="ADAL" clId="{BF0C81C0-9F18-4B48-9597-452EA61A2565}" dt="2023-03-28T20:22:22.718" v="154"/>
          <ac:spMkLst>
            <pc:docMk/>
            <pc:sldMk cId="2143154369" sldId="266"/>
            <ac:spMk id="14" creationId="{563A076E-F27F-BB4F-117C-812A4816E4B1}"/>
          </ac:spMkLst>
        </pc:spChg>
        <pc:spChg chg="mod">
          <ac:chgData name="Abhinav Dahiya" userId="36c413f4-0d58-44c6-a769-5271ebcd0140" providerId="ADAL" clId="{BF0C81C0-9F18-4B48-9597-452EA61A2565}" dt="2023-03-28T21:33:30.297" v="900" actId="404"/>
          <ac:spMkLst>
            <pc:docMk/>
            <pc:sldMk cId="2143154369" sldId="266"/>
            <ac:spMk id="16" creationId="{1DB4D91E-AFD9-E64C-0920-1EF3E16A0679}"/>
          </ac:spMkLst>
        </pc:spChg>
        <pc:spChg chg="del mod">
          <ac:chgData name="Abhinav Dahiya" userId="36c413f4-0d58-44c6-a769-5271ebcd0140" providerId="ADAL" clId="{BF0C81C0-9F18-4B48-9597-452EA61A2565}" dt="2023-03-28T20:31:29.371" v="204" actId="478"/>
          <ac:spMkLst>
            <pc:docMk/>
            <pc:sldMk cId="2143154369" sldId="266"/>
            <ac:spMk id="18" creationId="{AB424197-D00C-13EB-BAD9-7EECD4633DBB}"/>
          </ac:spMkLst>
        </pc:spChg>
        <pc:spChg chg="add del mod">
          <ac:chgData name="Abhinav Dahiya" userId="36c413f4-0d58-44c6-a769-5271ebcd0140" providerId="ADAL" clId="{BF0C81C0-9F18-4B48-9597-452EA61A2565}" dt="2023-03-28T21:09:43.661" v="836" actId="478"/>
          <ac:spMkLst>
            <pc:docMk/>
            <pc:sldMk cId="2143154369" sldId="266"/>
            <ac:spMk id="22" creationId="{470D9E76-C7AD-B640-8205-239DDE4406D6}"/>
          </ac:spMkLst>
        </pc:spChg>
        <pc:spChg chg="mod">
          <ac:chgData name="Abhinav Dahiya" userId="36c413f4-0d58-44c6-a769-5271ebcd0140" providerId="ADAL" clId="{BF0C81C0-9F18-4B48-9597-452EA61A2565}" dt="2023-03-29T00:04:25.188" v="947" actId="20577"/>
          <ac:spMkLst>
            <pc:docMk/>
            <pc:sldMk cId="2143154369" sldId="266"/>
            <ac:spMk id="23" creationId="{FAC55159-B595-3F10-5573-DF77C2FEEB7D}"/>
          </ac:spMkLst>
        </pc:spChg>
        <pc:spChg chg="del">
          <ac:chgData name="Abhinav Dahiya" userId="36c413f4-0d58-44c6-a769-5271ebcd0140" providerId="ADAL" clId="{BF0C81C0-9F18-4B48-9597-452EA61A2565}" dt="2023-03-28T21:33:13.702" v="895" actId="478"/>
          <ac:spMkLst>
            <pc:docMk/>
            <pc:sldMk cId="2143154369" sldId="266"/>
            <ac:spMk id="24" creationId="{C547F87C-A52B-FDC8-3624-0D3D1733DE94}"/>
          </ac:spMkLst>
        </pc:spChg>
        <pc:spChg chg="add mod">
          <ac:chgData name="Abhinav Dahiya" userId="36c413f4-0d58-44c6-a769-5271ebcd0140" providerId="ADAL" clId="{BF0C81C0-9F18-4B48-9597-452EA61A2565}" dt="2023-03-29T00:03:41.720" v="924" actId="20577"/>
          <ac:spMkLst>
            <pc:docMk/>
            <pc:sldMk cId="2143154369" sldId="266"/>
            <ac:spMk id="25" creationId="{C8A3C57C-EE6D-2DBE-02B5-0F5ADDF3E2D7}"/>
          </ac:spMkLst>
        </pc:spChg>
        <pc:spChg chg="mod">
          <ac:chgData name="Abhinav Dahiya" userId="36c413f4-0d58-44c6-a769-5271ebcd0140" providerId="ADAL" clId="{BF0C81C0-9F18-4B48-9597-452EA61A2565}" dt="2023-03-28T21:33:22.193" v="897" actId="404"/>
          <ac:spMkLst>
            <pc:docMk/>
            <pc:sldMk cId="2143154369" sldId="266"/>
            <ac:spMk id="29" creationId="{3E803F94-38AD-1574-AD3B-7039B93246FC}"/>
          </ac:spMkLst>
        </pc:spChg>
        <pc:spChg chg="add mod">
          <ac:chgData name="Abhinav Dahiya" userId="36c413f4-0d58-44c6-a769-5271ebcd0140" providerId="ADAL" clId="{BF0C81C0-9F18-4B48-9597-452EA61A2565}" dt="2023-03-28T21:33:07.371" v="894" actId="1076"/>
          <ac:spMkLst>
            <pc:docMk/>
            <pc:sldMk cId="2143154369" sldId="266"/>
            <ac:spMk id="30" creationId="{712CD46F-317F-7773-CCD8-3CE414F8F73A}"/>
          </ac:spMkLst>
        </pc:spChg>
        <pc:spChg chg="del mod">
          <ac:chgData name="Abhinav Dahiya" userId="36c413f4-0d58-44c6-a769-5271ebcd0140" providerId="ADAL" clId="{BF0C81C0-9F18-4B48-9597-452EA61A2565}" dt="2023-03-28T20:34:58.390" v="259" actId="478"/>
          <ac:spMkLst>
            <pc:docMk/>
            <pc:sldMk cId="2143154369" sldId="266"/>
            <ac:spMk id="30" creationId="{FBA617FF-361D-04BA-D350-71C12FA7D4E0}"/>
          </ac:spMkLst>
        </pc:spChg>
        <pc:spChg chg="add mod">
          <ac:chgData name="Abhinav Dahiya" userId="36c413f4-0d58-44c6-a769-5271ebcd0140" providerId="ADAL" clId="{BF0C81C0-9F18-4B48-9597-452EA61A2565}" dt="2023-03-28T21:33:01.947" v="892" actId="1076"/>
          <ac:spMkLst>
            <pc:docMk/>
            <pc:sldMk cId="2143154369" sldId="266"/>
            <ac:spMk id="34" creationId="{BCA54D5E-C1B2-0CD9-3634-FCFE196A46E0}"/>
          </ac:spMkLst>
        </pc:spChg>
        <pc:spChg chg="mod">
          <ac:chgData name="Abhinav Dahiya" userId="36c413f4-0d58-44c6-a769-5271ebcd0140" providerId="ADAL" clId="{BF0C81C0-9F18-4B48-9597-452EA61A2565}" dt="2023-03-28T21:33:38.345" v="901" actId="404"/>
          <ac:spMkLst>
            <pc:docMk/>
            <pc:sldMk cId="2143154369" sldId="266"/>
            <ac:spMk id="39" creationId="{B819FC7E-EF11-3CCC-F7ED-1913E6C93772}"/>
          </ac:spMkLst>
        </pc:spChg>
        <pc:spChg chg="add mod">
          <ac:chgData name="Abhinav Dahiya" userId="36c413f4-0d58-44c6-a769-5271ebcd0140" providerId="ADAL" clId="{BF0C81C0-9F18-4B48-9597-452EA61A2565}" dt="2023-03-28T20:52:27.362" v="510" actId="1076"/>
          <ac:spMkLst>
            <pc:docMk/>
            <pc:sldMk cId="2143154369" sldId="266"/>
            <ac:spMk id="43" creationId="{84A1AF10-17D8-1FA5-A536-A507B42A27FD}"/>
          </ac:spMkLst>
        </pc:spChg>
        <pc:spChg chg="del">
          <ac:chgData name="Abhinav Dahiya" userId="36c413f4-0d58-44c6-a769-5271ebcd0140" providerId="ADAL" clId="{BF0C81C0-9F18-4B48-9597-452EA61A2565}" dt="2023-03-28T21:33:15.360" v="896" actId="478"/>
          <ac:spMkLst>
            <pc:docMk/>
            <pc:sldMk cId="2143154369" sldId="266"/>
            <ac:spMk id="44" creationId="{A32A6E7B-0797-1813-6D75-414AF12337F3}"/>
          </ac:spMkLst>
        </pc:spChg>
        <pc:spChg chg="add del mod">
          <ac:chgData name="Abhinav Dahiya" userId="36c413f4-0d58-44c6-a769-5271ebcd0140" providerId="ADAL" clId="{BF0C81C0-9F18-4B48-9597-452EA61A2565}" dt="2023-03-29T00:04:12.555" v="941"/>
          <ac:spMkLst>
            <pc:docMk/>
            <pc:sldMk cId="2143154369" sldId="266"/>
            <ac:spMk id="46" creationId="{041F6279-4853-AA70-D98C-9A19D62DEB4B}"/>
          </ac:spMkLst>
        </pc:spChg>
        <pc:spChg chg="add mod">
          <ac:chgData name="Abhinav Dahiya" userId="36c413f4-0d58-44c6-a769-5271ebcd0140" providerId="ADAL" clId="{BF0C81C0-9F18-4B48-9597-452EA61A2565}" dt="2023-03-29T00:07:51.486" v="982" actId="20577"/>
          <ac:spMkLst>
            <pc:docMk/>
            <pc:sldMk cId="2143154369" sldId="266"/>
            <ac:spMk id="47" creationId="{9329FAAD-BA7E-2FEE-7CB5-77C3651A3984}"/>
          </ac:spMkLst>
        </pc:spChg>
        <pc:spChg chg="add del mod">
          <ac:chgData name="Abhinav Dahiya" userId="36c413f4-0d58-44c6-a769-5271ebcd0140" providerId="ADAL" clId="{BF0C81C0-9F18-4B48-9597-452EA61A2565}" dt="2023-03-29T00:03:15.058" v="918" actId="20577"/>
          <ac:spMkLst>
            <pc:docMk/>
            <pc:sldMk cId="2143154369" sldId="266"/>
            <ac:spMk id="48" creationId="{78893A6B-C19A-F58C-32CF-379EF67783A8}"/>
          </ac:spMkLst>
        </pc:spChg>
        <pc:spChg chg="mod">
          <ac:chgData name="Abhinav Dahiya" userId="36c413f4-0d58-44c6-a769-5271ebcd0140" providerId="ADAL" clId="{BF0C81C0-9F18-4B48-9597-452EA61A2565}" dt="2023-03-29T00:03:21.456" v="922" actId="20577"/>
          <ac:spMkLst>
            <pc:docMk/>
            <pc:sldMk cId="2143154369" sldId="266"/>
            <ac:spMk id="49" creationId="{6ACA26AD-5751-33D2-84C5-FAEE8BCCF6CF}"/>
          </ac:spMkLst>
        </pc:spChg>
        <pc:spChg chg="mod ord">
          <ac:chgData name="Abhinav Dahiya" userId="36c413f4-0d58-44c6-a769-5271ebcd0140" providerId="ADAL" clId="{BF0C81C0-9F18-4B48-9597-452EA61A2565}" dt="2023-03-28T21:47:29.162" v="910" actId="166"/>
          <ac:spMkLst>
            <pc:docMk/>
            <pc:sldMk cId="2143154369" sldId="266"/>
            <ac:spMk id="55" creationId="{A6D90E0C-7653-AC1E-30D0-AACC01FFC9CA}"/>
          </ac:spMkLst>
        </pc:spChg>
        <pc:spChg chg="add mod">
          <ac:chgData name="Abhinav Dahiya" userId="36c413f4-0d58-44c6-a769-5271ebcd0140" providerId="ADAL" clId="{BF0C81C0-9F18-4B48-9597-452EA61A2565}" dt="2023-03-28T21:33:26.997" v="898" actId="404"/>
          <ac:spMkLst>
            <pc:docMk/>
            <pc:sldMk cId="2143154369" sldId="266"/>
            <ac:spMk id="62" creationId="{E3E8038D-BD50-C2DF-4B8C-A12C2D90FE3B}"/>
          </ac:spMkLst>
        </pc:spChg>
        <pc:spChg chg="add del mod">
          <ac:chgData name="Abhinav Dahiya" userId="36c413f4-0d58-44c6-a769-5271ebcd0140" providerId="ADAL" clId="{BF0C81C0-9F18-4B48-9597-452EA61A2565}" dt="2023-03-28T20:34:48.651" v="258" actId="478"/>
          <ac:spMkLst>
            <pc:docMk/>
            <pc:sldMk cId="2143154369" sldId="266"/>
            <ac:spMk id="63" creationId="{0F7E5DE4-39BD-3032-46CF-52784E7B6967}"/>
          </ac:spMkLst>
        </pc:spChg>
        <pc:spChg chg="mod">
          <ac:chgData name="Abhinav Dahiya" userId="36c413f4-0d58-44c6-a769-5271ebcd0140" providerId="ADAL" clId="{BF0C81C0-9F18-4B48-9597-452EA61A2565}" dt="2023-03-29T00:08:39.789" v="1017" actId="20577"/>
          <ac:spMkLst>
            <pc:docMk/>
            <pc:sldMk cId="2143154369" sldId="266"/>
            <ac:spMk id="77" creationId="{2EB3E79D-8B46-D0C8-B698-127982836687}"/>
          </ac:spMkLst>
        </pc:spChg>
        <pc:spChg chg="mod">
          <ac:chgData name="Abhinav Dahiya" userId="36c413f4-0d58-44c6-a769-5271ebcd0140" providerId="ADAL" clId="{BF0C81C0-9F18-4B48-9597-452EA61A2565}" dt="2023-03-29T00:03:51.337" v="930" actId="20577"/>
          <ac:spMkLst>
            <pc:docMk/>
            <pc:sldMk cId="2143154369" sldId="266"/>
            <ac:spMk id="78" creationId="{250BD83C-C6D8-6617-BC9B-293CAA220420}"/>
          </ac:spMkLst>
        </pc:spChg>
        <pc:spChg chg="del mod">
          <ac:chgData name="Abhinav Dahiya" userId="36c413f4-0d58-44c6-a769-5271ebcd0140" providerId="ADAL" clId="{BF0C81C0-9F18-4B48-9597-452EA61A2565}" dt="2023-03-28T20:43:45.187" v="421" actId="478"/>
          <ac:spMkLst>
            <pc:docMk/>
            <pc:sldMk cId="2143154369" sldId="266"/>
            <ac:spMk id="79" creationId="{FF7AC930-36BC-8BA8-DA9C-1EE93733925A}"/>
          </ac:spMkLst>
        </pc:spChg>
        <pc:spChg chg="del">
          <ac:chgData name="Abhinav Dahiya" userId="36c413f4-0d58-44c6-a769-5271ebcd0140" providerId="ADAL" clId="{BF0C81C0-9F18-4B48-9597-452EA61A2565}" dt="2023-03-28T20:42:21.090" v="353" actId="478"/>
          <ac:spMkLst>
            <pc:docMk/>
            <pc:sldMk cId="2143154369" sldId="266"/>
            <ac:spMk id="83" creationId="{A52493B0-095A-932B-1F3F-D8EDB64E3598}"/>
          </ac:spMkLst>
        </pc:spChg>
        <pc:spChg chg="del">
          <ac:chgData name="Abhinav Dahiya" userId="36c413f4-0d58-44c6-a769-5271ebcd0140" providerId="ADAL" clId="{BF0C81C0-9F18-4B48-9597-452EA61A2565}" dt="2023-03-28T20:42:22.994" v="354" actId="478"/>
          <ac:spMkLst>
            <pc:docMk/>
            <pc:sldMk cId="2143154369" sldId="266"/>
            <ac:spMk id="84" creationId="{516A041F-5162-2DC5-13A2-A15114205511}"/>
          </ac:spMkLst>
        </pc:spChg>
        <pc:spChg chg="del">
          <ac:chgData name="Abhinav Dahiya" userId="36c413f4-0d58-44c6-a769-5271ebcd0140" providerId="ADAL" clId="{BF0C81C0-9F18-4B48-9597-452EA61A2565}" dt="2023-03-28T20:42:35.543" v="400" actId="478"/>
          <ac:spMkLst>
            <pc:docMk/>
            <pc:sldMk cId="2143154369" sldId="266"/>
            <ac:spMk id="85" creationId="{EBC31DD4-8E36-4B9F-B102-D60D986D75F8}"/>
          </ac:spMkLst>
        </pc:spChg>
        <pc:spChg chg="del">
          <ac:chgData name="Abhinav Dahiya" userId="36c413f4-0d58-44c6-a769-5271ebcd0140" providerId="ADAL" clId="{BF0C81C0-9F18-4B48-9597-452EA61A2565}" dt="2023-03-28T20:42:37.592" v="401" actId="478"/>
          <ac:spMkLst>
            <pc:docMk/>
            <pc:sldMk cId="2143154369" sldId="266"/>
            <ac:spMk id="86" creationId="{0B76C9EB-6B35-BA27-1AA0-39E1754F0256}"/>
          </ac:spMkLst>
        </pc:spChg>
        <pc:spChg chg="mod">
          <ac:chgData name="Abhinav Dahiya" userId="36c413f4-0d58-44c6-a769-5271ebcd0140" providerId="ADAL" clId="{BF0C81C0-9F18-4B48-9597-452EA61A2565}" dt="2023-03-28T20:40:10.683" v="329" actId="1076"/>
          <ac:spMkLst>
            <pc:docMk/>
            <pc:sldMk cId="2143154369" sldId="266"/>
            <ac:spMk id="93" creationId="{E4DF804F-D045-1219-3959-BC8786EE05FE}"/>
          </ac:spMkLst>
        </pc:spChg>
        <pc:spChg chg="add del mod">
          <ac:chgData name="Abhinav Dahiya" userId="36c413f4-0d58-44c6-a769-5271ebcd0140" providerId="ADAL" clId="{BF0C81C0-9F18-4B48-9597-452EA61A2565}" dt="2023-03-28T20:42:02.054" v="351" actId="478"/>
          <ac:spMkLst>
            <pc:docMk/>
            <pc:sldMk cId="2143154369" sldId="266"/>
            <ac:spMk id="95" creationId="{5EC3A668-D208-E181-C47A-4F554C1B8466}"/>
          </ac:spMkLst>
        </pc:spChg>
        <pc:spChg chg="add del mod">
          <ac:chgData name="Abhinav Dahiya" userId="36c413f4-0d58-44c6-a769-5271ebcd0140" providerId="ADAL" clId="{BF0C81C0-9F18-4B48-9597-452EA61A2565}" dt="2023-03-28T20:41:58.960" v="350" actId="478"/>
          <ac:spMkLst>
            <pc:docMk/>
            <pc:sldMk cId="2143154369" sldId="266"/>
            <ac:spMk id="96" creationId="{D2811B02-E5AB-8532-BCA8-B3F22BBCCEA3}"/>
          </ac:spMkLst>
        </pc:spChg>
        <pc:spChg chg="mod">
          <ac:chgData name="Abhinav Dahiya" userId="36c413f4-0d58-44c6-a769-5271ebcd0140" providerId="ADAL" clId="{BF0C81C0-9F18-4B48-9597-452EA61A2565}" dt="2023-03-28T20:35:38.530" v="262" actId="1076"/>
          <ac:spMkLst>
            <pc:docMk/>
            <pc:sldMk cId="2143154369" sldId="266"/>
            <ac:spMk id="98" creationId="{6C17A9C2-2435-2CD5-6B0F-D729456844DD}"/>
          </ac:spMkLst>
        </pc:spChg>
        <pc:spChg chg="add mod">
          <ac:chgData name="Abhinav Dahiya" userId="36c413f4-0d58-44c6-a769-5271ebcd0140" providerId="ADAL" clId="{BF0C81C0-9F18-4B48-9597-452EA61A2565}" dt="2023-03-29T00:03:56.988" v="936" actId="20577"/>
          <ac:spMkLst>
            <pc:docMk/>
            <pc:sldMk cId="2143154369" sldId="266"/>
            <ac:spMk id="99" creationId="{95E71B0B-F0A6-974B-8AF3-0BE2ED33DFD3}"/>
          </ac:spMkLst>
        </pc:spChg>
        <pc:spChg chg="add del mod">
          <ac:chgData name="Abhinav Dahiya" userId="36c413f4-0d58-44c6-a769-5271ebcd0140" providerId="ADAL" clId="{BF0C81C0-9F18-4B48-9597-452EA61A2565}" dt="2023-03-29T14:57:20.870" v="1657" actId="478"/>
          <ac:spMkLst>
            <pc:docMk/>
            <pc:sldMk cId="2143154369" sldId="266"/>
            <ac:spMk id="101" creationId="{8782B965-C02B-8E3D-8B7C-CDC3809EA15A}"/>
          </ac:spMkLst>
        </pc:spChg>
        <pc:spChg chg="add mod">
          <ac:chgData name="Abhinav Dahiya" userId="36c413f4-0d58-44c6-a769-5271ebcd0140" providerId="ADAL" clId="{BF0C81C0-9F18-4B48-9597-452EA61A2565}" dt="2023-03-28T21:08:34.890" v="818" actId="1076"/>
          <ac:spMkLst>
            <pc:docMk/>
            <pc:sldMk cId="2143154369" sldId="266"/>
            <ac:spMk id="102" creationId="{17B6C16C-BDCA-66A0-9DC5-19CC7D8A103C}"/>
          </ac:spMkLst>
        </pc:spChg>
        <pc:spChg chg="mod">
          <ac:chgData name="Abhinav Dahiya" userId="36c413f4-0d58-44c6-a769-5271ebcd0140" providerId="ADAL" clId="{BF0C81C0-9F18-4B48-9597-452EA61A2565}" dt="2023-03-28T20:35:45.386" v="263" actId="1076"/>
          <ac:spMkLst>
            <pc:docMk/>
            <pc:sldMk cId="2143154369" sldId="266"/>
            <ac:spMk id="110" creationId="{6629C4F6-B69C-1198-FC9E-F7A5364C4862}"/>
          </ac:spMkLst>
        </pc:spChg>
        <pc:grpChg chg="mod">
          <ac:chgData name="Abhinav Dahiya" userId="36c413f4-0d58-44c6-a769-5271ebcd0140" providerId="ADAL" clId="{BF0C81C0-9F18-4B48-9597-452EA61A2565}" dt="2023-03-28T20:38:29.375" v="312" actId="1036"/>
          <ac:grpSpMkLst>
            <pc:docMk/>
            <pc:sldMk cId="2143154369" sldId="266"/>
            <ac:grpSpMk id="15" creationId="{FD690F5D-4249-DB6A-E0C7-A539225D7C0B}"/>
          </ac:grpSpMkLst>
        </pc:grpChg>
        <pc:grpChg chg="mod">
          <ac:chgData name="Abhinav Dahiya" userId="36c413f4-0d58-44c6-a769-5271ebcd0140" providerId="ADAL" clId="{BF0C81C0-9F18-4B48-9597-452EA61A2565}" dt="2023-03-28T20:38:29.375" v="312" actId="1036"/>
          <ac:grpSpMkLst>
            <pc:docMk/>
            <pc:sldMk cId="2143154369" sldId="266"/>
            <ac:grpSpMk id="35" creationId="{60A99FCA-0EA0-BBC2-89EF-8849A7085BA5}"/>
          </ac:grpSpMkLst>
        </pc:grpChg>
        <pc:picChg chg="add del mod">
          <ac:chgData name="Abhinav Dahiya" userId="36c413f4-0d58-44c6-a769-5271ebcd0140" providerId="ADAL" clId="{BF0C81C0-9F18-4B48-9597-452EA61A2565}" dt="2023-03-28T20:27:17.966" v="161" actId="478"/>
          <ac:picMkLst>
            <pc:docMk/>
            <pc:sldMk cId="2143154369" sldId="266"/>
            <ac:picMk id="43" creationId="{CB2DE868-9096-2CE4-1665-168113CD9DCA}"/>
          </ac:picMkLst>
        </pc:picChg>
        <pc:picChg chg="add del mod">
          <ac:chgData name="Abhinav Dahiya" userId="36c413f4-0d58-44c6-a769-5271ebcd0140" providerId="ADAL" clId="{BF0C81C0-9F18-4B48-9597-452EA61A2565}" dt="2023-03-28T20:46:04.590" v="450" actId="478"/>
          <ac:picMkLst>
            <pc:docMk/>
            <pc:sldMk cId="2143154369" sldId="266"/>
            <ac:picMk id="100" creationId="{66C23796-D4B4-2D2C-6624-4044DA776384}"/>
          </ac:picMkLst>
        </pc:picChg>
        <pc:picChg chg="add del mod">
          <ac:chgData name="Abhinav Dahiya" userId="36c413f4-0d58-44c6-a769-5271ebcd0140" providerId="ADAL" clId="{BF0C81C0-9F18-4B48-9597-452EA61A2565}" dt="2023-03-28T20:30:14.831" v="162" actId="478"/>
          <ac:picMkLst>
            <pc:docMk/>
            <pc:sldMk cId="2143154369" sldId="266"/>
            <ac:picMk id="1026" creationId="{A79A6830-44AD-7601-437C-3BBC3A3AECB1}"/>
          </ac:picMkLst>
        </pc:picChg>
        <pc:cxnChg chg="add mod">
          <ac:chgData name="Abhinav Dahiya" userId="36c413f4-0d58-44c6-a769-5271ebcd0140" providerId="ADAL" clId="{BF0C81C0-9F18-4B48-9597-452EA61A2565}" dt="2023-03-28T20:38:45.834" v="317" actId="14100"/>
          <ac:cxnSpMkLst>
            <pc:docMk/>
            <pc:sldMk cId="2143154369" sldId="266"/>
            <ac:cxnSpMk id="3" creationId="{6C95B88C-7B2A-C8F9-AA8E-A8493ACB13CE}"/>
          </ac:cxnSpMkLst>
        </pc:cxnChg>
        <pc:cxnChg chg="add mod">
          <ac:chgData name="Abhinav Dahiya" userId="36c413f4-0d58-44c6-a769-5271ebcd0140" providerId="ADAL" clId="{BF0C81C0-9F18-4B48-9597-452EA61A2565}" dt="2023-03-28T20:38:48.562" v="318" actId="14100"/>
          <ac:cxnSpMkLst>
            <pc:docMk/>
            <pc:sldMk cId="2143154369" sldId="266"/>
            <ac:cxnSpMk id="7" creationId="{B8420A21-98C6-24FD-9336-184638B9836F}"/>
          </ac:cxnSpMkLst>
        </pc:cxnChg>
        <pc:cxnChg chg="add mod">
          <ac:chgData name="Abhinav Dahiya" userId="36c413f4-0d58-44c6-a769-5271ebcd0140" providerId="ADAL" clId="{BF0C81C0-9F18-4B48-9597-452EA61A2565}" dt="2023-03-28T20:31:57.467" v="207" actId="14100"/>
          <ac:cxnSpMkLst>
            <pc:docMk/>
            <pc:sldMk cId="2143154369" sldId="266"/>
            <ac:cxnSpMk id="8" creationId="{D3FF9227-008D-CE99-06BD-61ED8C8E900E}"/>
          </ac:cxnSpMkLst>
        </pc:cxnChg>
        <pc:cxnChg chg="add mod">
          <ac:chgData name="Abhinav Dahiya" userId="36c413f4-0d58-44c6-a769-5271ebcd0140" providerId="ADAL" clId="{BF0C81C0-9F18-4B48-9597-452EA61A2565}" dt="2023-03-28T20:31:42.106" v="205" actId="1076"/>
          <ac:cxnSpMkLst>
            <pc:docMk/>
            <pc:sldMk cId="2143154369" sldId="266"/>
            <ac:cxnSpMk id="10" creationId="{0769B351-A543-49DC-8A74-7B4DA31C5362}"/>
          </ac:cxnSpMkLst>
        </pc:cxnChg>
        <pc:cxnChg chg="mod">
          <ac:chgData name="Abhinav Dahiya" userId="36c413f4-0d58-44c6-a769-5271ebcd0140" providerId="ADAL" clId="{BF0C81C0-9F18-4B48-9597-452EA61A2565}" dt="2023-03-28T21:33:28.303" v="899" actId="1076"/>
          <ac:cxnSpMkLst>
            <pc:docMk/>
            <pc:sldMk cId="2143154369" sldId="266"/>
            <ac:cxnSpMk id="13" creationId="{E15B7411-883A-E67F-7EA3-51FD5420090A}"/>
          </ac:cxnSpMkLst>
        </pc:cxnChg>
        <pc:cxnChg chg="add del mod">
          <ac:chgData name="Abhinav Dahiya" userId="36c413f4-0d58-44c6-a769-5271ebcd0140" providerId="ADAL" clId="{BF0C81C0-9F18-4B48-9597-452EA61A2565}" dt="2023-03-28T20:32:00.146" v="208" actId="478"/>
          <ac:cxnSpMkLst>
            <pc:docMk/>
            <pc:sldMk cId="2143154369" sldId="266"/>
            <ac:cxnSpMk id="14" creationId="{F9DB3A35-9E20-9403-836D-DA170186B765}"/>
          </ac:cxnSpMkLst>
        </pc:cxnChg>
        <pc:cxnChg chg="add del mod">
          <ac:chgData name="Abhinav Dahiya" userId="36c413f4-0d58-44c6-a769-5271ebcd0140" providerId="ADAL" clId="{BF0C81C0-9F18-4B48-9597-452EA61A2565}" dt="2023-03-29T14:57:20.689" v="1656" actId="478"/>
          <ac:cxnSpMkLst>
            <pc:docMk/>
            <pc:sldMk cId="2143154369" sldId="266"/>
            <ac:cxnSpMk id="20" creationId="{998E1EB4-05BB-C699-18E2-794CB2633DE2}"/>
          </ac:cxnSpMkLst>
        </pc:cxnChg>
        <pc:cxnChg chg="del">
          <ac:chgData name="Abhinav Dahiya" userId="36c413f4-0d58-44c6-a769-5271ebcd0140" providerId="ADAL" clId="{BF0C81C0-9F18-4B48-9597-452EA61A2565}" dt="2023-03-28T20:42:04.501" v="352" actId="478"/>
          <ac:cxnSpMkLst>
            <pc:docMk/>
            <pc:sldMk cId="2143154369" sldId="266"/>
            <ac:cxnSpMk id="21" creationId="{13A373D7-BA3E-73F5-B5F7-6BAF33EBA4B4}"/>
          </ac:cxnSpMkLst>
        </pc:cxnChg>
        <pc:cxnChg chg="add mod">
          <ac:chgData name="Abhinav Dahiya" userId="36c413f4-0d58-44c6-a769-5271ebcd0140" providerId="ADAL" clId="{BF0C81C0-9F18-4B48-9597-452EA61A2565}" dt="2023-03-28T20:54:41.828" v="564" actId="1036"/>
          <ac:cxnSpMkLst>
            <pc:docMk/>
            <pc:sldMk cId="2143154369" sldId="266"/>
            <ac:cxnSpMk id="26" creationId="{0FDFB431-24DF-CB2C-396B-E99ACF146BBF}"/>
          </ac:cxnSpMkLst>
        </pc:cxnChg>
        <pc:cxnChg chg="add mod">
          <ac:chgData name="Abhinav Dahiya" userId="36c413f4-0d58-44c6-a769-5271ebcd0140" providerId="ADAL" clId="{BF0C81C0-9F18-4B48-9597-452EA61A2565}" dt="2023-03-28T21:32:07.139" v="866" actId="1076"/>
          <ac:cxnSpMkLst>
            <pc:docMk/>
            <pc:sldMk cId="2143154369" sldId="266"/>
            <ac:cxnSpMk id="27" creationId="{40B40BEE-35B3-648B-9862-42CDB52B2717}"/>
          </ac:cxnSpMkLst>
        </pc:cxnChg>
        <pc:cxnChg chg="del">
          <ac:chgData name="Abhinav Dahiya" userId="36c413f4-0d58-44c6-a769-5271ebcd0140" providerId="ADAL" clId="{BF0C81C0-9F18-4B48-9597-452EA61A2565}" dt="2023-03-28T20:33:00.186" v="219" actId="478"/>
          <ac:cxnSpMkLst>
            <pc:docMk/>
            <pc:sldMk cId="2143154369" sldId="266"/>
            <ac:cxnSpMk id="27" creationId="{4417958A-9565-EB91-C840-B5C399EDEA67}"/>
          </ac:cxnSpMkLst>
        </pc:cxnChg>
        <pc:cxnChg chg="add del mod">
          <ac:chgData name="Abhinav Dahiya" userId="36c413f4-0d58-44c6-a769-5271ebcd0140" providerId="ADAL" clId="{BF0C81C0-9F18-4B48-9597-452EA61A2565}" dt="2023-03-28T20:52:36.425" v="521" actId="1036"/>
          <ac:cxnSpMkLst>
            <pc:docMk/>
            <pc:sldMk cId="2143154369" sldId="266"/>
            <ac:cxnSpMk id="28" creationId="{2E685B2B-0F85-FBE5-F82D-027BB8E2DA30}"/>
          </ac:cxnSpMkLst>
        </pc:cxnChg>
        <pc:cxnChg chg="add mod">
          <ac:chgData name="Abhinav Dahiya" userId="36c413f4-0d58-44c6-a769-5271ebcd0140" providerId="ADAL" clId="{BF0C81C0-9F18-4B48-9597-452EA61A2565}" dt="2023-03-28T21:32:42.675" v="876" actId="14100"/>
          <ac:cxnSpMkLst>
            <pc:docMk/>
            <pc:sldMk cId="2143154369" sldId="266"/>
            <ac:cxnSpMk id="33" creationId="{E7D76736-FDF7-6B6C-AC81-A547826770E7}"/>
          </ac:cxnSpMkLst>
        </pc:cxnChg>
        <pc:cxnChg chg="mod">
          <ac:chgData name="Abhinav Dahiya" userId="36c413f4-0d58-44c6-a769-5271ebcd0140" providerId="ADAL" clId="{BF0C81C0-9F18-4B48-9597-452EA61A2565}" dt="2023-03-28T20:38:35.122" v="313" actId="14100"/>
          <ac:cxnSpMkLst>
            <pc:docMk/>
            <pc:sldMk cId="2143154369" sldId="266"/>
            <ac:cxnSpMk id="38" creationId="{9E50F292-C1B1-23A8-5573-F248BEEC093A}"/>
          </ac:cxnSpMkLst>
        </pc:cxnChg>
        <pc:cxnChg chg="add mod">
          <ac:chgData name="Abhinav Dahiya" userId="36c413f4-0d58-44c6-a769-5271ebcd0140" providerId="ADAL" clId="{BF0C81C0-9F18-4B48-9597-452EA61A2565}" dt="2023-03-28T20:52:38.765" v="524" actId="1035"/>
          <ac:cxnSpMkLst>
            <pc:docMk/>
            <pc:sldMk cId="2143154369" sldId="266"/>
            <ac:cxnSpMk id="41" creationId="{3A160CFC-65E9-C604-495B-96732E5ACF1A}"/>
          </ac:cxnSpMkLst>
        </pc:cxnChg>
        <pc:cxnChg chg="add mod">
          <ac:chgData name="Abhinav Dahiya" userId="36c413f4-0d58-44c6-a769-5271ebcd0140" providerId="ADAL" clId="{BF0C81C0-9F18-4B48-9597-452EA61A2565}" dt="2023-03-28T20:55:02.090" v="583" actId="14100"/>
          <ac:cxnSpMkLst>
            <pc:docMk/>
            <pc:sldMk cId="2143154369" sldId="266"/>
            <ac:cxnSpMk id="42" creationId="{D62EAEB4-5DA8-A676-2770-3EB1BECC0ACD}"/>
          </ac:cxnSpMkLst>
        </pc:cxnChg>
        <pc:cxnChg chg="mod">
          <ac:chgData name="Abhinav Dahiya" userId="36c413f4-0d58-44c6-a769-5271ebcd0140" providerId="ADAL" clId="{BF0C81C0-9F18-4B48-9597-452EA61A2565}" dt="2023-03-28T20:38:42.386" v="316" actId="14100"/>
          <ac:cxnSpMkLst>
            <pc:docMk/>
            <pc:sldMk cId="2143154369" sldId="266"/>
            <ac:cxnSpMk id="56" creationId="{ED1B1C55-BE2D-65D1-AE03-C33352AA115A}"/>
          </ac:cxnSpMkLst>
        </pc:cxnChg>
        <pc:cxnChg chg="mod">
          <ac:chgData name="Abhinav Dahiya" userId="36c413f4-0d58-44c6-a769-5271ebcd0140" providerId="ADAL" clId="{BF0C81C0-9F18-4B48-9597-452EA61A2565}" dt="2023-03-28T21:32:35.563" v="874" actId="14100"/>
          <ac:cxnSpMkLst>
            <pc:docMk/>
            <pc:sldMk cId="2143154369" sldId="266"/>
            <ac:cxnSpMk id="59" creationId="{B4FD46CF-9AAF-5DED-124E-773D3B1A1CE3}"/>
          </ac:cxnSpMkLst>
        </pc:cxnChg>
        <pc:cxnChg chg="del">
          <ac:chgData name="Abhinav Dahiya" userId="36c413f4-0d58-44c6-a769-5271ebcd0140" providerId="ADAL" clId="{BF0C81C0-9F18-4B48-9597-452EA61A2565}" dt="2023-03-28T20:31:27.922" v="202" actId="478"/>
          <ac:cxnSpMkLst>
            <pc:docMk/>
            <pc:sldMk cId="2143154369" sldId="266"/>
            <ac:cxnSpMk id="61" creationId="{123E5E5D-CBB1-EB29-6727-AB1BB0B68FE0}"/>
          </ac:cxnSpMkLst>
        </pc:cxnChg>
        <pc:cxnChg chg="add mod">
          <ac:chgData name="Abhinav Dahiya" userId="36c413f4-0d58-44c6-a769-5271ebcd0140" providerId="ADAL" clId="{BF0C81C0-9F18-4B48-9597-452EA61A2565}" dt="2023-03-28T20:52:49.050" v="527" actId="14100"/>
          <ac:cxnSpMkLst>
            <pc:docMk/>
            <pc:sldMk cId="2143154369" sldId="266"/>
            <ac:cxnSpMk id="67" creationId="{A0530F7E-712D-0B74-0732-51F738E0A313}"/>
          </ac:cxnSpMkLst>
        </pc:cxnChg>
        <pc:cxnChg chg="add mod ord">
          <ac:chgData name="Abhinav Dahiya" userId="36c413f4-0d58-44c6-a769-5271ebcd0140" providerId="ADAL" clId="{BF0C81C0-9F18-4B48-9597-452EA61A2565}" dt="2023-03-28T20:40:55.675" v="337" actId="1582"/>
          <ac:cxnSpMkLst>
            <pc:docMk/>
            <pc:sldMk cId="2143154369" sldId="266"/>
            <ac:cxnSpMk id="70" creationId="{00374C63-599F-D7E2-5CA2-8C9638C96EB1}"/>
          </ac:cxnSpMkLst>
        </pc:cxnChg>
        <pc:cxnChg chg="add mod ord">
          <ac:chgData name="Abhinav Dahiya" userId="36c413f4-0d58-44c6-a769-5271ebcd0140" providerId="ADAL" clId="{BF0C81C0-9F18-4B48-9597-452EA61A2565}" dt="2023-03-28T20:40:55.675" v="337" actId="1582"/>
          <ac:cxnSpMkLst>
            <pc:docMk/>
            <pc:sldMk cId="2143154369" sldId="266"/>
            <ac:cxnSpMk id="73" creationId="{2D538E9F-878C-98FA-27FF-3687843AE2EA}"/>
          </ac:cxnSpMkLst>
        </pc:cxnChg>
        <pc:cxnChg chg="mod">
          <ac:chgData name="Abhinav Dahiya" userId="36c413f4-0d58-44c6-a769-5271ebcd0140" providerId="ADAL" clId="{BF0C81C0-9F18-4B48-9597-452EA61A2565}" dt="2023-03-28T21:08:36.458" v="819" actId="1076"/>
          <ac:cxnSpMkLst>
            <pc:docMk/>
            <pc:sldMk cId="2143154369" sldId="266"/>
            <ac:cxnSpMk id="89" creationId="{1847B295-13B9-E10F-9EB1-7ECAF57F1787}"/>
          </ac:cxnSpMkLst>
        </pc:cxnChg>
        <pc:cxnChg chg="add mod ord">
          <ac:chgData name="Abhinav Dahiya" userId="36c413f4-0d58-44c6-a769-5271ebcd0140" providerId="ADAL" clId="{BF0C81C0-9F18-4B48-9597-452EA61A2565}" dt="2023-03-28T20:40:24.832" v="330" actId="166"/>
          <ac:cxnSpMkLst>
            <pc:docMk/>
            <pc:sldMk cId="2143154369" sldId="266"/>
            <ac:cxnSpMk id="90" creationId="{5C77AAC8-1E9A-A4A5-3BFA-5FB4B143A11F}"/>
          </ac:cxnSpMkLst>
        </pc:cxnChg>
        <pc:cxnChg chg="add mod ord">
          <ac:chgData name="Abhinav Dahiya" userId="36c413f4-0d58-44c6-a769-5271ebcd0140" providerId="ADAL" clId="{BF0C81C0-9F18-4B48-9597-452EA61A2565}" dt="2023-03-28T21:33:26.997" v="898" actId="404"/>
          <ac:cxnSpMkLst>
            <pc:docMk/>
            <pc:sldMk cId="2143154369" sldId="266"/>
            <ac:cxnSpMk id="91" creationId="{17951DAD-0F2A-CC2D-CC5A-04DC134B94AD}"/>
          </ac:cxnSpMkLst>
        </pc:cxnChg>
        <pc:cxnChg chg="del mod">
          <ac:chgData name="Abhinav Dahiya" userId="36c413f4-0d58-44c6-a769-5271ebcd0140" providerId="ADAL" clId="{BF0C81C0-9F18-4B48-9597-452EA61A2565}" dt="2023-03-28T20:39:42.382" v="323" actId="478"/>
          <ac:cxnSpMkLst>
            <pc:docMk/>
            <pc:sldMk cId="2143154369" sldId="266"/>
            <ac:cxnSpMk id="97" creationId="{BF62AFD1-CC20-862C-94D6-0A63CB049FDB}"/>
          </ac:cxnSpMkLst>
        </pc:cxnChg>
        <pc:cxnChg chg="del mod">
          <ac:chgData name="Abhinav Dahiya" userId="36c413f4-0d58-44c6-a769-5271ebcd0140" providerId="ADAL" clId="{BF0C81C0-9F18-4B48-9597-452EA61A2565}" dt="2023-03-28T20:39:23.982" v="320" actId="478"/>
          <ac:cxnSpMkLst>
            <pc:docMk/>
            <pc:sldMk cId="2143154369" sldId="266"/>
            <ac:cxnSpMk id="109" creationId="{99DFFD36-DDB9-6A3B-324A-CCCDE288D6F6}"/>
          </ac:cxnSpMkLst>
        </pc:cxnChg>
      </pc:sldChg>
      <pc:sldChg chg="addSp delSp modSp add mod">
        <pc:chgData name="Abhinav Dahiya" userId="36c413f4-0d58-44c6-a769-5271ebcd0140" providerId="ADAL" clId="{BF0C81C0-9F18-4B48-9597-452EA61A2565}" dt="2023-03-29T20:49:18.688" v="1969" actId="1076"/>
        <pc:sldMkLst>
          <pc:docMk/>
          <pc:sldMk cId="734668694" sldId="267"/>
        </pc:sldMkLst>
        <pc:spChg chg="mod">
          <ac:chgData name="Abhinav Dahiya" userId="36c413f4-0d58-44c6-a769-5271ebcd0140" providerId="ADAL" clId="{BF0C81C0-9F18-4B48-9597-452EA61A2565}" dt="2023-03-29T20:49:01.160" v="1966" actId="1076"/>
          <ac:spMkLst>
            <pc:docMk/>
            <pc:sldMk cId="734668694" sldId="267"/>
            <ac:spMk id="2" creationId="{BAA6A077-4A59-0236-8C6B-6F91137F4115}"/>
          </ac:spMkLst>
        </pc:spChg>
        <pc:spChg chg="del mod">
          <ac:chgData name="Abhinav Dahiya" userId="36c413f4-0d58-44c6-a769-5271ebcd0140" providerId="ADAL" clId="{BF0C81C0-9F18-4B48-9597-452EA61A2565}" dt="2023-03-29T14:06:01.910" v="1045" actId="478"/>
          <ac:spMkLst>
            <pc:docMk/>
            <pc:sldMk cId="734668694" sldId="267"/>
            <ac:spMk id="4" creationId="{D37ABB54-7449-A9FB-AD42-CFA9BC55D2B8}"/>
          </ac:spMkLst>
        </pc:spChg>
        <pc:spChg chg="del mod">
          <ac:chgData name="Abhinav Dahiya" userId="36c413f4-0d58-44c6-a769-5271ebcd0140" providerId="ADAL" clId="{BF0C81C0-9F18-4B48-9597-452EA61A2565}" dt="2023-03-29T14:16:43.845" v="1170" actId="478"/>
          <ac:spMkLst>
            <pc:docMk/>
            <pc:sldMk cId="734668694" sldId="267"/>
            <ac:spMk id="5" creationId="{C5C81AEC-15A4-0EBF-00F7-ECA7516B6FE0}"/>
          </ac:spMkLst>
        </pc:spChg>
        <pc:spChg chg="del mod">
          <ac:chgData name="Abhinav Dahiya" userId="36c413f4-0d58-44c6-a769-5271ebcd0140" providerId="ADAL" clId="{BF0C81C0-9F18-4B48-9597-452EA61A2565}" dt="2023-03-29T14:17:38.964" v="1175" actId="478"/>
          <ac:spMkLst>
            <pc:docMk/>
            <pc:sldMk cId="734668694" sldId="267"/>
            <ac:spMk id="6" creationId="{3F97FDA3-2B07-471B-A3AD-BBCB2E054A5C}"/>
          </ac:spMkLst>
        </pc:spChg>
        <pc:spChg chg="mod">
          <ac:chgData name="Abhinav Dahiya" userId="36c413f4-0d58-44c6-a769-5271ebcd0140" providerId="ADAL" clId="{BF0C81C0-9F18-4B48-9597-452EA61A2565}" dt="2023-03-29T14:38:32.779" v="1611" actId="1076"/>
          <ac:spMkLst>
            <pc:docMk/>
            <pc:sldMk cId="734668694" sldId="267"/>
            <ac:spMk id="9" creationId="{1A64D99F-A61D-8F9B-D9D2-5E7BA07F5580}"/>
          </ac:spMkLst>
        </pc:spChg>
        <pc:spChg chg="add del mod ord">
          <ac:chgData name="Abhinav Dahiya" userId="36c413f4-0d58-44c6-a769-5271ebcd0140" providerId="ADAL" clId="{BF0C81C0-9F18-4B48-9597-452EA61A2565}" dt="2023-03-29T14:26:36.632" v="1335" actId="478"/>
          <ac:spMkLst>
            <pc:docMk/>
            <pc:sldMk cId="734668694" sldId="267"/>
            <ac:spMk id="11" creationId="{7C4F136E-C626-0942-EC8D-2CEBB4CCCB52}"/>
          </ac:spMkLst>
        </pc:spChg>
        <pc:spChg chg="mod">
          <ac:chgData name="Abhinav Dahiya" userId="36c413f4-0d58-44c6-a769-5271ebcd0140" providerId="ADAL" clId="{BF0C81C0-9F18-4B48-9597-452EA61A2565}" dt="2023-03-29T20:49:18.688" v="1969" actId="1076"/>
          <ac:spMkLst>
            <pc:docMk/>
            <pc:sldMk cId="734668694" sldId="267"/>
            <ac:spMk id="12" creationId="{BC7E9FF7-1973-2BCF-FAC3-3FE1CA05A992}"/>
          </ac:spMkLst>
        </pc:spChg>
        <pc:spChg chg="mod">
          <ac:chgData name="Abhinav Dahiya" userId="36c413f4-0d58-44c6-a769-5271ebcd0140" providerId="ADAL" clId="{BF0C81C0-9F18-4B48-9597-452EA61A2565}" dt="2023-03-29T14:42:29.243" v="1651" actId="688"/>
          <ac:spMkLst>
            <pc:docMk/>
            <pc:sldMk cId="734668694" sldId="267"/>
            <ac:spMk id="16" creationId="{1DB4D91E-AFD9-E64C-0920-1EF3E16A0679}"/>
          </ac:spMkLst>
        </pc:spChg>
        <pc:spChg chg="add del mod">
          <ac:chgData name="Abhinav Dahiya" userId="36c413f4-0d58-44c6-a769-5271ebcd0140" providerId="ADAL" clId="{BF0C81C0-9F18-4B48-9597-452EA61A2565}" dt="2023-03-29T14:26:48.844" v="1340" actId="478"/>
          <ac:spMkLst>
            <pc:docMk/>
            <pc:sldMk cId="734668694" sldId="267"/>
            <ac:spMk id="23" creationId="{FAC55159-B595-3F10-5573-DF77C2FEEB7D}"/>
          </ac:spMkLst>
        </pc:spChg>
        <pc:spChg chg="mod">
          <ac:chgData name="Abhinav Dahiya" userId="36c413f4-0d58-44c6-a769-5271ebcd0140" providerId="ADAL" clId="{BF0C81C0-9F18-4B48-9597-452EA61A2565}" dt="2023-03-29T14:38:36.340" v="1612" actId="1076"/>
          <ac:spMkLst>
            <pc:docMk/>
            <pc:sldMk cId="734668694" sldId="267"/>
            <ac:spMk id="25" creationId="{C8A3C57C-EE6D-2DBE-02B5-0F5ADDF3E2D7}"/>
          </ac:spMkLst>
        </pc:spChg>
        <pc:spChg chg="mod">
          <ac:chgData name="Abhinav Dahiya" userId="36c413f4-0d58-44c6-a769-5271ebcd0140" providerId="ADAL" clId="{BF0C81C0-9F18-4B48-9597-452EA61A2565}" dt="2023-03-29T14:42:24.652" v="1649" actId="688"/>
          <ac:spMkLst>
            <pc:docMk/>
            <pc:sldMk cId="734668694" sldId="267"/>
            <ac:spMk id="29" creationId="{3E803F94-38AD-1574-AD3B-7039B93246FC}"/>
          </ac:spMkLst>
        </pc:spChg>
        <pc:spChg chg="mod">
          <ac:chgData name="Abhinav Dahiya" userId="36c413f4-0d58-44c6-a769-5271ebcd0140" providerId="ADAL" clId="{BF0C81C0-9F18-4B48-9597-452EA61A2565}" dt="2023-03-29T14:41:37.612" v="1643" actId="403"/>
          <ac:spMkLst>
            <pc:docMk/>
            <pc:sldMk cId="734668694" sldId="267"/>
            <ac:spMk id="30" creationId="{712CD46F-317F-7773-CCD8-3CE414F8F73A}"/>
          </ac:spMkLst>
        </pc:spChg>
        <pc:spChg chg="add del mod">
          <ac:chgData name="Abhinav Dahiya" userId="36c413f4-0d58-44c6-a769-5271ebcd0140" providerId="ADAL" clId="{BF0C81C0-9F18-4B48-9597-452EA61A2565}" dt="2023-03-29T14:38:45.787" v="1615" actId="1076"/>
          <ac:spMkLst>
            <pc:docMk/>
            <pc:sldMk cId="734668694" sldId="267"/>
            <ac:spMk id="34" creationId="{BCA54D5E-C1B2-0CD9-3634-FCFE196A46E0}"/>
          </ac:spMkLst>
        </pc:spChg>
        <pc:spChg chg="mod">
          <ac:chgData name="Abhinav Dahiya" userId="36c413f4-0d58-44c6-a769-5271ebcd0140" providerId="ADAL" clId="{BF0C81C0-9F18-4B48-9597-452EA61A2565}" dt="2023-03-29T14:59:20.348" v="1704" actId="1076"/>
          <ac:spMkLst>
            <pc:docMk/>
            <pc:sldMk cId="734668694" sldId="267"/>
            <ac:spMk id="39" creationId="{B819FC7E-EF11-3CCC-F7ED-1913E6C93772}"/>
          </ac:spMkLst>
        </pc:spChg>
        <pc:spChg chg="del mod">
          <ac:chgData name="Abhinav Dahiya" userId="36c413f4-0d58-44c6-a769-5271ebcd0140" providerId="ADAL" clId="{BF0C81C0-9F18-4B48-9597-452EA61A2565}" dt="2023-03-29T14:07:33.632" v="1063" actId="478"/>
          <ac:spMkLst>
            <pc:docMk/>
            <pc:sldMk cId="734668694" sldId="267"/>
            <ac:spMk id="43" creationId="{84A1AF10-17D8-1FA5-A536-A507B42A27FD}"/>
          </ac:spMkLst>
        </pc:spChg>
        <pc:spChg chg="mod">
          <ac:chgData name="Abhinav Dahiya" userId="36c413f4-0d58-44c6-a769-5271ebcd0140" providerId="ADAL" clId="{BF0C81C0-9F18-4B48-9597-452EA61A2565}" dt="2023-03-29T20:49:12.208" v="1968" actId="1076"/>
          <ac:spMkLst>
            <pc:docMk/>
            <pc:sldMk cId="734668694" sldId="267"/>
            <ac:spMk id="48" creationId="{78893A6B-C19A-F58C-32CF-379EF67783A8}"/>
          </ac:spMkLst>
        </pc:spChg>
        <pc:spChg chg="mod">
          <ac:chgData name="Abhinav Dahiya" userId="36c413f4-0d58-44c6-a769-5271ebcd0140" providerId="ADAL" clId="{BF0C81C0-9F18-4B48-9597-452EA61A2565}" dt="2023-03-29T14:59:07.492" v="1700" actId="1076"/>
          <ac:spMkLst>
            <pc:docMk/>
            <pc:sldMk cId="734668694" sldId="267"/>
            <ac:spMk id="49" creationId="{6ACA26AD-5751-33D2-84C5-FAEE8BCCF6CF}"/>
          </ac:spMkLst>
        </pc:spChg>
        <pc:spChg chg="del mod">
          <ac:chgData name="Abhinav Dahiya" userId="36c413f4-0d58-44c6-a769-5271ebcd0140" providerId="ADAL" clId="{BF0C81C0-9F18-4B48-9597-452EA61A2565}" dt="2023-03-29T14:16:43.126" v="1169" actId="478"/>
          <ac:spMkLst>
            <pc:docMk/>
            <pc:sldMk cId="734668694" sldId="267"/>
            <ac:spMk id="51" creationId="{ABBB50E5-4C95-94DE-DBAD-B3E0A070B2D2}"/>
          </ac:spMkLst>
        </pc:spChg>
        <pc:spChg chg="add mod">
          <ac:chgData name="Abhinav Dahiya" userId="36c413f4-0d58-44c6-a769-5271ebcd0140" providerId="ADAL" clId="{BF0C81C0-9F18-4B48-9597-452EA61A2565}" dt="2023-03-29T14:42:26.980" v="1650" actId="688"/>
          <ac:spMkLst>
            <pc:docMk/>
            <pc:sldMk cId="734668694" sldId="267"/>
            <ac:spMk id="53" creationId="{8FF6DC84-72C1-F607-B5B2-4E21C901CF1F}"/>
          </ac:spMkLst>
        </pc:spChg>
        <pc:spChg chg="del mod">
          <ac:chgData name="Abhinav Dahiya" userId="36c413f4-0d58-44c6-a769-5271ebcd0140" providerId="ADAL" clId="{BF0C81C0-9F18-4B48-9597-452EA61A2565}" dt="2023-03-29T14:17:39.788" v="1176" actId="478"/>
          <ac:spMkLst>
            <pc:docMk/>
            <pc:sldMk cId="734668694" sldId="267"/>
            <ac:spMk id="55" creationId="{A6D90E0C-7653-AC1E-30D0-AACC01FFC9CA}"/>
          </ac:spMkLst>
        </pc:spChg>
        <pc:spChg chg="add mod">
          <ac:chgData name="Abhinav Dahiya" userId="36c413f4-0d58-44c6-a769-5271ebcd0140" providerId="ADAL" clId="{BF0C81C0-9F18-4B48-9597-452EA61A2565}" dt="2023-03-29T14:42:22.372" v="1648" actId="1076"/>
          <ac:spMkLst>
            <pc:docMk/>
            <pc:sldMk cId="734668694" sldId="267"/>
            <ac:spMk id="58" creationId="{B903381C-B4F3-5815-B397-FB1B41DB9DA8}"/>
          </ac:spMkLst>
        </pc:spChg>
        <pc:spChg chg="mod">
          <ac:chgData name="Abhinav Dahiya" userId="36c413f4-0d58-44c6-a769-5271ebcd0140" providerId="ADAL" clId="{BF0C81C0-9F18-4B48-9597-452EA61A2565}" dt="2023-03-29T14:42:32.396" v="1652" actId="688"/>
          <ac:spMkLst>
            <pc:docMk/>
            <pc:sldMk cId="734668694" sldId="267"/>
            <ac:spMk id="62" creationId="{E3E8038D-BD50-C2DF-4B8C-A12C2D90FE3B}"/>
          </ac:spMkLst>
        </pc:spChg>
        <pc:spChg chg="mod">
          <ac:chgData name="Abhinav Dahiya" userId="36c413f4-0d58-44c6-a769-5271ebcd0140" providerId="ADAL" clId="{BF0C81C0-9F18-4B48-9597-452EA61A2565}" dt="2023-03-29T15:03:16.788" v="1747" actId="1076"/>
          <ac:spMkLst>
            <pc:docMk/>
            <pc:sldMk cId="734668694" sldId="267"/>
            <ac:spMk id="65" creationId="{1A5288D3-5241-DBC7-C9BD-E3EA7FF38965}"/>
          </ac:spMkLst>
        </pc:spChg>
        <pc:spChg chg="add del mod">
          <ac:chgData name="Abhinav Dahiya" userId="36c413f4-0d58-44c6-a769-5271ebcd0140" providerId="ADAL" clId="{BF0C81C0-9F18-4B48-9597-452EA61A2565}" dt="2023-03-29T14:26:24.744" v="1331" actId="478"/>
          <ac:spMkLst>
            <pc:docMk/>
            <pc:sldMk cId="734668694" sldId="267"/>
            <ac:spMk id="66" creationId="{D5005354-BE94-4AC9-9B51-28D2F1CFE103}"/>
          </ac:spMkLst>
        </pc:spChg>
        <pc:spChg chg="add del mod">
          <ac:chgData name="Abhinav Dahiya" userId="36c413f4-0d58-44c6-a769-5271ebcd0140" providerId="ADAL" clId="{BF0C81C0-9F18-4B48-9597-452EA61A2565}" dt="2023-03-29T14:25:50.921" v="1322" actId="478"/>
          <ac:spMkLst>
            <pc:docMk/>
            <pc:sldMk cId="734668694" sldId="267"/>
            <ac:spMk id="68" creationId="{46802432-9598-08D2-FC09-B668571914A0}"/>
          </ac:spMkLst>
        </pc:spChg>
        <pc:spChg chg="mod">
          <ac:chgData name="Abhinav Dahiya" userId="36c413f4-0d58-44c6-a769-5271ebcd0140" providerId="ADAL" clId="{BF0C81C0-9F18-4B48-9597-452EA61A2565}" dt="2023-03-29T20:23:45.221" v="1874" actId="1036"/>
          <ac:spMkLst>
            <pc:docMk/>
            <pc:sldMk cId="734668694" sldId="267"/>
            <ac:spMk id="77" creationId="{2EB3E79D-8B46-D0C8-B698-127982836687}"/>
          </ac:spMkLst>
        </pc:spChg>
        <pc:spChg chg="mod">
          <ac:chgData name="Abhinav Dahiya" userId="36c413f4-0d58-44c6-a769-5271ebcd0140" providerId="ADAL" clId="{BF0C81C0-9F18-4B48-9597-452EA61A2565}" dt="2023-03-29T20:23:15.262" v="1774" actId="1037"/>
          <ac:spMkLst>
            <pc:docMk/>
            <pc:sldMk cId="734668694" sldId="267"/>
            <ac:spMk id="78" creationId="{250BD83C-C6D8-6617-BC9B-293CAA220420}"/>
          </ac:spMkLst>
        </pc:spChg>
        <pc:spChg chg="add del mod">
          <ac:chgData name="Abhinav Dahiya" userId="36c413f4-0d58-44c6-a769-5271ebcd0140" providerId="ADAL" clId="{BF0C81C0-9F18-4B48-9597-452EA61A2565}" dt="2023-03-29T14:26:12.131" v="1326" actId="478"/>
          <ac:spMkLst>
            <pc:docMk/>
            <pc:sldMk cId="734668694" sldId="267"/>
            <ac:spMk id="82" creationId="{98ED7D30-9607-C640-A988-F2AE6BFCA89F}"/>
          </ac:spMkLst>
        </pc:spChg>
        <pc:spChg chg="mod">
          <ac:chgData name="Abhinav Dahiya" userId="36c413f4-0d58-44c6-a769-5271ebcd0140" providerId="ADAL" clId="{BF0C81C0-9F18-4B48-9597-452EA61A2565}" dt="2023-03-29T20:24:24.268" v="1919" actId="20577"/>
          <ac:spMkLst>
            <pc:docMk/>
            <pc:sldMk cId="734668694" sldId="267"/>
            <ac:spMk id="93" creationId="{E4DF804F-D045-1219-3959-BC8786EE05FE}"/>
          </ac:spMkLst>
        </pc:spChg>
        <pc:spChg chg="mod">
          <ac:chgData name="Abhinav Dahiya" userId="36c413f4-0d58-44c6-a769-5271ebcd0140" providerId="ADAL" clId="{BF0C81C0-9F18-4B48-9597-452EA61A2565}" dt="2023-03-29T20:23:20.659" v="1787" actId="1038"/>
          <ac:spMkLst>
            <pc:docMk/>
            <pc:sldMk cId="734668694" sldId="267"/>
            <ac:spMk id="99" creationId="{95E71B0B-F0A6-974B-8AF3-0BE2ED33DFD3}"/>
          </ac:spMkLst>
        </pc:spChg>
        <pc:spChg chg="del">
          <ac:chgData name="Abhinav Dahiya" userId="36c413f4-0d58-44c6-a769-5271ebcd0140" providerId="ADAL" clId="{BF0C81C0-9F18-4B48-9597-452EA61A2565}" dt="2023-03-29T14:57:25.368" v="1658" actId="478"/>
          <ac:spMkLst>
            <pc:docMk/>
            <pc:sldMk cId="734668694" sldId="267"/>
            <ac:spMk id="101" creationId="{8782B965-C02B-8E3D-8B7C-CDC3809EA15A}"/>
          </ac:spMkLst>
        </pc:spChg>
        <pc:spChg chg="mod">
          <ac:chgData name="Abhinav Dahiya" userId="36c413f4-0d58-44c6-a769-5271ebcd0140" providerId="ADAL" clId="{BF0C81C0-9F18-4B48-9597-452EA61A2565}" dt="2023-03-29T20:23:32.298" v="1832" actId="1036"/>
          <ac:spMkLst>
            <pc:docMk/>
            <pc:sldMk cId="734668694" sldId="267"/>
            <ac:spMk id="102" creationId="{17B6C16C-BDCA-66A0-9DC5-19CC7D8A103C}"/>
          </ac:spMkLst>
        </pc:spChg>
        <pc:spChg chg="add mod">
          <ac:chgData name="Abhinav Dahiya" userId="36c413f4-0d58-44c6-a769-5271ebcd0140" providerId="ADAL" clId="{BF0C81C0-9F18-4B48-9597-452EA61A2565}" dt="2023-03-29T14:41:34.811" v="1642" actId="403"/>
          <ac:spMkLst>
            <pc:docMk/>
            <pc:sldMk cId="734668694" sldId="267"/>
            <ac:spMk id="104" creationId="{1BC4B6E2-FE05-4B1A-E4C1-41861C9F1352}"/>
          </ac:spMkLst>
        </pc:spChg>
        <pc:spChg chg="add del mod">
          <ac:chgData name="Abhinav Dahiya" userId="36c413f4-0d58-44c6-a769-5271ebcd0140" providerId="ADAL" clId="{BF0C81C0-9F18-4B48-9597-452EA61A2565}" dt="2023-03-29T14:23:30.060" v="1301"/>
          <ac:spMkLst>
            <pc:docMk/>
            <pc:sldMk cId="734668694" sldId="267"/>
            <ac:spMk id="107" creationId="{68A3F817-BFCB-56E0-57E0-A4F32315878B}"/>
          </ac:spMkLst>
        </pc:spChg>
        <pc:spChg chg="add mod">
          <ac:chgData name="Abhinav Dahiya" userId="36c413f4-0d58-44c6-a769-5271ebcd0140" providerId="ADAL" clId="{BF0C81C0-9F18-4B48-9597-452EA61A2565}" dt="2023-03-29T14:33:51.205" v="1531" actId="20577"/>
          <ac:spMkLst>
            <pc:docMk/>
            <pc:sldMk cId="734668694" sldId="267"/>
            <ac:spMk id="120" creationId="{62EB2FB2-EFE0-5CEB-B76D-76E588F0E1F8}"/>
          </ac:spMkLst>
        </pc:spChg>
        <pc:spChg chg="add mod">
          <ac:chgData name="Abhinav Dahiya" userId="36c413f4-0d58-44c6-a769-5271ebcd0140" providerId="ADAL" clId="{BF0C81C0-9F18-4B48-9597-452EA61A2565}" dt="2023-03-29T14:34:12.634" v="1551" actId="1038"/>
          <ac:spMkLst>
            <pc:docMk/>
            <pc:sldMk cId="734668694" sldId="267"/>
            <ac:spMk id="121" creationId="{B9DD7A05-193A-F3EB-8942-D980B4310857}"/>
          </ac:spMkLst>
        </pc:spChg>
        <pc:spChg chg="add del mod">
          <ac:chgData name="Abhinav Dahiya" userId="36c413f4-0d58-44c6-a769-5271ebcd0140" providerId="ADAL" clId="{BF0C81C0-9F18-4B48-9597-452EA61A2565}" dt="2023-03-29T14:28:09.862" v="1406"/>
          <ac:spMkLst>
            <pc:docMk/>
            <pc:sldMk cId="734668694" sldId="267"/>
            <ac:spMk id="122" creationId="{AD55A297-CCDB-1561-5957-31B1EC8C40C6}"/>
          </ac:spMkLst>
        </pc:spChg>
        <pc:spChg chg="add del mod">
          <ac:chgData name="Abhinav Dahiya" userId="36c413f4-0d58-44c6-a769-5271ebcd0140" providerId="ADAL" clId="{BF0C81C0-9F18-4B48-9597-452EA61A2565}" dt="2023-03-29T14:33:04.649" v="1495" actId="478"/>
          <ac:spMkLst>
            <pc:docMk/>
            <pc:sldMk cId="734668694" sldId="267"/>
            <ac:spMk id="123" creationId="{5527AE31-5FE6-268D-6966-91BAC281C5FE}"/>
          </ac:spMkLst>
        </pc:spChg>
        <pc:spChg chg="add mod">
          <ac:chgData name="Abhinav Dahiya" userId="36c413f4-0d58-44c6-a769-5271ebcd0140" providerId="ADAL" clId="{BF0C81C0-9F18-4B48-9597-452EA61A2565}" dt="2023-03-29T14:31:34.612" v="1471" actId="1076"/>
          <ac:spMkLst>
            <pc:docMk/>
            <pc:sldMk cId="734668694" sldId="267"/>
            <ac:spMk id="124" creationId="{5308FC66-93BC-D679-6618-FFB2C29C1D6A}"/>
          </ac:spMkLst>
        </pc:spChg>
        <pc:spChg chg="add mod">
          <ac:chgData name="Abhinav Dahiya" userId="36c413f4-0d58-44c6-a769-5271ebcd0140" providerId="ADAL" clId="{BF0C81C0-9F18-4B48-9597-452EA61A2565}" dt="2023-03-29T20:24:29.555" v="1920" actId="1038"/>
          <ac:spMkLst>
            <pc:docMk/>
            <pc:sldMk cId="734668694" sldId="267"/>
            <ac:spMk id="125" creationId="{60B4485B-6440-4878-F16F-F415E11D989E}"/>
          </ac:spMkLst>
        </pc:spChg>
        <pc:spChg chg="add mod">
          <ac:chgData name="Abhinav Dahiya" userId="36c413f4-0d58-44c6-a769-5271ebcd0140" providerId="ADAL" clId="{BF0C81C0-9F18-4B48-9597-452EA61A2565}" dt="2023-03-29T14:35:02.716" v="1564" actId="1076"/>
          <ac:spMkLst>
            <pc:docMk/>
            <pc:sldMk cId="734668694" sldId="267"/>
            <ac:spMk id="126" creationId="{21BCAC37-91FE-011E-2CBC-CDBA38651B19}"/>
          </ac:spMkLst>
        </pc:spChg>
        <pc:spChg chg="add mod">
          <ac:chgData name="Abhinav Dahiya" userId="36c413f4-0d58-44c6-a769-5271ebcd0140" providerId="ADAL" clId="{BF0C81C0-9F18-4B48-9597-452EA61A2565}" dt="2023-03-29T14:31:22.900" v="1469" actId="1076"/>
          <ac:spMkLst>
            <pc:docMk/>
            <pc:sldMk cId="734668694" sldId="267"/>
            <ac:spMk id="128" creationId="{BF5E70BA-F833-BDCD-FC90-AFED55EC06AF}"/>
          </ac:spMkLst>
        </pc:spChg>
        <pc:spChg chg="add mod">
          <ac:chgData name="Abhinav Dahiya" userId="36c413f4-0d58-44c6-a769-5271ebcd0140" providerId="ADAL" clId="{BF0C81C0-9F18-4B48-9597-452EA61A2565}" dt="2023-03-29T14:34:47.328" v="1563" actId="1038"/>
          <ac:spMkLst>
            <pc:docMk/>
            <pc:sldMk cId="734668694" sldId="267"/>
            <ac:spMk id="131" creationId="{5FC612E7-7DDD-B6DE-BB91-7DE7E12E002F}"/>
          </ac:spMkLst>
        </pc:spChg>
        <pc:spChg chg="add mod">
          <ac:chgData name="Abhinav Dahiya" userId="36c413f4-0d58-44c6-a769-5271ebcd0140" providerId="ADAL" clId="{BF0C81C0-9F18-4B48-9597-452EA61A2565}" dt="2023-03-29T20:48:48.821" v="1965" actId="164"/>
          <ac:spMkLst>
            <pc:docMk/>
            <pc:sldMk cId="734668694" sldId="267"/>
            <ac:spMk id="140" creationId="{BB75BDAE-B899-CB82-3B85-F0590BC3226B}"/>
          </ac:spMkLst>
        </pc:spChg>
        <pc:spChg chg="add mod">
          <ac:chgData name="Abhinav Dahiya" userId="36c413f4-0d58-44c6-a769-5271ebcd0140" providerId="ADAL" clId="{BF0C81C0-9F18-4B48-9597-452EA61A2565}" dt="2023-03-29T14:59:00.045" v="1698" actId="1076"/>
          <ac:spMkLst>
            <pc:docMk/>
            <pc:sldMk cId="734668694" sldId="267"/>
            <ac:spMk id="150" creationId="{CBC7CC13-A34F-A888-D49B-4CC6F2EF6C9A}"/>
          </ac:spMkLst>
        </pc:spChg>
        <pc:spChg chg="add mod">
          <ac:chgData name="Abhinav Dahiya" userId="36c413f4-0d58-44c6-a769-5271ebcd0140" providerId="ADAL" clId="{BF0C81C0-9F18-4B48-9597-452EA61A2565}" dt="2023-03-29T20:48:48.821" v="1965" actId="164"/>
          <ac:spMkLst>
            <pc:docMk/>
            <pc:sldMk cId="734668694" sldId="267"/>
            <ac:spMk id="163" creationId="{3C88EAB8-9858-3950-B217-EC8B3F881C89}"/>
          </ac:spMkLst>
        </pc:spChg>
        <pc:spChg chg="add mod">
          <ac:chgData name="Abhinav Dahiya" userId="36c413f4-0d58-44c6-a769-5271ebcd0140" providerId="ADAL" clId="{BF0C81C0-9F18-4B48-9597-452EA61A2565}" dt="2023-03-29T20:48:48.821" v="1965" actId="164"/>
          <ac:spMkLst>
            <pc:docMk/>
            <pc:sldMk cId="734668694" sldId="267"/>
            <ac:spMk id="164" creationId="{07B6EEA2-5572-EAB1-3035-C03125782160}"/>
          </ac:spMkLst>
        </pc:spChg>
        <pc:grpChg chg="mod ord">
          <ac:chgData name="Abhinav Dahiya" userId="36c413f4-0d58-44c6-a769-5271ebcd0140" providerId="ADAL" clId="{BF0C81C0-9F18-4B48-9597-452EA61A2565}" dt="2023-03-29T15:02:52.866" v="1746" actId="166"/>
          <ac:grpSpMkLst>
            <pc:docMk/>
            <pc:sldMk cId="734668694" sldId="267"/>
            <ac:grpSpMk id="15" creationId="{FD690F5D-4249-DB6A-E0C7-A539225D7C0B}"/>
          </ac:grpSpMkLst>
        </pc:grpChg>
        <pc:grpChg chg="mod ord">
          <ac:chgData name="Abhinav Dahiya" userId="36c413f4-0d58-44c6-a769-5271ebcd0140" providerId="ADAL" clId="{BF0C81C0-9F18-4B48-9597-452EA61A2565}" dt="2023-03-29T15:02:52.866" v="1746" actId="166"/>
          <ac:grpSpMkLst>
            <pc:docMk/>
            <pc:sldMk cId="734668694" sldId="267"/>
            <ac:grpSpMk id="35" creationId="{60A99FCA-0EA0-BBC2-89EF-8849A7085BA5}"/>
          </ac:grpSpMkLst>
        </pc:grpChg>
        <pc:grpChg chg="add mod">
          <ac:chgData name="Abhinav Dahiya" userId="36c413f4-0d58-44c6-a769-5271ebcd0140" providerId="ADAL" clId="{BF0C81C0-9F18-4B48-9597-452EA61A2565}" dt="2023-03-29T20:49:08.904" v="1967" actId="1076"/>
          <ac:grpSpMkLst>
            <pc:docMk/>
            <pc:sldMk cId="734668694" sldId="267"/>
            <ac:grpSpMk id="165" creationId="{7CDEE8F4-E40B-9E2B-FA27-CA1D67962D7D}"/>
          </ac:grpSpMkLst>
        </pc:grpChg>
        <pc:cxnChg chg="mod">
          <ac:chgData name="Abhinav Dahiya" userId="36c413f4-0d58-44c6-a769-5271ebcd0140" providerId="ADAL" clId="{BF0C81C0-9F18-4B48-9597-452EA61A2565}" dt="2023-03-29T15:02:42.440" v="1744" actId="1037"/>
          <ac:cxnSpMkLst>
            <pc:docMk/>
            <pc:sldMk cId="734668694" sldId="267"/>
            <ac:cxnSpMk id="3" creationId="{6C95B88C-7B2A-C8F9-AA8E-A8493ACB13CE}"/>
          </ac:cxnSpMkLst>
        </pc:cxnChg>
        <pc:cxnChg chg="mod">
          <ac:chgData name="Abhinav Dahiya" userId="36c413f4-0d58-44c6-a769-5271ebcd0140" providerId="ADAL" clId="{BF0C81C0-9F18-4B48-9597-452EA61A2565}" dt="2023-03-29T14:57:29.636" v="1660" actId="14100"/>
          <ac:cxnSpMkLst>
            <pc:docMk/>
            <pc:sldMk cId="734668694" sldId="267"/>
            <ac:cxnSpMk id="7" creationId="{B8420A21-98C6-24FD-9336-184638B9836F}"/>
          </ac:cxnSpMkLst>
        </pc:cxnChg>
        <pc:cxnChg chg="del mod">
          <ac:chgData name="Abhinav Dahiya" userId="36c413f4-0d58-44c6-a769-5271ebcd0140" providerId="ADAL" clId="{BF0C81C0-9F18-4B48-9597-452EA61A2565}" dt="2023-03-29T14:16:44.956" v="1171" actId="478"/>
          <ac:cxnSpMkLst>
            <pc:docMk/>
            <pc:sldMk cId="734668694" sldId="267"/>
            <ac:cxnSpMk id="8" creationId="{D3FF9227-008D-CE99-06BD-61ED8C8E900E}"/>
          </ac:cxnSpMkLst>
        </pc:cxnChg>
        <pc:cxnChg chg="mod">
          <ac:chgData name="Abhinav Dahiya" userId="36c413f4-0d58-44c6-a769-5271ebcd0140" providerId="ADAL" clId="{BF0C81C0-9F18-4B48-9597-452EA61A2565}" dt="2023-03-29T14:51:33.783" v="1653" actId="208"/>
          <ac:cxnSpMkLst>
            <pc:docMk/>
            <pc:sldMk cId="734668694" sldId="267"/>
            <ac:cxnSpMk id="10" creationId="{0769B351-A543-49DC-8A74-7B4DA31C5362}"/>
          </ac:cxnSpMkLst>
        </pc:cxnChg>
        <pc:cxnChg chg="mod">
          <ac:chgData name="Abhinav Dahiya" userId="36c413f4-0d58-44c6-a769-5271ebcd0140" providerId="ADAL" clId="{BF0C81C0-9F18-4B48-9597-452EA61A2565}" dt="2023-03-29T14:21:38.558" v="1264" actId="17032"/>
          <ac:cxnSpMkLst>
            <pc:docMk/>
            <pc:sldMk cId="734668694" sldId="267"/>
            <ac:cxnSpMk id="13" creationId="{E15B7411-883A-E67F-7EA3-51FD5420090A}"/>
          </ac:cxnSpMkLst>
        </pc:cxnChg>
        <pc:cxnChg chg="mod">
          <ac:chgData name="Abhinav Dahiya" userId="36c413f4-0d58-44c6-a769-5271ebcd0140" providerId="ADAL" clId="{BF0C81C0-9F18-4B48-9597-452EA61A2565}" dt="2023-03-29T14:24:59.636" v="1310" actId="1582"/>
          <ac:cxnSpMkLst>
            <pc:docMk/>
            <pc:sldMk cId="734668694" sldId="267"/>
            <ac:cxnSpMk id="17" creationId="{378040ED-DB4B-ECEE-10F0-7D5D1CBD19B3}"/>
          </ac:cxnSpMkLst>
        </pc:cxnChg>
        <pc:cxnChg chg="mod">
          <ac:chgData name="Abhinav Dahiya" userId="36c413f4-0d58-44c6-a769-5271ebcd0140" providerId="ADAL" clId="{BF0C81C0-9F18-4B48-9597-452EA61A2565}" dt="2023-03-29T14:24:59.636" v="1310" actId="1582"/>
          <ac:cxnSpMkLst>
            <pc:docMk/>
            <pc:sldMk cId="734668694" sldId="267"/>
            <ac:cxnSpMk id="19" creationId="{F63CA66A-259A-66D1-9D7F-9E91B002E8D5}"/>
          </ac:cxnSpMkLst>
        </pc:cxnChg>
        <pc:cxnChg chg="del mod">
          <ac:chgData name="Abhinav Dahiya" userId="36c413f4-0d58-44c6-a769-5271ebcd0140" providerId="ADAL" clId="{BF0C81C0-9F18-4B48-9597-452EA61A2565}" dt="2023-03-29T14:57:26.175" v="1659" actId="478"/>
          <ac:cxnSpMkLst>
            <pc:docMk/>
            <pc:sldMk cId="734668694" sldId="267"/>
            <ac:cxnSpMk id="20" creationId="{998E1EB4-05BB-C699-18E2-794CB2633DE2}"/>
          </ac:cxnSpMkLst>
        </pc:cxnChg>
        <pc:cxnChg chg="add mod">
          <ac:chgData name="Abhinav Dahiya" userId="36c413f4-0d58-44c6-a769-5271ebcd0140" providerId="ADAL" clId="{BF0C81C0-9F18-4B48-9597-452EA61A2565}" dt="2023-03-29T14:51:33.783" v="1653" actId="208"/>
          <ac:cxnSpMkLst>
            <pc:docMk/>
            <pc:sldMk cId="734668694" sldId="267"/>
            <ac:cxnSpMk id="21" creationId="{5F6E5B49-0347-80B5-9892-D86FC2AC9735}"/>
          </ac:cxnSpMkLst>
        </pc:cxnChg>
        <pc:cxnChg chg="add del mod">
          <ac:chgData name="Abhinav Dahiya" userId="36c413f4-0d58-44c6-a769-5271ebcd0140" providerId="ADAL" clId="{BF0C81C0-9F18-4B48-9597-452EA61A2565}" dt="2023-03-29T14:20:34.366" v="1247" actId="478"/>
          <ac:cxnSpMkLst>
            <pc:docMk/>
            <pc:sldMk cId="734668694" sldId="267"/>
            <ac:cxnSpMk id="22" creationId="{8D10E548-68B9-8999-12EC-96396A939DA6}"/>
          </ac:cxnSpMkLst>
        </pc:cxnChg>
        <pc:cxnChg chg="mod">
          <ac:chgData name="Abhinav Dahiya" userId="36c413f4-0d58-44c6-a769-5271ebcd0140" providerId="ADAL" clId="{BF0C81C0-9F18-4B48-9597-452EA61A2565}" dt="2023-03-29T14:51:33.783" v="1653" actId="208"/>
          <ac:cxnSpMkLst>
            <pc:docMk/>
            <pc:sldMk cId="734668694" sldId="267"/>
            <ac:cxnSpMk id="26" creationId="{0FDFB431-24DF-CB2C-396B-E99ACF146BBF}"/>
          </ac:cxnSpMkLst>
        </pc:cxnChg>
        <pc:cxnChg chg="mod">
          <ac:chgData name="Abhinav Dahiya" userId="36c413f4-0d58-44c6-a769-5271ebcd0140" providerId="ADAL" clId="{BF0C81C0-9F18-4B48-9597-452EA61A2565}" dt="2023-03-29T14:51:33.783" v="1653" actId="208"/>
          <ac:cxnSpMkLst>
            <pc:docMk/>
            <pc:sldMk cId="734668694" sldId="267"/>
            <ac:cxnSpMk id="27" creationId="{40B40BEE-35B3-648B-9862-42CDB52B2717}"/>
          </ac:cxnSpMkLst>
        </pc:cxnChg>
        <pc:cxnChg chg="mod">
          <ac:chgData name="Abhinav Dahiya" userId="36c413f4-0d58-44c6-a769-5271ebcd0140" providerId="ADAL" clId="{BF0C81C0-9F18-4B48-9597-452EA61A2565}" dt="2023-03-29T14:41:27.348" v="1639" actId="1076"/>
          <ac:cxnSpMkLst>
            <pc:docMk/>
            <pc:sldMk cId="734668694" sldId="267"/>
            <ac:cxnSpMk id="28" creationId="{2E685B2B-0F85-FBE5-F82D-027BB8E2DA30}"/>
          </ac:cxnSpMkLst>
        </pc:cxnChg>
        <pc:cxnChg chg="mod">
          <ac:chgData name="Abhinav Dahiya" userId="36c413f4-0d58-44c6-a769-5271ebcd0140" providerId="ADAL" clId="{BF0C81C0-9F18-4B48-9597-452EA61A2565}" dt="2023-03-29T14:21:38.558" v="1264" actId="17032"/>
          <ac:cxnSpMkLst>
            <pc:docMk/>
            <pc:sldMk cId="734668694" sldId="267"/>
            <ac:cxnSpMk id="31" creationId="{790962C1-2779-AA93-6908-23CF2048013E}"/>
          </ac:cxnSpMkLst>
        </pc:cxnChg>
        <pc:cxnChg chg="add mod">
          <ac:chgData name="Abhinav Dahiya" userId="36c413f4-0d58-44c6-a769-5271ebcd0140" providerId="ADAL" clId="{BF0C81C0-9F18-4B48-9597-452EA61A2565}" dt="2023-03-29T20:26:40.688" v="1925" actId="14100"/>
          <ac:cxnSpMkLst>
            <pc:docMk/>
            <pc:sldMk cId="734668694" sldId="267"/>
            <ac:cxnSpMk id="32" creationId="{2BA03D66-BAD5-76E7-7BA9-951DC7FA4E0D}"/>
          </ac:cxnSpMkLst>
        </pc:cxnChg>
        <pc:cxnChg chg="mod">
          <ac:chgData name="Abhinav Dahiya" userId="36c413f4-0d58-44c6-a769-5271ebcd0140" providerId="ADAL" clId="{BF0C81C0-9F18-4B48-9597-452EA61A2565}" dt="2023-03-29T14:51:33.783" v="1653" actId="208"/>
          <ac:cxnSpMkLst>
            <pc:docMk/>
            <pc:sldMk cId="734668694" sldId="267"/>
            <ac:cxnSpMk id="33" creationId="{E7D76736-FDF7-6B6C-AC81-A547826770E7}"/>
          </ac:cxnSpMkLst>
        </pc:cxnChg>
        <pc:cxnChg chg="mod">
          <ac:chgData name="Abhinav Dahiya" userId="36c413f4-0d58-44c6-a769-5271ebcd0140" providerId="ADAL" clId="{BF0C81C0-9F18-4B48-9597-452EA61A2565}" dt="2023-03-29T14:30:13.555" v="1446" actId="14100"/>
          <ac:cxnSpMkLst>
            <pc:docMk/>
            <pc:sldMk cId="734668694" sldId="267"/>
            <ac:cxnSpMk id="36" creationId="{44AB0D2B-12C6-376F-C6E1-11B5461E7AE1}"/>
          </ac:cxnSpMkLst>
        </pc:cxnChg>
        <pc:cxnChg chg="mod">
          <ac:chgData name="Abhinav Dahiya" userId="36c413f4-0d58-44c6-a769-5271ebcd0140" providerId="ADAL" clId="{BF0C81C0-9F18-4B48-9597-452EA61A2565}" dt="2023-03-29T14:24:59.636" v="1310" actId="1582"/>
          <ac:cxnSpMkLst>
            <pc:docMk/>
            <pc:sldMk cId="734668694" sldId="267"/>
            <ac:cxnSpMk id="37" creationId="{730B3534-1395-D54F-E646-F97904A4D889}"/>
          </ac:cxnSpMkLst>
        </pc:cxnChg>
        <pc:cxnChg chg="mod">
          <ac:chgData name="Abhinav Dahiya" userId="36c413f4-0d58-44c6-a769-5271ebcd0140" providerId="ADAL" clId="{BF0C81C0-9F18-4B48-9597-452EA61A2565}" dt="2023-03-29T14:21:26.623" v="1262" actId="17032"/>
          <ac:cxnSpMkLst>
            <pc:docMk/>
            <pc:sldMk cId="734668694" sldId="267"/>
            <ac:cxnSpMk id="38" creationId="{9E50F292-C1B1-23A8-5573-F248BEEC093A}"/>
          </ac:cxnSpMkLst>
        </pc:cxnChg>
        <pc:cxnChg chg="mod">
          <ac:chgData name="Abhinav Dahiya" userId="36c413f4-0d58-44c6-a769-5271ebcd0140" providerId="ADAL" clId="{BF0C81C0-9F18-4B48-9597-452EA61A2565}" dt="2023-03-29T15:00:54.873" v="1706" actId="1038"/>
          <ac:cxnSpMkLst>
            <pc:docMk/>
            <pc:sldMk cId="734668694" sldId="267"/>
            <ac:cxnSpMk id="41" creationId="{3A160CFC-65E9-C604-495B-96732E5ACF1A}"/>
          </ac:cxnSpMkLst>
        </pc:cxnChg>
        <pc:cxnChg chg="del">
          <ac:chgData name="Abhinav Dahiya" userId="36c413f4-0d58-44c6-a769-5271ebcd0140" providerId="ADAL" clId="{BF0C81C0-9F18-4B48-9597-452EA61A2565}" dt="2023-03-29T14:26:47.496" v="1339" actId="478"/>
          <ac:cxnSpMkLst>
            <pc:docMk/>
            <pc:sldMk cId="734668694" sldId="267"/>
            <ac:cxnSpMk id="42" creationId="{D62EAEB4-5DA8-A676-2770-3EB1BECC0ACD}"/>
          </ac:cxnSpMkLst>
        </pc:cxnChg>
        <pc:cxnChg chg="mod">
          <ac:chgData name="Abhinav Dahiya" userId="36c413f4-0d58-44c6-a769-5271ebcd0140" providerId="ADAL" clId="{BF0C81C0-9F18-4B48-9597-452EA61A2565}" dt="2023-03-29T15:02:28.020" v="1732" actId="14100"/>
          <ac:cxnSpMkLst>
            <pc:docMk/>
            <pc:sldMk cId="734668694" sldId="267"/>
            <ac:cxnSpMk id="52" creationId="{69F2542C-A985-7C15-D5B7-790B7976242A}"/>
          </ac:cxnSpMkLst>
        </pc:cxnChg>
        <pc:cxnChg chg="add mod">
          <ac:chgData name="Abhinav Dahiya" userId="36c413f4-0d58-44c6-a769-5271ebcd0140" providerId="ADAL" clId="{BF0C81C0-9F18-4B48-9597-452EA61A2565}" dt="2023-03-29T20:26:44.940" v="1942" actId="1038"/>
          <ac:cxnSpMkLst>
            <pc:docMk/>
            <pc:sldMk cId="734668694" sldId="267"/>
            <ac:cxnSpMk id="54" creationId="{9BCBD440-29AF-8CA0-ADC5-21CF94D2C108}"/>
          </ac:cxnSpMkLst>
        </pc:cxnChg>
        <pc:cxnChg chg="del">
          <ac:chgData name="Abhinav Dahiya" userId="36c413f4-0d58-44c6-a769-5271ebcd0140" providerId="ADAL" clId="{BF0C81C0-9F18-4B48-9597-452EA61A2565}" dt="2023-03-29T14:16:40.614" v="1168" actId="478"/>
          <ac:cxnSpMkLst>
            <pc:docMk/>
            <pc:sldMk cId="734668694" sldId="267"/>
            <ac:cxnSpMk id="56" creationId="{ED1B1C55-BE2D-65D1-AE03-C33352AA115A}"/>
          </ac:cxnSpMkLst>
        </pc:cxnChg>
        <pc:cxnChg chg="mod">
          <ac:chgData name="Abhinav Dahiya" userId="36c413f4-0d58-44c6-a769-5271ebcd0140" providerId="ADAL" clId="{BF0C81C0-9F18-4B48-9597-452EA61A2565}" dt="2023-03-29T15:02:02.108" v="1728" actId="14100"/>
          <ac:cxnSpMkLst>
            <pc:docMk/>
            <pc:sldMk cId="734668694" sldId="267"/>
            <ac:cxnSpMk id="59" creationId="{B4FD46CF-9AAF-5DED-124E-773D3B1A1CE3}"/>
          </ac:cxnSpMkLst>
        </pc:cxnChg>
        <pc:cxnChg chg="add del mod">
          <ac:chgData name="Abhinav Dahiya" userId="36c413f4-0d58-44c6-a769-5271ebcd0140" providerId="ADAL" clId="{BF0C81C0-9F18-4B48-9597-452EA61A2565}" dt="2023-03-29T15:01:20.239" v="1710" actId="478"/>
          <ac:cxnSpMkLst>
            <pc:docMk/>
            <pc:sldMk cId="734668694" sldId="267"/>
            <ac:cxnSpMk id="61" creationId="{5488D68E-6C4B-4730-FAE2-625065F68695}"/>
          </ac:cxnSpMkLst>
        </pc:cxnChg>
        <pc:cxnChg chg="mod">
          <ac:chgData name="Abhinav Dahiya" userId="36c413f4-0d58-44c6-a769-5271ebcd0140" providerId="ADAL" clId="{BF0C81C0-9F18-4B48-9597-452EA61A2565}" dt="2023-03-29T14:41:17.708" v="1637" actId="14100"/>
          <ac:cxnSpMkLst>
            <pc:docMk/>
            <pc:sldMk cId="734668694" sldId="267"/>
            <ac:cxnSpMk id="67" creationId="{A0530F7E-712D-0B74-0732-51F738E0A313}"/>
          </ac:cxnSpMkLst>
        </pc:cxnChg>
        <pc:cxnChg chg="add mod">
          <ac:chgData name="Abhinav Dahiya" userId="36c413f4-0d58-44c6-a769-5271ebcd0140" providerId="ADAL" clId="{BF0C81C0-9F18-4B48-9597-452EA61A2565}" dt="2023-03-29T14:51:33.783" v="1653" actId="208"/>
          <ac:cxnSpMkLst>
            <pc:docMk/>
            <pc:sldMk cId="734668694" sldId="267"/>
            <ac:cxnSpMk id="69" creationId="{B2B0648C-D13B-8E8F-CB8F-16B1D13E5E1E}"/>
          </ac:cxnSpMkLst>
        </pc:cxnChg>
        <pc:cxnChg chg="mod">
          <ac:chgData name="Abhinav Dahiya" userId="36c413f4-0d58-44c6-a769-5271ebcd0140" providerId="ADAL" clId="{BF0C81C0-9F18-4B48-9597-452EA61A2565}" dt="2023-03-29T15:00:44.927" v="1705" actId="1038"/>
          <ac:cxnSpMkLst>
            <pc:docMk/>
            <pc:sldMk cId="734668694" sldId="267"/>
            <ac:cxnSpMk id="70" creationId="{00374C63-599F-D7E2-5CA2-8C9638C96EB1}"/>
          </ac:cxnSpMkLst>
        </pc:cxnChg>
        <pc:cxnChg chg="mod">
          <ac:chgData name="Abhinav Dahiya" userId="36c413f4-0d58-44c6-a769-5271ebcd0140" providerId="ADAL" clId="{BF0C81C0-9F18-4B48-9597-452EA61A2565}" dt="2023-03-29T14:16:13.059" v="1163" actId="1076"/>
          <ac:cxnSpMkLst>
            <pc:docMk/>
            <pc:sldMk cId="734668694" sldId="267"/>
            <ac:cxnSpMk id="73" creationId="{2D538E9F-878C-98FA-27FF-3687843AE2EA}"/>
          </ac:cxnSpMkLst>
        </pc:cxnChg>
        <pc:cxnChg chg="add mod">
          <ac:chgData name="Abhinav Dahiya" userId="36c413f4-0d58-44c6-a769-5271ebcd0140" providerId="ADAL" clId="{BF0C81C0-9F18-4B48-9597-452EA61A2565}" dt="2023-03-29T14:51:33.783" v="1653" actId="208"/>
          <ac:cxnSpMkLst>
            <pc:docMk/>
            <pc:sldMk cId="734668694" sldId="267"/>
            <ac:cxnSpMk id="74" creationId="{DFBCF8A7-42CE-64BC-BEAD-3C6CABFDB399}"/>
          </ac:cxnSpMkLst>
        </pc:cxnChg>
        <pc:cxnChg chg="mod">
          <ac:chgData name="Abhinav Dahiya" userId="36c413f4-0d58-44c6-a769-5271ebcd0140" providerId="ADAL" clId="{BF0C81C0-9F18-4B48-9597-452EA61A2565}" dt="2023-03-29T14:21:22.263" v="1261" actId="13822"/>
          <ac:cxnSpMkLst>
            <pc:docMk/>
            <pc:sldMk cId="734668694" sldId="267"/>
            <ac:cxnSpMk id="90" creationId="{5C77AAC8-1E9A-A4A5-3BFA-5FB4B143A11F}"/>
          </ac:cxnSpMkLst>
        </pc:cxnChg>
        <pc:cxnChg chg="mod">
          <ac:chgData name="Abhinav Dahiya" userId="36c413f4-0d58-44c6-a769-5271ebcd0140" providerId="ADAL" clId="{BF0C81C0-9F18-4B48-9597-452EA61A2565}" dt="2023-03-29T14:21:42.872" v="1265" actId="13822"/>
          <ac:cxnSpMkLst>
            <pc:docMk/>
            <pc:sldMk cId="734668694" sldId="267"/>
            <ac:cxnSpMk id="91" creationId="{17951DAD-0F2A-CC2D-CC5A-04DC134B94AD}"/>
          </ac:cxnSpMkLst>
        </pc:cxnChg>
        <pc:cxnChg chg="add mod">
          <ac:chgData name="Abhinav Dahiya" userId="36c413f4-0d58-44c6-a769-5271ebcd0140" providerId="ADAL" clId="{BF0C81C0-9F18-4B48-9597-452EA61A2565}" dt="2023-03-29T14:51:33.783" v="1653" actId="208"/>
          <ac:cxnSpMkLst>
            <pc:docMk/>
            <pc:sldMk cId="734668694" sldId="267"/>
            <ac:cxnSpMk id="105" creationId="{CEDDECDB-38F6-98F9-E9A7-7974DB257386}"/>
          </ac:cxnSpMkLst>
        </pc:cxnChg>
        <pc:cxnChg chg="add mod">
          <ac:chgData name="Abhinav Dahiya" userId="36c413f4-0d58-44c6-a769-5271ebcd0140" providerId="ADAL" clId="{BF0C81C0-9F18-4B48-9597-452EA61A2565}" dt="2023-03-29T14:26:07.374" v="1325" actId="693"/>
          <ac:cxnSpMkLst>
            <pc:docMk/>
            <pc:sldMk cId="734668694" sldId="267"/>
            <ac:cxnSpMk id="111" creationId="{04DEE70C-5FC8-14AE-97C4-5EFC71B07153}"/>
          </ac:cxnSpMkLst>
        </pc:cxnChg>
        <pc:cxnChg chg="add mod">
          <ac:chgData name="Abhinav Dahiya" userId="36c413f4-0d58-44c6-a769-5271ebcd0140" providerId="ADAL" clId="{BF0C81C0-9F18-4B48-9597-452EA61A2565}" dt="2023-03-29T14:26:21.379" v="1330" actId="14100"/>
          <ac:cxnSpMkLst>
            <pc:docMk/>
            <pc:sldMk cId="734668694" sldId="267"/>
            <ac:cxnSpMk id="114" creationId="{692553B2-5825-0312-48A3-4251ACBF97C7}"/>
          </ac:cxnSpMkLst>
        </pc:cxnChg>
        <pc:cxnChg chg="add mod">
          <ac:chgData name="Abhinav Dahiya" userId="36c413f4-0d58-44c6-a769-5271ebcd0140" providerId="ADAL" clId="{BF0C81C0-9F18-4B48-9597-452EA61A2565}" dt="2023-03-29T14:26:29.683" v="1334" actId="14100"/>
          <ac:cxnSpMkLst>
            <pc:docMk/>
            <pc:sldMk cId="734668694" sldId="267"/>
            <ac:cxnSpMk id="116" creationId="{2BCDD096-870F-DE3F-B5DA-D27D2D29CA6F}"/>
          </ac:cxnSpMkLst>
        </pc:cxnChg>
        <pc:cxnChg chg="add mod">
          <ac:chgData name="Abhinav Dahiya" userId="36c413f4-0d58-44c6-a769-5271ebcd0140" providerId="ADAL" clId="{BF0C81C0-9F18-4B48-9597-452EA61A2565}" dt="2023-03-29T14:40:33.261" v="1631" actId="14100"/>
          <ac:cxnSpMkLst>
            <pc:docMk/>
            <pc:sldMk cId="734668694" sldId="267"/>
            <ac:cxnSpMk id="118" creationId="{0A6DADD1-347C-79A7-7A3E-DA6AE486CA65}"/>
          </ac:cxnSpMkLst>
        </pc:cxnChg>
        <pc:cxnChg chg="add mod">
          <ac:chgData name="Abhinav Dahiya" userId="36c413f4-0d58-44c6-a769-5271ebcd0140" providerId="ADAL" clId="{BF0C81C0-9F18-4B48-9597-452EA61A2565}" dt="2023-03-29T14:31:50.734" v="1477" actId="1038"/>
          <ac:cxnSpMkLst>
            <pc:docMk/>
            <pc:sldMk cId="734668694" sldId="267"/>
            <ac:cxnSpMk id="129" creationId="{36E0B2E0-5098-E785-26EC-289913184FC3}"/>
          </ac:cxnSpMkLst>
        </pc:cxnChg>
        <pc:cxnChg chg="add mod">
          <ac:chgData name="Abhinav Dahiya" userId="36c413f4-0d58-44c6-a769-5271ebcd0140" providerId="ADAL" clId="{BF0C81C0-9F18-4B48-9597-452EA61A2565}" dt="2023-03-29T14:36:06.308" v="1575" actId="14100"/>
          <ac:cxnSpMkLst>
            <pc:docMk/>
            <pc:sldMk cId="734668694" sldId="267"/>
            <ac:cxnSpMk id="134" creationId="{B8815DFD-8905-A80B-18CD-1295173C07FE}"/>
          </ac:cxnSpMkLst>
        </pc:cxnChg>
        <pc:cxnChg chg="add mod">
          <ac:chgData name="Abhinav Dahiya" userId="36c413f4-0d58-44c6-a769-5271ebcd0140" providerId="ADAL" clId="{BF0C81C0-9F18-4B48-9597-452EA61A2565}" dt="2023-03-29T14:36:16.202" v="1581" actId="1036"/>
          <ac:cxnSpMkLst>
            <pc:docMk/>
            <pc:sldMk cId="734668694" sldId="267"/>
            <ac:cxnSpMk id="138" creationId="{CA9DC007-630B-7CAD-BC9B-94956B7E3FB0}"/>
          </ac:cxnSpMkLst>
        </pc:cxnChg>
        <pc:cxnChg chg="add mod">
          <ac:chgData name="Abhinav Dahiya" userId="36c413f4-0d58-44c6-a769-5271ebcd0140" providerId="ADAL" clId="{BF0C81C0-9F18-4B48-9597-452EA61A2565}" dt="2023-03-29T20:26:55.232" v="1943" actId="14100"/>
          <ac:cxnSpMkLst>
            <pc:docMk/>
            <pc:sldMk cId="734668694" sldId="267"/>
            <ac:cxnSpMk id="139" creationId="{AE26D17C-C726-80F4-A4F6-958FE7F28B12}"/>
          </ac:cxnSpMkLst>
        </pc:cxnChg>
        <pc:cxnChg chg="add del mod">
          <ac:chgData name="Abhinav Dahiya" userId="36c413f4-0d58-44c6-a769-5271ebcd0140" providerId="ADAL" clId="{BF0C81C0-9F18-4B48-9597-452EA61A2565}" dt="2023-03-29T14:41:20.927" v="1638" actId="478"/>
          <ac:cxnSpMkLst>
            <pc:docMk/>
            <pc:sldMk cId="734668694" sldId="267"/>
            <ac:cxnSpMk id="145" creationId="{777DACE0-8222-9317-D54D-88C627D4AC56}"/>
          </ac:cxnSpMkLst>
        </pc:cxnChg>
        <pc:cxnChg chg="add mod">
          <ac:chgData name="Abhinav Dahiya" userId="36c413f4-0d58-44c6-a769-5271ebcd0140" providerId="ADAL" clId="{BF0C81C0-9F18-4B48-9597-452EA61A2565}" dt="2023-03-29T20:25:10.968" v="1922" actId="14100"/>
          <ac:cxnSpMkLst>
            <pc:docMk/>
            <pc:sldMk cId="734668694" sldId="267"/>
            <ac:cxnSpMk id="151" creationId="{2BF0E3C6-9223-6B5E-7CC8-4F3AAEA3331F}"/>
          </ac:cxnSpMkLst>
        </pc:cxnChg>
      </pc:sldChg>
    </pc:docChg>
  </pc:docChgLst>
  <pc:docChgLst>
    <pc:chgData name="Abhinav Dahiya" userId="36c413f4-0d58-44c6-a769-5271ebcd0140" providerId="ADAL" clId="{EE946976-129C-4862-A48E-5EC50F5BB6E0}"/>
    <pc:docChg chg="modSld">
      <pc:chgData name="Abhinav Dahiya" userId="36c413f4-0d58-44c6-a769-5271ebcd0140" providerId="ADAL" clId="{EE946976-129C-4862-A48E-5EC50F5BB6E0}" dt="2023-04-03T16:19:38.623" v="87" actId="1036"/>
      <pc:docMkLst>
        <pc:docMk/>
      </pc:docMkLst>
      <pc:sldChg chg="modSp mod">
        <pc:chgData name="Abhinav Dahiya" userId="36c413f4-0d58-44c6-a769-5271ebcd0140" providerId="ADAL" clId="{EE946976-129C-4862-A48E-5EC50F5BB6E0}" dt="2023-04-03T16:19:38.623" v="87" actId="1036"/>
        <pc:sldMkLst>
          <pc:docMk/>
          <pc:sldMk cId="4122018456" sldId="268"/>
        </pc:sldMkLst>
        <pc:spChg chg="mod">
          <ac:chgData name="Abhinav Dahiya" userId="36c413f4-0d58-44c6-a769-5271ebcd0140" providerId="ADAL" clId="{EE946976-129C-4862-A48E-5EC50F5BB6E0}" dt="2023-04-03T16:19:10.350" v="17" actId="1035"/>
          <ac:spMkLst>
            <pc:docMk/>
            <pc:sldMk cId="4122018456" sldId="268"/>
            <ac:spMk id="2" creationId="{BAA6A077-4A59-0236-8C6B-6F91137F4115}"/>
          </ac:spMkLst>
        </pc:spChg>
        <pc:spChg chg="mod">
          <ac:chgData name="Abhinav Dahiya" userId="36c413f4-0d58-44c6-a769-5271ebcd0140" providerId="ADAL" clId="{EE946976-129C-4862-A48E-5EC50F5BB6E0}" dt="2023-04-03T16:19:10.350" v="17" actId="1035"/>
          <ac:spMkLst>
            <pc:docMk/>
            <pc:sldMk cId="4122018456" sldId="268"/>
            <ac:spMk id="6" creationId="{8EA2CBB7-51B2-F977-E58F-8A1ABB899C3D}"/>
          </ac:spMkLst>
        </pc:spChg>
        <pc:spChg chg="mod">
          <ac:chgData name="Abhinav Dahiya" userId="36c413f4-0d58-44c6-a769-5271ebcd0140" providerId="ADAL" clId="{EE946976-129C-4862-A48E-5EC50F5BB6E0}" dt="2023-04-03T16:19:10.350" v="17" actId="1035"/>
          <ac:spMkLst>
            <pc:docMk/>
            <pc:sldMk cId="4122018456" sldId="268"/>
            <ac:spMk id="9" creationId="{1A64D99F-A61D-8F9B-D9D2-5E7BA07F5580}"/>
          </ac:spMkLst>
        </pc:spChg>
        <pc:spChg chg="mod">
          <ac:chgData name="Abhinav Dahiya" userId="36c413f4-0d58-44c6-a769-5271ebcd0140" providerId="ADAL" clId="{EE946976-129C-4862-A48E-5EC50F5BB6E0}" dt="2023-04-03T16:19:10.350" v="17" actId="1035"/>
          <ac:spMkLst>
            <pc:docMk/>
            <pc:sldMk cId="4122018456" sldId="268"/>
            <ac:spMk id="12" creationId="{BC7E9FF7-1973-2BCF-FAC3-3FE1CA05A992}"/>
          </ac:spMkLst>
        </pc:spChg>
        <pc:spChg chg="mod">
          <ac:chgData name="Abhinav Dahiya" userId="36c413f4-0d58-44c6-a769-5271ebcd0140" providerId="ADAL" clId="{EE946976-129C-4862-A48E-5EC50F5BB6E0}" dt="2023-04-03T16:19:10.350" v="17" actId="1035"/>
          <ac:spMkLst>
            <pc:docMk/>
            <pc:sldMk cId="4122018456" sldId="268"/>
            <ac:spMk id="25" creationId="{C8A3C57C-EE6D-2DBE-02B5-0F5ADDF3E2D7}"/>
          </ac:spMkLst>
        </pc:spChg>
        <pc:spChg chg="mod">
          <ac:chgData name="Abhinav Dahiya" userId="36c413f4-0d58-44c6-a769-5271ebcd0140" providerId="ADAL" clId="{EE946976-129C-4862-A48E-5EC50F5BB6E0}" dt="2023-04-03T16:19:10.350" v="17" actId="1035"/>
          <ac:spMkLst>
            <pc:docMk/>
            <pc:sldMk cId="4122018456" sldId="268"/>
            <ac:spMk id="34" creationId="{BCA54D5E-C1B2-0CD9-3634-FCFE196A46E0}"/>
          </ac:spMkLst>
        </pc:spChg>
        <pc:spChg chg="mod">
          <ac:chgData name="Abhinav Dahiya" userId="36c413f4-0d58-44c6-a769-5271ebcd0140" providerId="ADAL" clId="{EE946976-129C-4862-A48E-5EC50F5BB6E0}" dt="2023-04-03T16:19:10.350" v="17" actId="1035"/>
          <ac:spMkLst>
            <pc:docMk/>
            <pc:sldMk cId="4122018456" sldId="268"/>
            <ac:spMk id="39" creationId="{B819FC7E-EF11-3CCC-F7ED-1913E6C93772}"/>
          </ac:spMkLst>
        </pc:spChg>
        <pc:spChg chg="mod">
          <ac:chgData name="Abhinav Dahiya" userId="36c413f4-0d58-44c6-a769-5271ebcd0140" providerId="ADAL" clId="{EE946976-129C-4862-A48E-5EC50F5BB6E0}" dt="2023-04-03T16:19:10.350" v="17" actId="1035"/>
          <ac:spMkLst>
            <pc:docMk/>
            <pc:sldMk cId="4122018456" sldId="268"/>
            <ac:spMk id="48" creationId="{78893A6B-C19A-F58C-32CF-379EF67783A8}"/>
          </ac:spMkLst>
        </pc:spChg>
        <pc:spChg chg="mod">
          <ac:chgData name="Abhinav Dahiya" userId="36c413f4-0d58-44c6-a769-5271ebcd0140" providerId="ADAL" clId="{EE946976-129C-4862-A48E-5EC50F5BB6E0}" dt="2023-04-03T16:19:10.350" v="17" actId="1035"/>
          <ac:spMkLst>
            <pc:docMk/>
            <pc:sldMk cId="4122018456" sldId="268"/>
            <ac:spMk id="49" creationId="{6ACA26AD-5751-33D2-84C5-FAEE8BCCF6CF}"/>
          </ac:spMkLst>
        </pc:spChg>
        <pc:spChg chg="mod">
          <ac:chgData name="Abhinav Dahiya" userId="36c413f4-0d58-44c6-a769-5271ebcd0140" providerId="ADAL" clId="{EE946976-129C-4862-A48E-5EC50F5BB6E0}" dt="2023-04-03T16:19:38.623" v="87" actId="1036"/>
          <ac:spMkLst>
            <pc:docMk/>
            <pc:sldMk cId="4122018456" sldId="268"/>
            <ac:spMk id="65" creationId="{1A5288D3-5241-DBC7-C9BD-E3EA7FF38965}"/>
          </ac:spMkLst>
        </pc:spChg>
        <pc:spChg chg="mod">
          <ac:chgData name="Abhinav Dahiya" userId="36c413f4-0d58-44c6-a769-5271ebcd0140" providerId="ADAL" clId="{EE946976-129C-4862-A48E-5EC50F5BB6E0}" dt="2023-04-03T16:19:10.350" v="17" actId="1035"/>
          <ac:spMkLst>
            <pc:docMk/>
            <pc:sldMk cId="4122018456" sldId="268"/>
            <ac:spMk id="78" creationId="{250BD83C-C6D8-6617-BC9B-293CAA220420}"/>
          </ac:spMkLst>
        </pc:spChg>
        <pc:spChg chg="mod">
          <ac:chgData name="Abhinav Dahiya" userId="36c413f4-0d58-44c6-a769-5271ebcd0140" providerId="ADAL" clId="{EE946976-129C-4862-A48E-5EC50F5BB6E0}" dt="2023-04-03T16:19:10.350" v="17" actId="1035"/>
          <ac:spMkLst>
            <pc:docMk/>
            <pc:sldMk cId="4122018456" sldId="268"/>
            <ac:spMk id="93" creationId="{E4DF804F-D045-1219-3959-BC8786EE05FE}"/>
          </ac:spMkLst>
        </pc:spChg>
        <pc:spChg chg="mod">
          <ac:chgData name="Abhinav Dahiya" userId="36c413f4-0d58-44c6-a769-5271ebcd0140" providerId="ADAL" clId="{EE946976-129C-4862-A48E-5EC50F5BB6E0}" dt="2023-04-03T16:19:10.350" v="17" actId="1035"/>
          <ac:spMkLst>
            <pc:docMk/>
            <pc:sldMk cId="4122018456" sldId="268"/>
            <ac:spMk id="99" creationId="{95E71B0B-F0A6-974B-8AF3-0BE2ED33DFD3}"/>
          </ac:spMkLst>
        </pc:spChg>
        <pc:spChg chg="mod">
          <ac:chgData name="Abhinav Dahiya" userId="36c413f4-0d58-44c6-a769-5271ebcd0140" providerId="ADAL" clId="{EE946976-129C-4862-A48E-5EC50F5BB6E0}" dt="2023-04-03T16:19:10.350" v="17" actId="1035"/>
          <ac:spMkLst>
            <pc:docMk/>
            <pc:sldMk cId="4122018456" sldId="268"/>
            <ac:spMk id="110" creationId="{6629C4F6-B69C-1198-FC9E-F7A5364C4862}"/>
          </ac:spMkLst>
        </pc:spChg>
        <pc:spChg chg="mod">
          <ac:chgData name="Abhinav Dahiya" userId="36c413f4-0d58-44c6-a769-5271ebcd0140" providerId="ADAL" clId="{EE946976-129C-4862-A48E-5EC50F5BB6E0}" dt="2023-04-03T16:19:10.350" v="17" actId="1035"/>
          <ac:spMkLst>
            <pc:docMk/>
            <pc:sldMk cId="4122018456" sldId="268"/>
            <ac:spMk id="124" creationId="{5308FC66-93BC-D679-6618-FFB2C29C1D6A}"/>
          </ac:spMkLst>
        </pc:spChg>
        <pc:spChg chg="mod">
          <ac:chgData name="Abhinav Dahiya" userId="36c413f4-0d58-44c6-a769-5271ebcd0140" providerId="ADAL" clId="{EE946976-129C-4862-A48E-5EC50F5BB6E0}" dt="2023-04-03T16:19:10.350" v="17" actId="1035"/>
          <ac:spMkLst>
            <pc:docMk/>
            <pc:sldMk cId="4122018456" sldId="268"/>
            <ac:spMk id="125" creationId="{60B4485B-6440-4878-F16F-F415E11D989E}"/>
          </ac:spMkLst>
        </pc:spChg>
        <pc:spChg chg="mod">
          <ac:chgData name="Abhinav Dahiya" userId="36c413f4-0d58-44c6-a769-5271ebcd0140" providerId="ADAL" clId="{EE946976-129C-4862-A48E-5EC50F5BB6E0}" dt="2023-04-03T16:19:10.350" v="17" actId="1035"/>
          <ac:spMkLst>
            <pc:docMk/>
            <pc:sldMk cId="4122018456" sldId="268"/>
            <ac:spMk id="126" creationId="{21BCAC37-91FE-011E-2CBC-CDBA38651B19}"/>
          </ac:spMkLst>
        </pc:spChg>
        <pc:spChg chg="mod">
          <ac:chgData name="Abhinav Dahiya" userId="36c413f4-0d58-44c6-a769-5271ebcd0140" providerId="ADAL" clId="{EE946976-129C-4862-A48E-5EC50F5BB6E0}" dt="2023-04-03T16:19:10.350" v="17" actId="1035"/>
          <ac:spMkLst>
            <pc:docMk/>
            <pc:sldMk cId="4122018456" sldId="268"/>
            <ac:spMk id="128" creationId="{BF5E70BA-F833-BDCD-FC90-AFED55EC06AF}"/>
          </ac:spMkLst>
        </pc:spChg>
        <pc:spChg chg="mod">
          <ac:chgData name="Abhinav Dahiya" userId="36c413f4-0d58-44c6-a769-5271ebcd0140" providerId="ADAL" clId="{EE946976-129C-4862-A48E-5EC50F5BB6E0}" dt="2023-04-03T16:19:10.350" v="17" actId="1035"/>
          <ac:spMkLst>
            <pc:docMk/>
            <pc:sldMk cId="4122018456" sldId="268"/>
            <ac:spMk id="150" creationId="{CBC7CC13-A34F-A888-D49B-4CC6F2EF6C9A}"/>
          </ac:spMkLst>
        </pc:spChg>
        <pc:grpChg chg="mod">
          <ac:chgData name="Abhinav Dahiya" userId="36c413f4-0d58-44c6-a769-5271ebcd0140" providerId="ADAL" clId="{EE946976-129C-4862-A48E-5EC50F5BB6E0}" dt="2023-04-03T16:19:10.350" v="17" actId="1035"/>
          <ac:grpSpMkLst>
            <pc:docMk/>
            <pc:sldMk cId="4122018456" sldId="268"/>
            <ac:grpSpMk id="15" creationId="{FD690F5D-4249-DB6A-E0C7-A539225D7C0B}"/>
          </ac:grpSpMkLst>
        </pc:grpChg>
        <pc:grpChg chg="mod">
          <ac:chgData name="Abhinav Dahiya" userId="36c413f4-0d58-44c6-a769-5271ebcd0140" providerId="ADAL" clId="{EE946976-129C-4862-A48E-5EC50F5BB6E0}" dt="2023-04-03T16:19:10.350" v="17" actId="1035"/>
          <ac:grpSpMkLst>
            <pc:docMk/>
            <pc:sldMk cId="4122018456" sldId="268"/>
            <ac:grpSpMk id="35" creationId="{60A99FCA-0EA0-BBC2-89EF-8849A7085BA5}"/>
          </ac:grpSpMkLst>
        </pc:grpChg>
        <pc:grpChg chg="mod">
          <ac:chgData name="Abhinav Dahiya" userId="36c413f4-0d58-44c6-a769-5271ebcd0140" providerId="ADAL" clId="{EE946976-129C-4862-A48E-5EC50F5BB6E0}" dt="2023-04-03T16:19:10.350" v="17" actId="1035"/>
          <ac:grpSpMkLst>
            <pc:docMk/>
            <pc:sldMk cId="4122018456" sldId="268"/>
            <ac:grpSpMk id="165" creationId="{7CDEE8F4-E40B-9E2B-FA27-CA1D67962D7D}"/>
          </ac:grpSpMkLst>
        </pc:grpChg>
        <pc:cxnChg chg="mod">
          <ac:chgData name="Abhinav Dahiya" userId="36c413f4-0d58-44c6-a769-5271ebcd0140" providerId="ADAL" clId="{EE946976-129C-4862-A48E-5EC50F5BB6E0}" dt="2023-04-03T16:19:10.350" v="17" actId="1035"/>
          <ac:cxnSpMkLst>
            <pc:docMk/>
            <pc:sldMk cId="4122018456" sldId="268"/>
            <ac:cxnSpMk id="3" creationId="{6C95B88C-7B2A-C8F9-AA8E-A8493ACB13CE}"/>
          </ac:cxnSpMkLst>
        </pc:cxnChg>
        <pc:cxnChg chg="mod">
          <ac:chgData name="Abhinav Dahiya" userId="36c413f4-0d58-44c6-a769-5271ebcd0140" providerId="ADAL" clId="{EE946976-129C-4862-A48E-5EC50F5BB6E0}" dt="2023-04-03T16:19:10.350" v="17" actId="1035"/>
          <ac:cxnSpMkLst>
            <pc:docMk/>
            <pc:sldMk cId="4122018456" sldId="268"/>
            <ac:cxnSpMk id="7" creationId="{B8420A21-98C6-24FD-9336-184638B9836F}"/>
          </ac:cxnSpMkLst>
        </pc:cxnChg>
        <pc:cxnChg chg="mod">
          <ac:chgData name="Abhinav Dahiya" userId="36c413f4-0d58-44c6-a769-5271ebcd0140" providerId="ADAL" clId="{EE946976-129C-4862-A48E-5EC50F5BB6E0}" dt="2023-04-03T16:19:10.350" v="17" actId="1035"/>
          <ac:cxnSpMkLst>
            <pc:docMk/>
            <pc:sldMk cId="4122018456" sldId="268"/>
            <ac:cxnSpMk id="10" creationId="{0769B351-A543-49DC-8A74-7B4DA31C5362}"/>
          </ac:cxnSpMkLst>
        </pc:cxnChg>
        <pc:cxnChg chg="mod">
          <ac:chgData name="Abhinav Dahiya" userId="36c413f4-0d58-44c6-a769-5271ebcd0140" providerId="ADAL" clId="{EE946976-129C-4862-A48E-5EC50F5BB6E0}" dt="2023-04-03T16:19:10.350" v="17" actId="1035"/>
          <ac:cxnSpMkLst>
            <pc:docMk/>
            <pc:sldMk cId="4122018456" sldId="268"/>
            <ac:cxnSpMk id="11" creationId="{88BBAAD9-9CCB-417A-C9E6-E1313E4CB1A8}"/>
          </ac:cxnSpMkLst>
        </pc:cxnChg>
        <pc:cxnChg chg="mod">
          <ac:chgData name="Abhinav Dahiya" userId="36c413f4-0d58-44c6-a769-5271ebcd0140" providerId="ADAL" clId="{EE946976-129C-4862-A48E-5EC50F5BB6E0}" dt="2023-04-03T16:19:10.350" v="17" actId="1035"/>
          <ac:cxnSpMkLst>
            <pc:docMk/>
            <pc:sldMk cId="4122018456" sldId="268"/>
            <ac:cxnSpMk id="26" creationId="{0FDFB431-24DF-CB2C-396B-E99ACF146BBF}"/>
          </ac:cxnSpMkLst>
        </pc:cxnChg>
        <pc:cxnChg chg="mod">
          <ac:chgData name="Abhinav Dahiya" userId="36c413f4-0d58-44c6-a769-5271ebcd0140" providerId="ADAL" clId="{EE946976-129C-4862-A48E-5EC50F5BB6E0}" dt="2023-04-03T16:19:10.350" v="17" actId="1035"/>
          <ac:cxnSpMkLst>
            <pc:docMk/>
            <pc:sldMk cId="4122018456" sldId="268"/>
            <ac:cxnSpMk id="33" creationId="{E7D76736-FDF7-6B6C-AC81-A547826770E7}"/>
          </ac:cxnSpMkLst>
        </pc:cxnChg>
        <pc:cxnChg chg="mod">
          <ac:chgData name="Abhinav Dahiya" userId="36c413f4-0d58-44c6-a769-5271ebcd0140" providerId="ADAL" clId="{EE946976-129C-4862-A48E-5EC50F5BB6E0}" dt="2023-04-03T16:19:10.350" v="17" actId="1035"/>
          <ac:cxnSpMkLst>
            <pc:docMk/>
            <pc:sldMk cId="4122018456" sldId="268"/>
            <ac:cxnSpMk id="38" creationId="{9E50F292-C1B1-23A8-5573-F248BEEC093A}"/>
          </ac:cxnSpMkLst>
        </pc:cxnChg>
        <pc:cxnChg chg="mod">
          <ac:chgData name="Abhinav Dahiya" userId="36c413f4-0d58-44c6-a769-5271ebcd0140" providerId="ADAL" clId="{EE946976-129C-4862-A48E-5EC50F5BB6E0}" dt="2023-04-03T16:19:10.350" v="17" actId="1035"/>
          <ac:cxnSpMkLst>
            <pc:docMk/>
            <pc:sldMk cId="4122018456" sldId="268"/>
            <ac:cxnSpMk id="52" creationId="{69F2542C-A985-7C15-D5B7-790B7976242A}"/>
          </ac:cxnSpMkLst>
        </pc:cxnChg>
        <pc:cxnChg chg="mod">
          <ac:chgData name="Abhinav Dahiya" userId="36c413f4-0d58-44c6-a769-5271ebcd0140" providerId="ADAL" clId="{EE946976-129C-4862-A48E-5EC50F5BB6E0}" dt="2023-04-03T16:19:10.350" v="17" actId="1035"/>
          <ac:cxnSpMkLst>
            <pc:docMk/>
            <pc:sldMk cId="4122018456" sldId="268"/>
            <ac:cxnSpMk id="59" creationId="{B4FD46CF-9AAF-5DED-124E-773D3B1A1CE3}"/>
          </ac:cxnSpMkLst>
        </pc:cxnChg>
        <pc:cxnChg chg="mod">
          <ac:chgData name="Abhinav Dahiya" userId="36c413f4-0d58-44c6-a769-5271ebcd0140" providerId="ADAL" clId="{EE946976-129C-4862-A48E-5EC50F5BB6E0}" dt="2023-04-03T16:19:10.350" v="17" actId="1035"/>
          <ac:cxnSpMkLst>
            <pc:docMk/>
            <pc:sldMk cId="4122018456" sldId="268"/>
            <ac:cxnSpMk id="69" creationId="{B2B0648C-D13B-8E8F-CB8F-16B1D13E5E1E}"/>
          </ac:cxnSpMkLst>
        </pc:cxnChg>
        <pc:cxnChg chg="mod">
          <ac:chgData name="Abhinav Dahiya" userId="36c413f4-0d58-44c6-a769-5271ebcd0140" providerId="ADAL" clId="{EE946976-129C-4862-A48E-5EC50F5BB6E0}" dt="2023-04-03T16:19:10.350" v="17" actId="1035"/>
          <ac:cxnSpMkLst>
            <pc:docMk/>
            <pc:sldMk cId="4122018456" sldId="268"/>
            <ac:cxnSpMk id="70" creationId="{00374C63-599F-D7E2-5CA2-8C9638C96EB1}"/>
          </ac:cxnSpMkLst>
        </pc:cxnChg>
        <pc:cxnChg chg="mod">
          <ac:chgData name="Abhinav Dahiya" userId="36c413f4-0d58-44c6-a769-5271ebcd0140" providerId="ADAL" clId="{EE946976-129C-4862-A48E-5EC50F5BB6E0}" dt="2023-04-03T16:19:10.350" v="17" actId="1035"/>
          <ac:cxnSpMkLst>
            <pc:docMk/>
            <pc:sldMk cId="4122018456" sldId="268"/>
            <ac:cxnSpMk id="73" creationId="{2D538E9F-878C-98FA-27FF-3687843AE2EA}"/>
          </ac:cxnSpMkLst>
        </pc:cxnChg>
        <pc:cxnChg chg="mod">
          <ac:chgData name="Abhinav Dahiya" userId="36c413f4-0d58-44c6-a769-5271ebcd0140" providerId="ADAL" clId="{EE946976-129C-4862-A48E-5EC50F5BB6E0}" dt="2023-04-03T16:19:10.350" v="17" actId="1035"/>
          <ac:cxnSpMkLst>
            <pc:docMk/>
            <pc:sldMk cId="4122018456" sldId="268"/>
            <ac:cxnSpMk id="74" creationId="{DFBCF8A7-42CE-64BC-BEAD-3C6CABFDB399}"/>
          </ac:cxnSpMkLst>
        </pc:cxnChg>
        <pc:cxnChg chg="mod">
          <ac:chgData name="Abhinav Dahiya" userId="36c413f4-0d58-44c6-a769-5271ebcd0140" providerId="ADAL" clId="{EE946976-129C-4862-A48E-5EC50F5BB6E0}" dt="2023-04-03T16:18:48.763" v="0" actId="14100"/>
          <ac:cxnSpMkLst>
            <pc:docMk/>
            <pc:sldMk cId="4122018456" sldId="268"/>
            <ac:cxnSpMk id="89" creationId="{1847B295-13B9-E10F-9EB1-7ECAF57F1787}"/>
          </ac:cxnSpMkLst>
        </pc:cxnChg>
        <pc:cxnChg chg="mod">
          <ac:chgData name="Abhinav Dahiya" userId="36c413f4-0d58-44c6-a769-5271ebcd0140" providerId="ADAL" clId="{EE946976-129C-4862-A48E-5EC50F5BB6E0}" dt="2023-04-03T16:19:10.350" v="17" actId="1035"/>
          <ac:cxnSpMkLst>
            <pc:docMk/>
            <pc:sldMk cId="4122018456" sldId="268"/>
            <ac:cxnSpMk id="90" creationId="{5C77AAC8-1E9A-A4A5-3BFA-5FB4B143A11F}"/>
          </ac:cxnSpMkLst>
        </pc:cxnChg>
        <pc:cxnChg chg="mod">
          <ac:chgData name="Abhinav Dahiya" userId="36c413f4-0d58-44c6-a769-5271ebcd0140" providerId="ADAL" clId="{EE946976-129C-4862-A48E-5EC50F5BB6E0}" dt="2023-04-03T16:19:10.350" v="17" actId="1035"/>
          <ac:cxnSpMkLst>
            <pc:docMk/>
            <pc:sldMk cId="4122018456" sldId="268"/>
            <ac:cxnSpMk id="111" creationId="{04DEE70C-5FC8-14AE-97C4-5EFC71B07153}"/>
          </ac:cxnSpMkLst>
        </pc:cxnChg>
        <pc:cxnChg chg="mod">
          <ac:chgData name="Abhinav Dahiya" userId="36c413f4-0d58-44c6-a769-5271ebcd0140" providerId="ADAL" clId="{EE946976-129C-4862-A48E-5EC50F5BB6E0}" dt="2023-04-03T16:19:10.350" v="17" actId="1035"/>
          <ac:cxnSpMkLst>
            <pc:docMk/>
            <pc:sldMk cId="4122018456" sldId="268"/>
            <ac:cxnSpMk id="114" creationId="{692553B2-5825-0312-48A3-4251ACBF97C7}"/>
          </ac:cxnSpMkLst>
        </pc:cxnChg>
        <pc:cxnChg chg="mod">
          <ac:chgData name="Abhinav Dahiya" userId="36c413f4-0d58-44c6-a769-5271ebcd0140" providerId="ADAL" clId="{EE946976-129C-4862-A48E-5EC50F5BB6E0}" dt="2023-04-03T16:19:10.350" v="17" actId="1035"/>
          <ac:cxnSpMkLst>
            <pc:docMk/>
            <pc:sldMk cId="4122018456" sldId="268"/>
            <ac:cxnSpMk id="116" creationId="{2BCDD096-870F-DE3F-B5DA-D27D2D29CA6F}"/>
          </ac:cxnSpMkLst>
        </pc:cxnChg>
        <pc:cxnChg chg="mod">
          <ac:chgData name="Abhinav Dahiya" userId="36c413f4-0d58-44c6-a769-5271ebcd0140" providerId="ADAL" clId="{EE946976-129C-4862-A48E-5EC50F5BB6E0}" dt="2023-04-03T16:19:10.350" v="17" actId="1035"/>
          <ac:cxnSpMkLst>
            <pc:docMk/>
            <pc:sldMk cId="4122018456" sldId="268"/>
            <ac:cxnSpMk id="129" creationId="{36E0B2E0-5098-E785-26EC-289913184FC3}"/>
          </ac:cxnSpMkLst>
        </pc:cxnChg>
        <pc:cxnChg chg="mod">
          <ac:chgData name="Abhinav Dahiya" userId="36c413f4-0d58-44c6-a769-5271ebcd0140" providerId="ADAL" clId="{EE946976-129C-4862-A48E-5EC50F5BB6E0}" dt="2023-04-03T16:19:10.350" v="17" actId="1035"/>
          <ac:cxnSpMkLst>
            <pc:docMk/>
            <pc:sldMk cId="4122018456" sldId="268"/>
            <ac:cxnSpMk id="134" creationId="{B8815DFD-8905-A80B-18CD-1295173C07FE}"/>
          </ac:cxnSpMkLst>
        </pc:cxnChg>
        <pc:cxnChg chg="mod">
          <ac:chgData name="Abhinav Dahiya" userId="36c413f4-0d58-44c6-a769-5271ebcd0140" providerId="ADAL" clId="{EE946976-129C-4862-A48E-5EC50F5BB6E0}" dt="2023-04-03T16:19:10.350" v="17" actId="1035"/>
          <ac:cxnSpMkLst>
            <pc:docMk/>
            <pc:sldMk cId="4122018456" sldId="268"/>
            <ac:cxnSpMk id="138" creationId="{CA9DC007-630B-7CAD-BC9B-94956B7E3FB0}"/>
          </ac:cxnSpMkLst>
        </pc:cxnChg>
        <pc:cxnChg chg="mod">
          <ac:chgData name="Abhinav Dahiya" userId="36c413f4-0d58-44c6-a769-5271ebcd0140" providerId="ADAL" clId="{EE946976-129C-4862-A48E-5EC50F5BB6E0}" dt="2023-04-03T16:19:10.350" v="17" actId="1035"/>
          <ac:cxnSpMkLst>
            <pc:docMk/>
            <pc:sldMk cId="4122018456" sldId="268"/>
            <ac:cxnSpMk id="139" creationId="{AE26D17C-C726-80F4-A4F6-958FE7F28B12}"/>
          </ac:cxnSpMkLst>
        </pc:cxnChg>
        <pc:cxnChg chg="mod">
          <ac:chgData name="Abhinav Dahiya" userId="36c413f4-0d58-44c6-a769-5271ebcd0140" providerId="ADAL" clId="{EE946976-129C-4862-A48E-5EC50F5BB6E0}" dt="2023-04-03T16:19:10.350" v="17" actId="1035"/>
          <ac:cxnSpMkLst>
            <pc:docMk/>
            <pc:sldMk cId="4122018456" sldId="268"/>
            <ac:cxnSpMk id="151" creationId="{2BF0E3C6-9223-6B5E-7CC8-4F3AAEA3331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057A9-93AA-4D48-8853-39427F52804E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DEE87-EFB2-F14A-82FB-7A06CDD1A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27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DEE87-EFB2-F14A-82FB-7A06CDD1A2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57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DEE87-EFB2-F14A-82FB-7A06CDD1A2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74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DEE87-EFB2-F14A-82FB-7A06CDD1A2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54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DEE87-EFB2-F14A-82FB-7A06CDD1A2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35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8086-1B0E-921A-96FB-FAC301C3D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CFEAB-80C2-1B01-7653-7C3249E02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F8F54-1FAA-18C1-47A5-F7ED4F3D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B2890-1B48-029F-0C87-08D06200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5EA7C-A6EA-6EE1-49EB-D710C472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C9EE-1125-1247-9339-283A682E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8EA16-9E3F-5B19-4B4E-349EB83AA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642E2-EA32-D64D-2826-4CCD6970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EB440-7D61-B336-226C-3FCE0F83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B5F7E-FB24-A62E-E169-1AB023FA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6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42391E-FBD2-4A5E-4C6E-4B839E228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82893-228C-A07A-DA96-6DD337F6F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9254D-999C-193C-BA77-C7976EE3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34455-D97C-B82E-6607-CD182162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27BFB-5428-EADE-B002-2BDD2E8F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8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50CC-D54F-37AE-83AA-E2D2F22B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54DF-BA62-CF84-8C96-AEC4CAF1A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CCA6-6F13-0E92-2B94-4DFA2782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0C21A-9835-21E1-58D5-0732C3F14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18C7E-266F-72DC-D537-8C8019B9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2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2A99-D079-871D-08FC-460222261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DF04E-9A93-B522-5AF6-CCCDA6815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2FE91-3CA7-42D8-9E96-4AC9F369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34AC9-2DA2-15BF-562D-5CE6D58D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47D2E-A762-E6C5-B635-FEE3AFA6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2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C69A-FECC-9C5C-6F26-06E704DC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7FC7-C3B6-AB19-6C25-1387E4427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C83CA-1EB6-5C0D-7943-C65C38437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89211-41F7-AC26-D673-21510A443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8F21C-3902-AE8E-01FA-CC6B344E9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923AA-6582-E0D2-1627-0B345E42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6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6EA6-9149-E838-B00A-D56600784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894A4-D2AC-8FB8-BADC-CAA8E0A6F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E4828-7F95-7B3E-1A3D-24FFF3A09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762A3-7F7D-6919-35FB-D3F61CD47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A640B-17D2-C549-C5C2-C66B64561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422BC8-5C39-D860-1C6C-56016323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39784-F040-5CB3-5E48-36407C31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C55DA-695D-DC0E-2366-22A24356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3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0B5D-8D44-308E-69AB-1B248623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8DAAEF-407A-0681-5684-A1BC788B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807DD-6902-B2B2-AA36-34C3C161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32640-5497-782F-22B8-66D1D144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0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C34BCF-6CEC-C5B3-6076-3A6B3194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66378-A8C4-BC0B-3ED0-BFAC8544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FFC61-2E6B-12FC-16A7-E7F20AF2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7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697C-7EC8-A656-FACF-F207A611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C3B0-3F39-ABEE-835E-0521F6553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F73A6-1AB7-FF89-3AF3-ECD70750F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1F085-FF08-5F6E-2169-8E01EA44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D0A46-CEE0-DADF-841F-FDB914B3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4AF23-6BA7-5818-A94F-09DEBFDB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8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E7E3-922A-E7FD-18E1-6C343836D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1002D-FBA3-B8F6-B180-1ECB13BEC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80510-C09C-3FC6-A66F-619A0C2FD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256AD-D14F-2386-3CC4-F0C6A1F17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BB041-A0D7-FF2D-0386-227C96F3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B90C3-BE24-1931-EBD3-629C5174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1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9E898-5BDF-4549-F513-8B0A515B8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6F402-9425-512C-CFF8-638626841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9DAB0-2924-D139-B23D-92FD51777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8065A-5B33-7E4B-B382-D0D657F627F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85C50-4CB1-E74D-4101-9A204C4D4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EB141-41E6-A50E-F495-8E9C8D0FF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39.png"/><Relationship Id="rId3" Type="http://schemas.openxmlformats.org/officeDocument/2006/relationships/image" Target="../media/image26.png"/><Relationship Id="rId21" Type="http://schemas.openxmlformats.org/officeDocument/2006/relationships/image" Target="../media/image40.png"/><Relationship Id="rId34" Type="http://schemas.openxmlformats.org/officeDocument/2006/relationships/image" Target="../media/image48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38.png"/><Relationship Id="rId33" Type="http://schemas.openxmlformats.org/officeDocument/2006/relationships/image" Target="../media/image47.png"/><Relationship Id="rId2" Type="http://schemas.openxmlformats.org/officeDocument/2006/relationships/image" Target="../media/image25.png"/><Relationship Id="rId16" Type="http://schemas.openxmlformats.org/officeDocument/2006/relationships/image" Target="../media/image37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24" Type="http://schemas.openxmlformats.org/officeDocument/2006/relationships/image" Target="../media/image43.png"/><Relationship Id="rId32" Type="http://schemas.openxmlformats.org/officeDocument/2006/relationships/image" Target="../media/image46.png"/><Relationship Id="rId5" Type="http://schemas.openxmlformats.org/officeDocument/2006/relationships/image" Target="../media/image28.png"/><Relationship Id="rId15" Type="http://schemas.openxmlformats.org/officeDocument/2006/relationships/image" Target="../media/image32.png"/><Relationship Id="rId23" Type="http://schemas.openxmlformats.org/officeDocument/2006/relationships/image" Target="../media/image42.png"/><Relationship Id="rId19" Type="http://schemas.openxmlformats.org/officeDocument/2006/relationships/image" Target="../media/image33.png"/><Relationship Id="rId31" Type="http://schemas.openxmlformats.org/officeDocument/2006/relationships/image" Target="../media/image44.png"/><Relationship Id="rId4" Type="http://schemas.openxmlformats.org/officeDocument/2006/relationships/image" Target="../media/image27.png"/><Relationship Id="rId14" Type="http://schemas.openxmlformats.org/officeDocument/2006/relationships/image" Target="../media/image31.png"/><Relationship Id="rId22" Type="http://schemas.openxmlformats.org/officeDocument/2006/relationships/image" Target="../media/image41.png"/><Relationship Id="rId30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640.png"/><Relationship Id="rId26" Type="http://schemas.openxmlformats.org/officeDocument/2006/relationships/image" Target="../media/image71.png"/><Relationship Id="rId21" Type="http://schemas.openxmlformats.org/officeDocument/2006/relationships/image" Target="../media/image67.png"/><Relationship Id="rId34" Type="http://schemas.openxmlformats.org/officeDocument/2006/relationships/image" Target="../media/image79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5" Type="http://schemas.openxmlformats.org/officeDocument/2006/relationships/image" Target="../media/image70.png"/><Relationship Id="rId33" Type="http://schemas.openxmlformats.org/officeDocument/2006/relationships/image" Target="../media/image78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20" Type="http://schemas.openxmlformats.org/officeDocument/2006/relationships/image" Target="../media/image66.png"/><Relationship Id="rId29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24" Type="http://schemas.openxmlformats.org/officeDocument/2006/relationships/image" Target="../media/image690.png"/><Relationship Id="rId32" Type="http://schemas.openxmlformats.org/officeDocument/2006/relationships/image" Target="../media/image77.png"/><Relationship Id="rId37" Type="http://schemas.openxmlformats.org/officeDocument/2006/relationships/image" Target="../media/image82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23" Type="http://schemas.openxmlformats.org/officeDocument/2006/relationships/image" Target="../media/image69.png"/><Relationship Id="rId28" Type="http://schemas.openxmlformats.org/officeDocument/2006/relationships/image" Target="../media/image73.png"/><Relationship Id="rId36" Type="http://schemas.openxmlformats.org/officeDocument/2006/relationships/image" Target="../media/image81.png"/><Relationship Id="rId10" Type="http://schemas.openxmlformats.org/officeDocument/2006/relationships/image" Target="../media/image57.png"/><Relationship Id="rId19" Type="http://schemas.openxmlformats.org/officeDocument/2006/relationships/image" Target="../media/image65.png"/><Relationship Id="rId31" Type="http://schemas.openxmlformats.org/officeDocument/2006/relationships/image" Target="../media/image76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Relationship Id="rId22" Type="http://schemas.openxmlformats.org/officeDocument/2006/relationships/image" Target="../media/image68.png"/><Relationship Id="rId27" Type="http://schemas.openxmlformats.org/officeDocument/2006/relationships/image" Target="../media/image72.png"/><Relationship Id="rId30" Type="http://schemas.openxmlformats.org/officeDocument/2006/relationships/image" Target="../media/image75.png"/><Relationship Id="rId35" Type="http://schemas.openxmlformats.org/officeDocument/2006/relationships/image" Target="../media/image80.png"/><Relationship Id="rId8" Type="http://schemas.openxmlformats.org/officeDocument/2006/relationships/image" Target="../media/image55.png"/><Relationship Id="rId3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1.png"/><Relationship Id="rId18" Type="http://schemas.openxmlformats.org/officeDocument/2006/relationships/image" Target="../media/image921.png"/><Relationship Id="rId26" Type="http://schemas.openxmlformats.org/officeDocument/2006/relationships/image" Target="../media/image71.png"/><Relationship Id="rId21" Type="http://schemas.openxmlformats.org/officeDocument/2006/relationships/image" Target="../media/image67.png"/><Relationship Id="rId34" Type="http://schemas.openxmlformats.org/officeDocument/2006/relationships/image" Target="../media/image103.png"/><Relationship Id="rId7" Type="http://schemas.openxmlformats.org/officeDocument/2006/relationships/image" Target="../media/image861.png"/><Relationship Id="rId12" Type="http://schemas.openxmlformats.org/officeDocument/2006/relationships/image" Target="../media/image59.png"/><Relationship Id="rId17" Type="http://schemas.openxmlformats.org/officeDocument/2006/relationships/image" Target="../media/image95.png"/><Relationship Id="rId25" Type="http://schemas.openxmlformats.org/officeDocument/2006/relationships/image" Target="../media/image98.png"/><Relationship Id="rId33" Type="http://schemas.openxmlformats.org/officeDocument/2006/relationships/image" Target="../media/image78.png"/><Relationship Id="rId2" Type="http://schemas.openxmlformats.org/officeDocument/2006/relationships/image" Target="../media/image83.png"/><Relationship Id="rId16" Type="http://schemas.openxmlformats.org/officeDocument/2006/relationships/image" Target="../media/image94.png"/><Relationship Id="rId20" Type="http://schemas.openxmlformats.org/officeDocument/2006/relationships/image" Target="../media/image941.png"/><Relationship Id="rId29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image" Target="../media/image90.png"/><Relationship Id="rId24" Type="http://schemas.openxmlformats.org/officeDocument/2006/relationships/image" Target="../media/image971.png"/><Relationship Id="rId32" Type="http://schemas.openxmlformats.org/officeDocument/2006/relationships/image" Target="../media/image102.png"/><Relationship Id="rId37" Type="http://schemas.openxmlformats.org/officeDocument/2006/relationships/image" Target="../media/image104.png"/><Relationship Id="rId5" Type="http://schemas.openxmlformats.org/officeDocument/2006/relationships/image" Target="../media/image86.png"/><Relationship Id="rId15" Type="http://schemas.openxmlformats.org/officeDocument/2006/relationships/image" Target="../media/image93.png"/><Relationship Id="rId23" Type="http://schemas.openxmlformats.org/officeDocument/2006/relationships/image" Target="../media/image961.png"/><Relationship Id="rId28" Type="http://schemas.openxmlformats.org/officeDocument/2006/relationships/image" Target="../media/image73.png"/><Relationship Id="rId36" Type="http://schemas.openxmlformats.org/officeDocument/2006/relationships/image" Target="../media/image1030.png"/><Relationship Id="rId10" Type="http://schemas.openxmlformats.org/officeDocument/2006/relationships/image" Target="../media/image89.png"/><Relationship Id="rId19" Type="http://schemas.openxmlformats.org/officeDocument/2006/relationships/image" Target="../media/image96.png"/><Relationship Id="rId31" Type="http://schemas.openxmlformats.org/officeDocument/2006/relationships/image" Target="../media/image101.png"/><Relationship Id="rId4" Type="http://schemas.openxmlformats.org/officeDocument/2006/relationships/image" Target="../media/image85.png"/><Relationship Id="rId9" Type="http://schemas.openxmlformats.org/officeDocument/2006/relationships/image" Target="../media/image881.png"/><Relationship Id="rId14" Type="http://schemas.openxmlformats.org/officeDocument/2006/relationships/image" Target="../media/image92.png"/><Relationship Id="rId22" Type="http://schemas.openxmlformats.org/officeDocument/2006/relationships/image" Target="../media/image97.png"/><Relationship Id="rId27" Type="http://schemas.openxmlformats.org/officeDocument/2006/relationships/image" Target="../media/image72.png"/><Relationship Id="rId30" Type="http://schemas.openxmlformats.org/officeDocument/2006/relationships/image" Target="../media/image100.png"/><Relationship Id="rId35" Type="http://schemas.openxmlformats.org/officeDocument/2006/relationships/image" Target="../media/image1020.png"/><Relationship Id="rId8" Type="http://schemas.openxmlformats.org/officeDocument/2006/relationships/image" Target="../media/image88.png"/><Relationship Id="rId3" Type="http://schemas.openxmlformats.org/officeDocument/2006/relationships/image" Target="../media/image8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0.png"/><Relationship Id="rId13" Type="http://schemas.openxmlformats.org/officeDocument/2006/relationships/image" Target="../media/image920.png"/><Relationship Id="rId18" Type="http://schemas.openxmlformats.org/officeDocument/2006/relationships/image" Target="../media/image970.png"/><Relationship Id="rId3" Type="http://schemas.openxmlformats.org/officeDocument/2006/relationships/image" Target="../media/image510.png"/><Relationship Id="rId7" Type="http://schemas.openxmlformats.org/officeDocument/2006/relationships/image" Target="../media/image860.png"/><Relationship Id="rId12" Type="http://schemas.openxmlformats.org/officeDocument/2006/relationships/image" Target="../media/image910.png"/><Relationship Id="rId17" Type="http://schemas.openxmlformats.org/officeDocument/2006/relationships/image" Target="../media/image960.png"/><Relationship Id="rId2" Type="http://schemas.openxmlformats.org/officeDocument/2006/relationships/image" Target="../media/image500.png"/><Relationship Id="rId16" Type="http://schemas.openxmlformats.org/officeDocument/2006/relationships/image" Target="../media/image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0.png"/><Relationship Id="rId11" Type="http://schemas.openxmlformats.org/officeDocument/2006/relationships/image" Target="../media/image900.png"/><Relationship Id="rId5" Type="http://schemas.openxmlformats.org/officeDocument/2006/relationships/image" Target="../media/image840.png"/><Relationship Id="rId15" Type="http://schemas.openxmlformats.org/officeDocument/2006/relationships/image" Target="../media/image940.png"/><Relationship Id="rId10" Type="http://schemas.openxmlformats.org/officeDocument/2006/relationships/image" Target="../media/image890.png"/><Relationship Id="rId19" Type="http://schemas.openxmlformats.org/officeDocument/2006/relationships/image" Target="../media/image980.png"/><Relationship Id="rId4" Type="http://schemas.openxmlformats.org/officeDocument/2006/relationships/image" Target="../media/image830.png"/><Relationship Id="rId9" Type="http://schemas.openxmlformats.org/officeDocument/2006/relationships/image" Target="../media/image880.png"/><Relationship Id="rId14" Type="http://schemas.openxmlformats.org/officeDocument/2006/relationships/image" Target="../media/image9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0.png"/><Relationship Id="rId3" Type="http://schemas.openxmlformats.org/officeDocument/2006/relationships/image" Target="../media/image270.png"/><Relationship Id="rId7" Type="http://schemas.openxmlformats.org/officeDocument/2006/relationships/image" Target="../media/image310.png"/><Relationship Id="rId12" Type="http://schemas.openxmlformats.org/officeDocument/2006/relationships/image" Target="../media/image36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0.png"/><Relationship Id="rId5" Type="http://schemas.openxmlformats.org/officeDocument/2006/relationships/image" Target="../media/image290.png"/><Relationship Id="rId10" Type="http://schemas.openxmlformats.org/officeDocument/2006/relationships/image" Target="../media/image340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7ABB54-7449-A9FB-AD42-CFA9BC55D2B8}"/>
              </a:ext>
            </a:extLst>
          </p:cNvPr>
          <p:cNvSpPr/>
          <p:nvPr/>
        </p:nvSpPr>
        <p:spPr>
          <a:xfrm>
            <a:off x="3195145" y="1440301"/>
            <a:ext cx="2144111" cy="13663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5B7411-883A-E67F-7EA3-51FD5420090A}"/>
              </a:ext>
            </a:extLst>
          </p:cNvPr>
          <p:cNvCxnSpPr>
            <a:cxnSpLocks/>
          </p:cNvCxnSpPr>
          <p:nvPr/>
        </p:nvCxnSpPr>
        <p:spPr>
          <a:xfrm>
            <a:off x="3189889" y="1077696"/>
            <a:ext cx="5256" cy="136070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B4D91E-AFD9-E64C-0920-1EF3E16A0679}"/>
                  </a:ext>
                </a:extLst>
              </p:cNvPr>
              <p:cNvSpPr txBox="1"/>
              <p:nvPr/>
            </p:nvSpPr>
            <p:spPr>
              <a:xfrm>
                <a:off x="2893550" y="2049898"/>
                <a:ext cx="2543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B4D91E-AFD9-E64C-0920-1EF3E16A0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550" y="2049898"/>
                <a:ext cx="254300" cy="276999"/>
              </a:xfrm>
              <a:prstGeom prst="rect">
                <a:avLst/>
              </a:prstGeom>
              <a:blipFill>
                <a:blip r:embed="rId2"/>
                <a:stretch>
                  <a:fillRect l="-2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424197-D00C-13EB-BAD9-7EECD4633DBB}"/>
                  </a:ext>
                </a:extLst>
              </p:cNvPr>
              <p:cNvSpPr txBox="1"/>
              <p:nvPr/>
            </p:nvSpPr>
            <p:spPr>
              <a:xfrm>
                <a:off x="4506501" y="4751808"/>
                <a:ext cx="386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424197-D00C-13EB-BAD9-7EECD4633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01" y="4751808"/>
                <a:ext cx="386068" cy="276999"/>
              </a:xfrm>
              <a:prstGeom prst="rect">
                <a:avLst/>
              </a:prstGeom>
              <a:blipFill>
                <a:blip r:embed="rId3"/>
                <a:stretch>
                  <a:fillRect l="-12500" r="-6250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A373D7-BA3E-73F5-B5F7-6BAF33EBA4B4}"/>
              </a:ext>
            </a:extLst>
          </p:cNvPr>
          <p:cNvCxnSpPr>
            <a:cxnSpLocks/>
          </p:cNvCxnSpPr>
          <p:nvPr/>
        </p:nvCxnSpPr>
        <p:spPr>
          <a:xfrm>
            <a:off x="3195145" y="2380591"/>
            <a:ext cx="13137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C55159-B595-3F10-5573-DF77C2FEEB7D}"/>
                  </a:ext>
                </a:extLst>
              </p:cNvPr>
              <p:cNvSpPr txBox="1"/>
              <p:nvPr/>
            </p:nvSpPr>
            <p:spPr>
              <a:xfrm>
                <a:off x="3437825" y="2070534"/>
                <a:ext cx="828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C55159-B595-3F10-5573-DF77C2FEE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825" y="2070534"/>
                <a:ext cx="828432" cy="276999"/>
              </a:xfrm>
              <a:prstGeom prst="rect">
                <a:avLst/>
              </a:prstGeom>
              <a:blipFill>
                <a:blip r:embed="rId4"/>
                <a:stretch>
                  <a:fillRect l="-606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47F87C-A52B-FDC8-3624-0D3D1733DE94}"/>
                  </a:ext>
                </a:extLst>
              </p:cNvPr>
              <p:cNvSpPr txBox="1"/>
              <p:nvPr/>
            </p:nvSpPr>
            <p:spPr>
              <a:xfrm>
                <a:off x="2261877" y="1370118"/>
                <a:ext cx="6804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47F87C-A52B-FDC8-3624-0D3D1733D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877" y="1370118"/>
                <a:ext cx="680443" cy="276999"/>
              </a:xfrm>
              <a:prstGeom prst="rect">
                <a:avLst/>
              </a:prstGeom>
              <a:blipFill>
                <a:blip r:embed="rId5"/>
                <a:stretch>
                  <a:fillRect l="-5556" r="-740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04AAFE7D-ADF1-18FC-D326-C5BD00FEFBDD}"/>
              </a:ext>
            </a:extLst>
          </p:cNvPr>
          <p:cNvSpPr/>
          <p:nvPr/>
        </p:nvSpPr>
        <p:spPr>
          <a:xfrm>
            <a:off x="4508938" y="1697805"/>
            <a:ext cx="2144111" cy="13663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17958A-9565-EB91-C840-B5C399EDEA67}"/>
              </a:ext>
            </a:extLst>
          </p:cNvPr>
          <p:cNvCxnSpPr>
            <a:cxnSpLocks/>
          </p:cNvCxnSpPr>
          <p:nvPr/>
        </p:nvCxnSpPr>
        <p:spPr>
          <a:xfrm>
            <a:off x="5339256" y="1145634"/>
            <a:ext cx="0" cy="129276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E685B2B-0F85-FBE5-F82D-027BB8E2DA30}"/>
              </a:ext>
            </a:extLst>
          </p:cNvPr>
          <p:cNvCxnSpPr>
            <a:cxnSpLocks/>
          </p:cNvCxnSpPr>
          <p:nvPr/>
        </p:nvCxnSpPr>
        <p:spPr>
          <a:xfrm>
            <a:off x="6653049" y="1145634"/>
            <a:ext cx="0" cy="129276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803F94-38AD-1574-AD3B-7039B93246FC}"/>
                  </a:ext>
                </a:extLst>
              </p:cNvPr>
              <p:cNvSpPr txBox="1"/>
              <p:nvPr/>
            </p:nvSpPr>
            <p:spPr>
              <a:xfrm>
                <a:off x="5437054" y="2049897"/>
                <a:ext cx="2543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803F94-38AD-1574-AD3B-7039B9324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054" y="2049897"/>
                <a:ext cx="254300" cy="276999"/>
              </a:xfrm>
              <a:prstGeom prst="rect">
                <a:avLst/>
              </a:prstGeom>
              <a:blipFill>
                <a:blip r:embed="rId6"/>
                <a:stretch>
                  <a:fillRect l="-28571" r="-2857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BA617FF-361D-04BA-D350-71C12FA7D4E0}"/>
                  </a:ext>
                </a:extLst>
              </p:cNvPr>
              <p:cNvSpPr txBox="1"/>
              <p:nvPr/>
            </p:nvSpPr>
            <p:spPr>
              <a:xfrm>
                <a:off x="6746623" y="2049897"/>
                <a:ext cx="2543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BA617FF-361D-04BA-D350-71C12FA7D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623" y="2049897"/>
                <a:ext cx="254300" cy="276999"/>
              </a:xfrm>
              <a:prstGeom prst="rect">
                <a:avLst/>
              </a:prstGeom>
              <a:blipFill>
                <a:blip r:embed="rId7"/>
                <a:stretch>
                  <a:fillRect l="-28571" r="-2857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0962C1-2779-AA93-6908-23CF2048013E}"/>
              </a:ext>
            </a:extLst>
          </p:cNvPr>
          <p:cNvCxnSpPr>
            <a:cxnSpLocks/>
          </p:cNvCxnSpPr>
          <p:nvPr/>
        </p:nvCxnSpPr>
        <p:spPr>
          <a:xfrm>
            <a:off x="4514193" y="1145634"/>
            <a:ext cx="0" cy="129276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0A99FCA-0EA0-BBC2-89EF-8849A7085BA5}"/>
              </a:ext>
            </a:extLst>
          </p:cNvPr>
          <p:cNvGrpSpPr/>
          <p:nvPr/>
        </p:nvGrpSpPr>
        <p:grpSpPr>
          <a:xfrm>
            <a:off x="3021727" y="4009688"/>
            <a:ext cx="2150469" cy="441435"/>
            <a:chOff x="2049517" y="1135117"/>
            <a:chExt cx="2732688" cy="441435"/>
          </a:xfrm>
        </p:grpSpPr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44AB0D2B-12C6-376F-C6E1-11B5461E7AE1}"/>
                </a:ext>
              </a:extLst>
            </p:cNvPr>
            <p:cNvCxnSpPr/>
            <p:nvPr/>
          </p:nvCxnSpPr>
          <p:spPr>
            <a:xfrm flipV="1">
              <a:off x="2049517" y="1135117"/>
              <a:ext cx="1355835" cy="441435"/>
            </a:xfrm>
            <a:prstGeom prst="bentConnector3">
              <a:avLst>
                <a:gd name="adj1" fmla="val 63093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730B3534-1395-D54F-E646-F97904A4D889}"/>
                </a:ext>
              </a:extLst>
            </p:cNvPr>
            <p:cNvCxnSpPr>
              <a:cxnSpLocks/>
            </p:cNvCxnSpPr>
            <p:nvPr/>
          </p:nvCxnSpPr>
          <p:spPr>
            <a:xfrm>
              <a:off x="3258205" y="1135117"/>
              <a:ext cx="1524000" cy="441435"/>
            </a:xfrm>
            <a:prstGeom prst="bentConnector3">
              <a:avLst>
                <a:gd name="adj1" fmla="val 84244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E50F292-C1B1-23A8-5573-F248BEEC093A}"/>
              </a:ext>
            </a:extLst>
          </p:cNvPr>
          <p:cNvCxnSpPr>
            <a:cxnSpLocks/>
          </p:cNvCxnSpPr>
          <p:nvPr/>
        </p:nvCxnSpPr>
        <p:spPr>
          <a:xfrm>
            <a:off x="3200404" y="3631316"/>
            <a:ext cx="0" cy="252774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819FC7E-EF11-3CCC-F7ED-1913E6C93772}"/>
                  </a:ext>
                </a:extLst>
              </p:cNvPr>
              <p:cNvSpPr txBox="1"/>
              <p:nvPr/>
            </p:nvSpPr>
            <p:spPr>
              <a:xfrm>
                <a:off x="2883860" y="5810897"/>
                <a:ext cx="2543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819FC7E-EF11-3CCC-F7ED-1913E6C93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0" y="5810897"/>
                <a:ext cx="254300" cy="276999"/>
              </a:xfrm>
              <a:prstGeom prst="rect">
                <a:avLst/>
              </a:prstGeom>
              <a:blipFill>
                <a:blip r:embed="rId8"/>
                <a:stretch>
                  <a:fillRect l="-190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F873339-1022-0D4F-3AED-274661D3B56A}"/>
                  </a:ext>
                </a:extLst>
              </p:cNvPr>
              <p:cNvSpPr txBox="1"/>
              <p:nvPr/>
            </p:nvSpPr>
            <p:spPr>
              <a:xfrm>
                <a:off x="3261094" y="4760836"/>
                <a:ext cx="380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F873339-1022-0D4F-3AED-274661D3B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4" y="4760836"/>
                <a:ext cx="380745" cy="276999"/>
              </a:xfrm>
              <a:prstGeom prst="rect">
                <a:avLst/>
              </a:prstGeom>
              <a:blipFill>
                <a:blip r:embed="rId9"/>
                <a:stretch>
                  <a:fillRect l="-12903" r="-322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5073729-9494-EE83-4BF7-6B8A91CEE9A2}"/>
              </a:ext>
            </a:extLst>
          </p:cNvPr>
          <p:cNvCxnSpPr/>
          <p:nvPr/>
        </p:nvCxnSpPr>
        <p:spPr>
          <a:xfrm>
            <a:off x="3200404" y="5071230"/>
            <a:ext cx="499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2A6E7B-0797-1813-6D75-414AF12337F3}"/>
                  </a:ext>
                </a:extLst>
              </p:cNvPr>
              <p:cNvSpPr txBox="1"/>
              <p:nvPr/>
            </p:nvSpPr>
            <p:spPr>
              <a:xfrm>
                <a:off x="2267136" y="5180107"/>
                <a:ext cx="6804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2A6E7B-0797-1813-6D75-414AF1233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136" y="5180107"/>
                <a:ext cx="680443" cy="276999"/>
              </a:xfrm>
              <a:prstGeom prst="rect">
                <a:avLst/>
              </a:prstGeom>
              <a:blipFill>
                <a:blip r:embed="rId10"/>
                <a:stretch>
                  <a:fillRect l="-3636" r="-727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8893A6B-C19A-F58C-32CF-379EF67783A8}"/>
                  </a:ext>
                </a:extLst>
              </p:cNvPr>
              <p:cNvSpPr txBox="1"/>
              <p:nvPr/>
            </p:nvSpPr>
            <p:spPr>
              <a:xfrm>
                <a:off x="4230415" y="6153517"/>
                <a:ext cx="2543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8893A6B-C19A-F58C-32CF-379EF6778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415" y="6153517"/>
                <a:ext cx="254300" cy="276999"/>
              </a:xfrm>
              <a:prstGeom prst="rect">
                <a:avLst/>
              </a:prstGeom>
              <a:blipFill>
                <a:blip r:embed="rId11"/>
                <a:stretch>
                  <a:fillRect l="-30952" r="-33333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CA26AD-5751-33D2-84C5-FAEE8BCCF6CF}"/>
                  </a:ext>
                </a:extLst>
              </p:cNvPr>
              <p:cNvSpPr txBox="1"/>
              <p:nvPr/>
            </p:nvSpPr>
            <p:spPr>
              <a:xfrm>
                <a:off x="4824622" y="6124297"/>
                <a:ext cx="2543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CA26AD-5751-33D2-84C5-FAEE8BCCF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622" y="6124297"/>
                <a:ext cx="254300" cy="276999"/>
              </a:xfrm>
              <a:prstGeom prst="rect">
                <a:avLst/>
              </a:prstGeom>
              <a:blipFill>
                <a:blip r:embed="rId12"/>
                <a:stretch>
                  <a:fillRect l="-28571" r="-35714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ABBB50E5-4C95-94DE-DBAD-B3E0A070B2D2}"/>
              </a:ext>
            </a:extLst>
          </p:cNvPr>
          <p:cNvSpPr/>
          <p:nvPr/>
        </p:nvSpPr>
        <p:spPr>
          <a:xfrm>
            <a:off x="3700639" y="5249891"/>
            <a:ext cx="693707" cy="13661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9F2542C-A985-7C15-D5B7-790B7976242A}"/>
              </a:ext>
            </a:extLst>
          </p:cNvPr>
          <p:cNvCxnSpPr>
            <a:cxnSpLocks/>
          </p:cNvCxnSpPr>
          <p:nvPr/>
        </p:nvCxnSpPr>
        <p:spPr>
          <a:xfrm>
            <a:off x="3694385" y="4361765"/>
            <a:ext cx="5259" cy="180020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6D90E0C-7653-AC1E-30D0-AACC01FFC9CA}"/>
              </a:ext>
            </a:extLst>
          </p:cNvPr>
          <p:cNvSpPr/>
          <p:nvPr/>
        </p:nvSpPr>
        <p:spPr>
          <a:xfrm>
            <a:off x="4279704" y="5537427"/>
            <a:ext cx="693707" cy="13661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D1B1C55-BE2D-65D1-AE03-C33352AA115A}"/>
              </a:ext>
            </a:extLst>
          </p:cNvPr>
          <p:cNvCxnSpPr>
            <a:cxnSpLocks/>
          </p:cNvCxnSpPr>
          <p:nvPr/>
        </p:nvCxnSpPr>
        <p:spPr>
          <a:xfrm flipH="1">
            <a:off x="4972546" y="3647843"/>
            <a:ext cx="14610" cy="252850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4FD46CF-9AAF-5DED-124E-773D3B1A1CE3}"/>
              </a:ext>
            </a:extLst>
          </p:cNvPr>
          <p:cNvCxnSpPr>
            <a:cxnSpLocks/>
          </p:cNvCxnSpPr>
          <p:nvPr/>
        </p:nvCxnSpPr>
        <p:spPr>
          <a:xfrm flipH="1">
            <a:off x="4393328" y="4783194"/>
            <a:ext cx="1018" cy="137213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23E5E5D-CBB1-EB29-6727-AB1BB0B68FE0}"/>
              </a:ext>
            </a:extLst>
          </p:cNvPr>
          <p:cNvCxnSpPr>
            <a:cxnSpLocks/>
          </p:cNvCxnSpPr>
          <p:nvPr/>
        </p:nvCxnSpPr>
        <p:spPr>
          <a:xfrm>
            <a:off x="4395333" y="5071230"/>
            <a:ext cx="5918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6432111-3E4B-B8CE-5A97-77C70DB8AA28}"/>
                  </a:ext>
                </a:extLst>
              </p:cNvPr>
              <p:cNvSpPr txBox="1"/>
              <p:nvPr/>
            </p:nvSpPr>
            <p:spPr>
              <a:xfrm>
                <a:off x="5342489" y="2833689"/>
                <a:ext cx="379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6432111-3E4B-B8CE-5A97-77C70DB8A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489" y="2833689"/>
                <a:ext cx="379143" cy="276999"/>
              </a:xfrm>
              <a:prstGeom prst="rect">
                <a:avLst/>
              </a:prstGeom>
              <a:blipFill>
                <a:blip r:embed="rId13"/>
                <a:stretch>
                  <a:fillRect l="-19355" t="-4545" r="-19355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5288D3-5241-DBC7-C9BD-E3EA7FF38965}"/>
                  </a:ext>
                </a:extLst>
              </p:cNvPr>
              <p:cNvSpPr txBox="1"/>
              <p:nvPr/>
            </p:nvSpPr>
            <p:spPr>
              <a:xfrm>
                <a:off x="5329737" y="6468553"/>
                <a:ext cx="42467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5288D3-5241-DBC7-C9BD-E3EA7FF38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737" y="6468553"/>
                <a:ext cx="424678" cy="276999"/>
              </a:xfrm>
              <a:prstGeom prst="rect">
                <a:avLst/>
              </a:prstGeom>
              <a:blipFill>
                <a:blip r:embed="rId14"/>
                <a:stretch>
                  <a:fillRect l="-11429" t="-4348" r="-11429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B3E79D-8B46-D0C8-B698-127982836687}"/>
                  </a:ext>
                </a:extLst>
              </p:cNvPr>
              <p:cNvSpPr txBox="1"/>
              <p:nvPr/>
            </p:nvSpPr>
            <p:spPr>
              <a:xfrm>
                <a:off x="7408223" y="868635"/>
                <a:ext cx="23367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B3E79D-8B46-D0C8-B698-127982836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223" y="868635"/>
                <a:ext cx="2336794" cy="276999"/>
              </a:xfrm>
              <a:prstGeom prst="rect">
                <a:avLst/>
              </a:prstGeom>
              <a:blipFill>
                <a:blip r:embed="rId15"/>
                <a:stretch>
                  <a:fillRect l="-1081" t="-8696" r="-324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50BD83C-C6D8-6617-BC9B-293CAA220420}"/>
                  </a:ext>
                </a:extLst>
              </p:cNvPr>
              <p:cNvSpPr txBox="1"/>
              <p:nvPr/>
            </p:nvSpPr>
            <p:spPr>
              <a:xfrm>
                <a:off x="6095197" y="4019404"/>
                <a:ext cx="2456506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50BD83C-C6D8-6617-BC9B-293CAA220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197" y="4019404"/>
                <a:ext cx="2456506" cy="298928"/>
              </a:xfrm>
              <a:prstGeom prst="rect">
                <a:avLst/>
              </a:prstGeom>
              <a:blipFill>
                <a:blip r:embed="rId16"/>
                <a:stretch>
                  <a:fillRect l="-993" r="-2978" b="-265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F7AC930-36BC-8BA8-DA9C-1EE93733925A}"/>
                  </a:ext>
                </a:extLst>
              </p:cNvPr>
              <p:cNvSpPr txBox="1"/>
              <p:nvPr/>
            </p:nvSpPr>
            <p:spPr>
              <a:xfrm>
                <a:off x="5991836" y="4415867"/>
                <a:ext cx="2917658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⁡(∆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−∆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F7AC930-36BC-8BA8-DA9C-1EE937339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836" y="4415867"/>
                <a:ext cx="2917658" cy="298928"/>
              </a:xfrm>
              <a:prstGeom prst="rect">
                <a:avLst/>
              </a:prstGeom>
              <a:blipFill>
                <a:blip r:embed="rId17"/>
                <a:stretch>
                  <a:fillRect l="-1670" r="-2505" b="-265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52493B0-095A-932B-1F3F-D8EDB64E3598}"/>
                  </a:ext>
                </a:extLst>
              </p:cNvPr>
              <p:cNvSpPr txBox="1"/>
              <p:nvPr/>
            </p:nvSpPr>
            <p:spPr>
              <a:xfrm>
                <a:off x="7254563" y="1208543"/>
                <a:ext cx="12722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52493B0-095A-932B-1F3F-D8EDB64E3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563" y="1208543"/>
                <a:ext cx="1272271" cy="276999"/>
              </a:xfrm>
              <a:prstGeom prst="rect">
                <a:avLst/>
              </a:prstGeom>
              <a:blipFill>
                <a:blip r:embed="rId18"/>
                <a:stretch>
                  <a:fillRect l="-3960" r="-99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16A041F-5162-2DC5-13A2-A15114205511}"/>
                  </a:ext>
                </a:extLst>
              </p:cNvPr>
              <p:cNvSpPr txBox="1"/>
              <p:nvPr/>
            </p:nvSpPr>
            <p:spPr>
              <a:xfrm>
                <a:off x="7286093" y="1552852"/>
                <a:ext cx="22209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CA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16A041F-5162-2DC5-13A2-A15114205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093" y="1552852"/>
                <a:ext cx="2220929" cy="276999"/>
              </a:xfrm>
              <a:prstGeom prst="rect">
                <a:avLst/>
              </a:prstGeom>
              <a:blipFill>
                <a:blip r:embed="rId19"/>
                <a:stretch>
                  <a:fillRect l="-3409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BC31DD4-8E36-4B9F-B102-D60D986D75F8}"/>
                  </a:ext>
                </a:extLst>
              </p:cNvPr>
              <p:cNvSpPr txBox="1"/>
              <p:nvPr/>
            </p:nvSpPr>
            <p:spPr>
              <a:xfrm>
                <a:off x="5949796" y="4810701"/>
                <a:ext cx="12738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BC31DD4-8E36-4B9F-B102-D60D986D7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796" y="4810701"/>
                <a:ext cx="1273875" cy="276999"/>
              </a:xfrm>
              <a:prstGeom prst="rect">
                <a:avLst/>
              </a:prstGeom>
              <a:blipFill>
                <a:blip r:embed="rId20"/>
                <a:stretch>
                  <a:fillRect l="-3349" t="-2174" r="-5742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B76C9EB-6B35-BA27-1AA0-39E1754F0256}"/>
                  </a:ext>
                </a:extLst>
              </p:cNvPr>
              <p:cNvSpPr txBox="1"/>
              <p:nvPr/>
            </p:nvSpPr>
            <p:spPr>
              <a:xfrm>
                <a:off x="5949796" y="5155010"/>
                <a:ext cx="1788375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B76C9EB-6B35-BA27-1AA0-39E1754F0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796" y="5155010"/>
                <a:ext cx="1788375" cy="298928"/>
              </a:xfrm>
              <a:prstGeom prst="rect">
                <a:avLst/>
              </a:prstGeom>
              <a:blipFill>
                <a:blip r:embed="rId21"/>
                <a:stretch>
                  <a:fillRect l="-2048" t="-2041" r="-1024" b="-265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847B295-13B9-E10F-9EB1-7ECAF57F1787}"/>
              </a:ext>
            </a:extLst>
          </p:cNvPr>
          <p:cNvCxnSpPr>
            <a:cxnSpLocks/>
          </p:cNvCxnSpPr>
          <p:nvPr/>
        </p:nvCxnSpPr>
        <p:spPr>
          <a:xfrm>
            <a:off x="2366540" y="3421120"/>
            <a:ext cx="6718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4DF804F-D045-1219-3959-BC8786EE05FE}"/>
                  </a:ext>
                </a:extLst>
              </p:cNvPr>
              <p:cNvSpPr txBox="1"/>
              <p:nvPr/>
            </p:nvSpPr>
            <p:spPr>
              <a:xfrm>
                <a:off x="2662471" y="4168868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4DF804F-D045-1219-3959-BC8786EE0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471" y="4168868"/>
                <a:ext cx="185756" cy="276999"/>
              </a:xfrm>
              <a:prstGeom prst="rect">
                <a:avLst/>
              </a:prstGeom>
              <a:blipFill>
                <a:blip r:embed="rId22"/>
                <a:stretch>
                  <a:fillRect l="-25000" r="-2500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F62AFD1-CC20-862C-94D6-0A63CB049FDB}"/>
              </a:ext>
            </a:extLst>
          </p:cNvPr>
          <p:cNvCxnSpPr>
            <a:cxnSpLocks/>
          </p:cNvCxnSpPr>
          <p:nvPr/>
        </p:nvCxnSpPr>
        <p:spPr>
          <a:xfrm flipV="1">
            <a:off x="3100556" y="2428462"/>
            <a:ext cx="4185537" cy="1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C17A9C2-2435-2CD5-6B0F-D729456844DD}"/>
                  </a:ext>
                </a:extLst>
              </p:cNvPr>
              <p:cNvSpPr txBox="1"/>
              <p:nvPr/>
            </p:nvSpPr>
            <p:spPr>
              <a:xfrm>
                <a:off x="6481197" y="2460953"/>
                <a:ext cx="530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C17A9C2-2435-2CD5-6B0F-D72945684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197" y="2460953"/>
                <a:ext cx="530851" cy="276999"/>
              </a:xfrm>
              <a:prstGeom prst="rect">
                <a:avLst/>
              </a:prstGeom>
              <a:blipFill>
                <a:blip r:embed="rId23"/>
                <a:stretch>
                  <a:fillRect l="-9524" r="-9524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9DFFD36-DDB9-6A3B-324A-CCCDE288D6F6}"/>
              </a:ext>
            </a:extLst>
          </p:cNvPr>
          <p:cNvCxnSpPr>
            <a:cxnSpLocks/>
          </p:cNvCxnSpPr>
          <p:nvPr/>
        </p:nvCxnSpPr>
        <p:spPr>
          <a:xfrm flipV="1">
            <a:off x="3105812" y="6143856"/>
            <a:ext cx="4185537" cy="1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629C4F6-B69C-1198-FC9E-F7A5364C4862}"/>
                  </a:ext>
                </a:extLst>
              </p:cNvPr>
              <p:cNvSpPr txBox="1"/>
              <p:nvPr/>
            </p:nvSpPr>
            <p:spPr>
              <a:xfrm>
                <a:off x="6486453" y="6176347"/>
                <a:ext cx="530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629C4F6-B69C-1198-FC9E-F7A5364C4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453" y="6176347"/>
                <a:ext cx="530851" cy="276999"/>
              </a:xfrm>
              <a:prstGeom prst="rect">
                <a:avLst/>
              </a:prstGeom>
              <a:blipFill>
                <a:blip r:embed="rId24"/>
                <a:stretch>
                  <a:fillRect l="-6977" r="-930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A6A077-4A59-0236-8C6B-6F91137F4115}"/>
                  </a:ext>
                </a:extLst>
              </p:cNvPr>
              <p:cNvSpPr txBox="1"/>
              <p:nvPr/>
            </p:nvSpPr>
            <p:spPr>
              <a:xfrm>
                <a:off x="3544821" y="6125146"/>
                <a:ext cx="2543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A6A077-4A59-0236-8C6B-6F91137F4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821" y="6125146"/>
                <a:ext cx="254300" cy="276999"/>
              </a:xfrm>
              <a:prstGeom prst="rect">
                <a:avLst/>
              </a:prstGeom>
              <a:blipFill>
                <a:blip r:embed="rId25"/>
                <a:stretch>
                  <a:fillRect l="-28571" r="-42857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709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2FDBE1-0526-CEFD-FDE3-7B766C290C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90" r="6517" b="6258"/>
          <a:stretch/>
        </p:blipFill>
        <p:spPr>
          <a:xfrm>
            <a:off x="751977" y="774838"/>
            <a:ext cx="3726401" cy="34368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1F09F4-0F74-BC86-7FB2-FCE752D4D5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07" t="1952" r="6778" b="5116"/>
          <a:stretch/>
        </p:blipFill>
        <p:spPr>
          <a:xfrm>
            <a:off x="4478378" y="774837"/>
            <a:ext cx="3610453" cy="34368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A91EE0-2907-596C-3A76-02E58A10A7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17" t="2159" r="7696" b="6368"/>
          <a:stretch/>
        </p:blipFill>
        <p:spPr>
          <a:xfrm>
            <a:off x="8088831" y="775762"/>
            <a:ext cx="3530843" cy="343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37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FC9042-1D9A-DA60-EE82-56B0FDCD80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26" t="50001" r="8065" b="5457"/>
          <a:stretch/>
        </p:blipFill>
        <p:spPr>
          <a:xfrm>
            <a:off x="2469823" y="1460207"/>
            <a:ext cx="6513921" cy="1497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BBE2B5-BC8F-934C-1C9B-9688B05C68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95" t="48369" r="8096" b="1"/>
          <a:stretch/>
        </p:blipFill>
        <p:spPr>
          <a:xfrm>
            <a:off x="2469823" y="3091991"/>
            <a:ext cx="6513921" cy="125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5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B2116CE-C547-3CD2-DA54-867A678016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4" t="16876" r="8199" b="27886"/>
          <a:stretch/>
        </p:blipFill>
        <p:spPr>
          <a:xfrm>
            <a:off x="3564294" y="951722"/>
            <a:ext cx="5318449" cy="2761861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BE743A6-0DD8-83FA-86A1-D04DF887A4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56"/>
          <a:stretch/>
        </p:blipFill>
        <p:spPr>
          <a:xfrm>
            <a:off x="3168734" y="3884257"/>
            <a:ext cx="5714010" cy="146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87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CF326723-7AFC-8AFF-04D0-67BB8369EF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28" t="17309" r="7371" b="28190"/>
          <a:stretch/>
        </p:blipFill>
        <p:spPr>
          <a:xfrm>
            <a:off x="74643" y="693767"/>
            <a:ext cx="4357397" cy="2180062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E0743072-5D22-E761-2D2A-B1FA62961D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371"/>
          <a:stretch/>
        </p:blipFill>
        <p:spPr>
          <a:xfrm>
            <a:off x="74642" y="3040417"/>
            <a:ext cx="4357397" cy="1335636"/>
          </a:xfrm>
          <a:prstGeom prst="rect">
            <a:avLst/>
          </a:prstGeom>
        </p:spPr>
      </p:pic>
      <p:pic>
        <p:nvPicPr>
          <p:cNvPr id="13" name="Picture 12" descr="Chart, radar chart&#10;&#10;Description automatically generated">
            <a:extLst>
              <a:ext uri="{FF2B5EF4-FFF2-40B4-BE49-F238E27FC236}">
                <a16:creationId xmlns:a16="http://schemas.microsoft.com/office/drawing/2014/main" id="{8DD62D13-61A7-3D69-CCB8-153C6AB9AF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452" t="17524" r="8537" b="25891"/>
          <a:stretch/>
        </p:blipFill>
        <p:spPr>
          <a:xfrm>
            <a:off x="8921866" y="731090"/>
            <a:ext cx="4110162" cy="2180062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CFF6380B-5805-A59D-421A-C9307908482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895"/>
          <a:stretch/>
        </p:blipFill>
        <p:spPr>
          <a:xfrm>
            <a:off x="8929672" y="3040417"/>
            <a:ext cx="4102355" cy="1264626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22F4F0ED-6ED1-D391-1280-B172E75FF14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628" t="17961" r="8245" b="27537"/>
          <a:stretch/>
        </p:blipFill>
        <p:spPr>
          <a:xfrm>
            <a:off x="4544145" y="731090"/>
            <a:ext cx="4273420" cy="2180062"/>
          </a:xfrm>
          <a:prstGeom prst="rect">
            <a:avLst/>
          </a:prstGeom>
        </p:spPr>
      </p:pic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2DEB44B3-A5CA-51E2-64CB-01632F6618A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7818"/>
          <a:stretch/>
        </p:blipFill>
        <p:spPr>
          <a:xfrm>
            <a:off x="4544145" y="3040417"/>
            <a:ext cx="4273420" cy="127485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9BC5B48-3AC1-5A58-2939-F99044F38525}"/>
              </a:ext>
            </a:extLst>
          </p:cNvPr>
          <p:cNvCxnSpPr>
            <a:cxnSpLocks/>
          </p:cNvCxnSpPr>
          <p:nvPr/>
        </p:nvCxnSpPr>
        <p:spPr>
          <a:xfrm>
            <a:off x="4461067" y="731090"/>
            <a:ext cx="0" cy="3584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65356B2-E08F-E6FC-3429-45D20B4A56AC}"/>
              </a:ext>
            </a:extLst>
          </p:cNvPr>
          <p:cNvCxnSpPr>
            <a:cxnSpLocks/>
          </p:cNvCxnSpPr>
          <p:nvPr/>
        </p:nvCxnSpPr>
        <p:spPr>
          <a:xfrm>
            <a:off x="8887302" y="731090"/>
            <a:ext cx="0" cy="3584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97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7951DAD-0F2A-CC2D-CC5A-04DC134B94AD}"/>
              </a:ext>
            </a:extLst>
          </p:cNvPr>
          <p:cNvCxnSpPr>
            <a:cxnSpLocks/>
            <a:stCxn id="62" idx="0"/>
          </p:cNvCxnSpPr>
          <p:nvPr/>
        </p:nvCxnSpPr>
        <p:spPr>
          <a:xfrm>
            <a:off x="2988096" y="1757869"/>
            <a:ext cx="42979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5B7411-883A-E67F-7EA3-51FD5420090A}"/>
              </a:ext>
            </a:extLst>
          </p:cNvPr>
          <p:cNvCxnSpPr>
            <a:cxnSpLocks/>
          </p:cNvCxnSpPr>
          <p:nvPr/>
        </p:nvCxnSpPr>
        <p:spPr>
          <a:xfrm>
            <a:off x="3160328" y="391896"/>
            <a:ext cx="0" cy="198906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B4D91E-AFD9-E64C-0920-1EF3E16A0679}"/>
                  </a:ext>
                </a:extLst>
              </p:cNvPr>
              <p:cNvSpPr txBox="1"/>
              <p:nvPr/>
            </p:nvSpPr>
            <p:spPr>
              <a:xfrm>
                <a:off x="2893550" y="1364098"/>
                <a:ext cx="261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B4D91E-AFD9-E64C-0920-1EF3E16A0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550" y="1364098"/>
                <a:ext cx="261032" cy="246221"/>
              </a:xfrm>
              <a:prstGeom prst="rect">
                <a:avLst/>
              </a:prstGeom>
              <a:blipFill>
                <a:blip r:embed="rId2"/>
                <a:stretch>
                  <a:fillRect l="-11905" b="-1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C55159-B595-3F10-5573-DF77C2FEEB7D}"/>
                  </a:ext>
                </a:extLst>
              </p:cNvPr>
              <p:cNvSpPr txBox="1"/>
              <p:nvPr/>
            </p:nvSpPr>
            <p:spPr>
              <a:xfrm>
                <a:off x="3396976" y="2086680"/>
                <a:ext cx="13416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C55159-B595-3F10-5573-DF77C2FEE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976" y="2086680"/>
                <a:ext cx="1341649" cy="246221"/>
              </a:xfrm>
              <a:prstGeom prst="rect">
                <a:avLst/>
              </a:prstGeom>
              <a:blipFill>
                <a:blip r:embed="rId3"/>
                <a:stretch>
                  <a:fillRect l="-2727" r="-18636" b="-121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E685B2B-0F85-FBE5-F82D-027BB8E2DA30}"/>
              </a:ext>
            </a:extLst>
          </p:cNvPr>
          <p:cNvCxnSpPr>
            <a:cxnSpLocks/>
          </p:cNvCxnSpPr>
          <p:nvPr/>
        </p:nvCxnSpPr>
        <p:spPr>
          <a:xfrm>
            <a:off x="6291594" y="463939"/>
            <a:ext cx="0" cy="129276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803F94-38AD-1574-AD3B-7039B93246FC}"/>
                  </a:ext>
                </a:extLst>
              </p:cNvPr>
              <p:cNvSpPr txBox="1"/>
              <p:nvPr/>
            </p:nvSpPr>
            <p:spPr>
              <a:xfrm>
                <a:off x="4357565" y="1738749"/>
                <a:ext cx="254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803F94-38AD-1574-AD3B-7039B9324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565" y="1738749"/>
                <a:ext cx="254300" cy="246221"/>
              </a:xfrm>
              <a:prstGeom prst="rect">
                <a:avLst/>
              </a:prstGeom>
              <a:blipFill>
                <a:blip r:embed="rId4"/>
                <a:stretch>
                  <a:fillRect l="-26190" r="-16667" b="-121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0962C1-2779-AA93-6908-23CF2048013E}"/>
              </a:ext>
            </a:extLst>
          </p:cNvPr>
          <p:cNvCxnSpPr>
            <a:cxnSpLocks/>
          </p:cNvCxnSpPr>
          <p:nvPr/>
        </p:nvCxnSpPr>
        <p:spPr>
          <a:xfrm>
            <a:off x="4514193" y="459834"/>
            <a:ext cx="0" cy="129276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0A99FCA-0EA0-BBC2-89EF-8849A7085BA5}"/>
              </a:ext>
            </a:extLst>
          </p:cNvPr>
          <p:cNvGrpSpPr/>
          <p:nvPr/>
        </p:nvGrpSpPr>
        <p:grpSpPr>
          <a:xfrm>
            <a:off x="3021727" y="3741139"/>
            <a:ext cx="2150469" cy="441435"/>
            <a:chOff x="2049517" y="1135117"/>
            <a:chExt cx="2732688" cy="441435"/>
          </a:xfrm>
        </p:grpSpPr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44AB0D2B-12C6-376F-C6E1-11B5461E7AE1}"/>
                </a:ext>
              </a:extLst>
            </p:cNvPr>
            <p:cNvCxnSpPr/>
            <p:nvPr/>
          </p:nvCxnSpPr>
          <p:spPr>
            <a:xfrm flipV="1">
              <a:off x="2049517" y="1135117"/>
              <a:ext cx="1355835" cy="441435"/>
            </a:xfrm>
            <a:prstGeom prst="bentConnector3">
              <a:avLst>
                <a:gd name="adj1" fmla="val 63093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730B3534-1395-D54F-E646-F97904A4D889}"/>
                </a:ext>
              </a:extLst>
            </p:cNvPr>
            <p:cNvCxnSpPr>
              <a:cxnSpLocks/>
            </p:cNvCxnSpPr>
            <p:nvPr/>
          </p:nvCxnSpPr>
          <p:spPr>
            <a:xfrm>
              <a:off x="3258205" y="1135117"/>
              <a:ext cx="1524000" cy="441435"/>
            </a:xfrm>
            <a:prstGeom prst="bentConnector3">
              <a:avLst>
                <a:gd name="adj1" fmla="val 84244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E50F292-C1B1-23A8-5573-F248BEEC093A}"/>
              </a:ext>
            </a:extLst>
          </p:cNvPr>
          <p:cNvCxnSpPr>
            <a:cxnSpLocks/>
          </p:cNvCxnSpPr>
          <p:nvPr/>
        </p:nvCxnSpPr>
        <p:spPr>
          <a:xfrm>
            <a:off x="3200404" y="3632532"/>
            <a:ext cx="0" cy="263733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819FC7E-EF11-3CCC-F7ED-1913E6C93772}"/>
                  </a:ext>
                </a:extLst>
              </p:cNvPr>
              <p:cNvSpPr txBox="1"/>
              <p:nvPr/>
            </p:nvSpPr>
            <p:spPr>
              <a:xfrm>
                <a:off x="2883860" y="5125097"/>
                <a:ext cx="261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819FC7E-EF11-3CCC-F7ED-1913E6C93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0" y="5125097"/>
                <a:ext cx="261032" cy="246221"/>
              </a:xfrm>
              <a:prstGeom prst="rect">
                <a:avLst/>
              </a:prstGeom>
              <a:blipFill>
                <a:blip r:embed="rId5"/>
                <a:stretch>
                  <a:fillRect l="-9302" b="-1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8893A6B-C19A-F58C-32CF-379EF67783A8}"/>
                  </a:ext>
                </a:extLst>
              </p:cNvPr>
              <p:cNvSpPr txBox="1"/>
              <p:nvPr/>
            </p:nvSpPr>
            <p:spPr>
              <a:xfrm>
                <a:off x="4230415" y="5467717"/>
                <a:ext cx="254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8893A6B-C19A-F58C-32CF-379EF6778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415" y="5467717"/>
                <a:ext cx="254300" cy="246221"/>
              </a:xfrm>
              <a:prstGeom prst="rect">
                <a:avLst/>
              </a:prstGeom>
              <a:blipFill>
                <a:blip r:embed="rId6"/>
                <a:stretch>
                  <a:fillRect l="-26190" r="-16667"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CA26AD-5751-33D2-84C5-FAEE8BCCF6CF}"/>
                  </a:ext>
                </a:extLst>
              </p:cNvPr>
              <p:cNvSpPr txBox="1"/>
              <p:nvPr/>
            </p:nvSpPr>
            <p:spPr>
              <a:xfrm>
                <a:off x="5706928" y="5454213"/>
                <a:ext cx="254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CA26AD-5751-33D2-84C5-FAEE8BCCF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928" y="5454213"/>
                <a:ext cx="254300" cy="246221"/>
              </a:xfrm>
              <a:prstGeom prst="rect">
                <a:avLst/>
              </a:prstGeom>
              <a:blipFill>
                <a:blip r:embed="rId7"/>
                <a:stretch>
                  <a:fillRect l="-23810" r="-16667"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ABBB50E5-4C95-94DE-DBAD-B3E0A070B2D2}"/>
              </a:ext>
            </a:extLst>
          </p:cNvPr>
          <p:cNvSpPr/>
          <p:nvPr/>
        </p:nvSpPr>
        <p:spPr>
          <a:xfrm>
            <a:off x="3700639" y="4564091"/>
            <a:ext cx="693707" cy="13661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9F2542C-A985-7C15-D5B7-790B7976242A}"/>
              </a:ext>
            </a:extLst>
          </p:cNvPr>
          <p:cNvCxnSpPr>
            <a:cxnSpLocks/>
          </p:cNvCxnSpPr>
          <p:nvPr/>
        </p:nvCxnSpPr>
        <p:spPr>
          <a:xfrm>
            <a:off x="3694385" y="3675965"/>
            <a:ext cx="5259" cy="180020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D1B1C55-BE2D-65D1-AE03-C33352AA115A}"/>
              </a:ext>
            </a:extLst>
          </p:cNvPr>
          <p:cNvCxnSpPr>
            <a:cxnSpLocks/>
          </p:cNvCxnSpPr>
          <p:nvPr/>
        </p:nvCxnSpPr>
        <p:spPr>
          <a:xfrm flipH="1">
            <a:off x="4972546" y="3609295"/>
            <a:ext cx="10716" cy="185461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4FD46CF-9AAF-5DED-124E-773D3B1A1CE3}"/>
              </a:ext>
            </a:extLst>
          </p:cNvPr>
          <p:cNvCxnSpPr>
            <a:cxnSpLocks/>
          </p:cNvCxnSpPr>
          <p:nvPr/>
        </p:nvCxnSpPr>
        <p:spPr>
          <a:xfrm>
            <a:off x="4393328" y="3675965"/>
            <a:ext cx="0" cy="179356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6432111-3E4B-B8CE-5A97-77C70DB8AA28}"/>
                  </a:ext>
                </a:extLst>
              </p:cNvPr>
              <p:cNvSpPr txBox="1"/>
              <p:nvPr/>
            </p:nvSpPr>
            <p:spPr>
              <a:xfrm>
                <a:off x="5342489" y="2434059"/>
                <a:ext cx="379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6432111-3E4B-B8CE-5A97-77C70DB8A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489" y="2434059"/>
                <a:ext cx="379143" cy="276999"/>
              </a:xfrm>
              <a:prstGeom prst="rect">
                <a:avLst/>
              </a:prstGeom>
              <a:blipFill>
                <a:blip r:embed="rId12"/>
                <a:stretch>
                  <a:fillRect l="-22222" t="-2174" r="-20635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5288D3-5241-DBC7-C9BD-E3EA7FF38965}"/>
                  </a:ext>
                </a:extLst>
              </p:cNvPr>
              <p:cNvSpPr txBox="1"/>
              <p:nvPr/>
            </p:nvSpPr>
            <p:spPr>
              <a:xfrm>
                <a:off x="5319721" y="6407388"/>
                <a:ext cx="42467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5288D3-5241-DBC7-C9BD-E3EA7FF38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721" y="6407388"/>
                <a:ext cx="424678" cy="276999"/>
              </a:xfrm>
              <a:prstGeom prst="rect">
                <a:avLst/>
              </a:prstGeom>
              <a:blipFill>
                <a:blip r:embed="rId13"/>
                <a:stretch>
                  <a:fillRect l="-13043" t="-2174" r="-14493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B3E79D-8B46-D0C8-B698-127982836687}"/>
                  </a:ext>
                </a:extLst>
              </p:cNvPr>
              <p:cNvSpPr txBox="1"/>
              <p:nvPr/>
            </p:nvSpPr>
            <p:spPr>
              <a:xfrm>
                <a:off x="7291349" y="920989"/>
                <a:ext cx="21878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B3E79D-8B46-D0C8-B698-127982836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349" y="920989"/>
                <a:ext cx="2187843" cy="276999"/>
              </a:xfrm>
              <a:prstGeom prst="rect">
                <a:avLst/>
              </a:prstGeom>
              <a:blipFill>
                <a:blip r:embed="rId14"/>
                <a:stretch>
                  <a:fillRect l="-1393" t="-2174" r="-3900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50BD83C-C6D8-6617-BC9B-293CAA220420}"/>
                  </a:ext>
                </a:extLst>
              </p:cNvPr>
              <p:cNvSpPr txBox="1"/>
              <p:nvPr/>
            </p:nvSpPr>
            <p:spPr>
              <a:xfrm>
                <a:off x="7286092" y="3905575"/>
                <a:ext cx="2113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,∆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50BD83C-C6D8-6617-BC9B-293CAA220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092" y="3905575"/>
                <a:ext cx="2113527" cy="276999"/>
              </a:xfrm>
              <a:prstGeom prst="rect">
                <a:avLst/>
              </a:prstGeom>
              <a:blipFill>
                <a:blip r:embed="rId15"/>
                <a:stretch>
                  <a:fillRect l="-1153" t="-4444" r="-3746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847B295-13B9-E10F-9EB1-7ECAF57F1787}"/>
              </a:ext>
            </a:extLst>
          </p:cNvPr>
          <p:cNvCxnSpPr>
            <a:cxnSpLocks/>
          </p:cNvCxnSpPr>
          <p:nvPr/>
        </p:nvCxnSpPr>
        <p:spPr>
          <a:xfrm>
            <a:off x="2347835" y="3105321"/>
            <a:ext cx="6718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4DF804F-D045-1219-3959-BC8786EE05FE}"/>
                  </a:ext>
                </a:extLst>
              </p:cNvPr>
              <p:cNvSpPr txBox="1"/>
              <p:nvPr/>
            </p:nvSpPr>
            <p:spPr>
              <a:xfrm>
                <a:off x="2820258" y="3846306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4DF804F-D045-1219-3959-BC8786EE0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258" y="3846306"/>
                <a:ext cx="185756" cy="276999"/>
              </a:xfrm>
              <a:prstGeom prst="rect">
                <a:avLst/>
              </a:prstGeom>
              <a:blipFill>
                <a:blip r:embed="rId16"/>
                <a:stretch>
                  <a:fillRect l="-33333" r="-26667" b="-222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C17A9C2-2435-2CD5-6B0F-D729456844DD}"/>
                  </a:ext>
                </a:extLst>
              </p:cNvPr>
              <p:cNvSpPr txBox="1"/>
              <p:nvPr/>
            </p:nvSpPr>
            <p:spPr>
              <a:xfrm>
                <a:off x="6815628" y="1802254"/>
                <a:ext cx="530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C17A9C2-2435-2CD5-6B0F-D72945684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628" y="1802254"/>
                <a:ext cx="530851" cy="276999"/>
              </a:xfrm>
              <a:prstGeom prst="rect">
                <a:avLst/>
              </a:prstGeom>
              <a:blipFill>
                <a:blip r:embed="rId17"/>
                <a:stretch>
                  <a:fillRect l="-8046" r="-10345" b="-88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629C4F6-B69C-1198-FC9E-F7A5364C4862}"/>
                  </a:ext>
                </a:extLst>
              </p:cNvPr>
              <p:cNvSpPr txBox="1"/>
              <p:nvPr/>
            </p:nvSpPr>
            <p:spPr>
              <a:xfrm>
                <a:off x="6760498" y="5560225"/>
                <a:ext cx="530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629C4F6-B69C-1198-FC9E-F7A5364C4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498" y="5560225"/>
                <a:ext cx="530851" cy="276999"/>
              </a:xfrm>
              <a:prstGeom prst="rect">
                <a:avLst/>
              </a:prstGeom>
              <a:blipFill>
                <a:blip r:embed="rId18"/>
                <a:stretch>
                  <a:fillRect l="-8046" r="-10345" b="-6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A6A077-4A59-0236-8C6B-6F91137F4115}"/>
                  </a:ext>
                </a:extLst>
              </p:cNvPr>
              <p:cNvSpPr txBox="1"/>
              <p:nvPr/>
            </p:nvSpPr>
            <p:spPr>
              <a:xfrm>
                <a:off x="3544821" y="5439346"/>
                <a:ext cx="254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A6A077-4A59-0236-8C6B-6F91137F4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821" y="5439346"/>
                <a:ext cx="254300" cy="246221"/>
              </a:xfrm>
              <a:prstGeom prst="rect">
                <a:avLst/>
              </a:prstGeom>
              <a:blipFill>
                <a:blip r:embed="rId19"/>
                <a:stretch>
                  <a:fillRect l="-23810" r="-23810" b="-121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FD690F5D-4249-DB6A-E0C7-A539225D7C0B}"/>
              </a:ext>
            </a:extLst>
          </p:cNvPr>
          <p:cNvGrpSpPr/>
          <p:nvPr/>
        </p:nvGrpSpPr>
        <p:grpSpPr>
          <a:xfrm>
            <a:off x="5161520" y="3741139"/>
            <a:ext cx="1491530" cy="441435"/>
            <a:chOff x="2049517" y="1135117"/>
            <a:chExt cx="2732688" cy="441435"/>
          </a:xfrm>
        </p:grpSpPr>
        <p:cxnSp>
          <p:nvCxnSpPr>
            <p:cNvPr id="17" name="Elbow Connector 35">
              <a:extLst>
                <a:ext uri="{FF2B5EF4-FFF2-40B4-BE49-F238E27FC236}">
                  <a16:creationId xmlns:a16="http://schemas.microsoft.com/office/drawing/2014/main" id="{378040ED-DB4B-ECEE-10F0-7D5D1CBD19B3}"/>
                </a:ext>
              </a:extLst>
            </p:cNvPr>
            <p:cNvCxnSpPr/>
            <p:nvPr/>
          </p:nvCxnSpPr>
          <p:spPr>
            <a:xfrm flipV="1">
              <a:off x="2049517" y="1135117"/>
              <a:ext cx="1355835" cy="441435"/>
            </a:xfrm>
            <a:prstGeom prst="bentConnector3">
              <a:avLst>
                <a:gd name="adj1" fmla="val 7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36">
              <a:extLst>
                <a:ext uri="{FF2B5EF4-FFF2-40B4-BE49-F238E27FC236}">
                  <a16:creationId xmlns:a16="http://schemas.microsoft.com/office/drawing/2014/main" id="{F63CA66A-259A-66D1-9D7F-9E91B002E8D5}"/>
                </a:ext>
              </a:extLst>
            </p:cNvPr>
            <p:cNvCxnSpPr>
              <a:cxnSpLocks/>
            </p:cNvCxnSpPr>
            <p:nvPr/>
          </p:nvCxnSpPr>
          <p:spPr>
            <a:xfrm>
              <a:off x="3258205" y="1135117"/>
              <a:ext cx="1524000" cy="441435"/>
            </a:xfrm>
            <a:prstGeom prst="bentConnector3">
              <a:avLst>
                <a:gd name="adj1" fmla="val 84244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C95B88C-7B2A-C8F9-AA8E-A8493ACB13CE}"/>
              </a:ext>
            </a:extLst>
          </p:cNvPr>
          <p:cNvCxnSpPr>
            <a:cxnSpLocks/>
          </p:cNvCxnSpPr>
          <p:nvPr/>
        </p:nvCxnSpPr>
        <p:spPr>
          <a:xfrm flipH="1">
            <a:off x="5154214" y="3609295"/>
            <a:ext cx="10749" cy="186026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420A21-98C6-24FD-9336-184638B9836F}"/>
              </a:ext>
            </a:extLst>
          </p:cNvPr>
          <p:cNvCxnSpPr>
            <a:cxnSpLocks/>
          </p:cNvCxnSpPr>
          <p:nvPr/>
        </p:nvCxnSpPr>
        <p:spPr>
          <a:xfrm flipH="1">
            <a:off x="5518531" y="3609295"/>
            <a:ext cx="15436" cy="267155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FF9227-008D-CE99-06BD-61ED8C8E900E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5849943" y="4632398"/>
            <a:ext cx="5283" cy="8371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64D99F-A61D-8F9B-D9D2-5E7BA07F5580}"/>
                  </a:ext>
                </a:extLst>
              </p:cNvPr>
              <p:cNvSpPr txBox="1"/>
              <p:nvPr/>
            </p:nvSpPr>
            <p:spPr>
              <a:xfrm>
                <a:off x="5159241" y="4707457"/>
                <a:ext cx="3421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64D99F-A61D-8F9B-D9D2-5E7BA07F5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241" y="4707457"/>
                <a:ext cx="342145" cy="246221"/>
              </a:xfrm>
              <a:prstGeom prst="rect">
                <a:avLst/>
              </a:prstGeom>
              <a:blipFill>
                <a:blip r:embed="rId20"/>
                <a:stretch>
                  <a:fillRect l="-12500" r="-5357" b="-121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69B351-A543-49DC-8A74-7B4DA31C5362}"/>
              </a:ext>
            </a:extLst>
          </p:cNvPr>
          <p:cNvCxnSpPr>
            <a:cxnSpLocks/>
          </p:cNvCxnSpPr>
          <p:nvPr/>
        </p:nvCxnSpPr>
        <p:spPr>
          <a:xfrm>
            <a:off x="5159199" y="5003576"/>
            <a:ext cx="3694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7E9FF7-1973-2BCF-FAC3-3FE1CA05A992}"/>
                  </a:ext>
                </a:extLst>
              </p:cNvPr>
              <p:cNvSpPr txBox="1"/>
              <p:nvPr/>
            </p:nvSpPr>
            <p:spPr>
              <a:xfrm>
                <a:off x="5050254" y="5462771"/>
                <a:ext cx="254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7E9FF7-1973-2BCF-FAC3-3FE1CA05A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254" y="5462771"/>
                <a:ext cx="254300" cy="246221"/>
              </a:xfrm>
              <a:prstGeom prst="rect">
                <a:avLst/>
              </a:prstGeom>
              <a:blipFill>
                <a:blip r:embed="rId21"/>
                <a:stretch>
                  <a:fillRect l="-23810" r="-23810" b="-121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8E1EB4-05BB-C699-18E2-794CB2633DE2}"/>
              </a:ext>
            </a:extLst>
          </p:cNvPr>
          <p:cNvCxnSpPr>
            <a:cxnSpLocks/>
          </p:cNvCxnSpPr>
          <p:nvPr/>
        </p:nvCxnSpPr>
        <p:spPr>
          <a:xfrm>
            <a:off x="3200404" y="6269863"/>
            <a:ext cx="23181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62EAEB4-5DA8-A676-2770-3EB1BECC0ACD}"/>
              </a:ext>
            </a:extLst>
          </p:cNvPr>
          <p:cNvCxnSpPr>
            <a:cxnSpLocks/>
          </p:cNvCxnSpPr>
          <p:nvPr/>
        </p:nvCxnSpPr>
        <p:spPr>
          <a:xfrm>
            <a:off x="3189889" y="2333813"/>
            <a:ext cx="17933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A3C57C-EE6D-2DBE-02B5-0F5ADDF3E2D7}"/>
                  </a:ext>
                </a:extLst>
              </p:cNvPr>
              <p:cNvSpPr txBox="1"/>
              <p:nvPr/>
            </p:nvSpPr>
            <p:spPr>
              <a:xfrm>
                <a:off x="3813485" y="4730666"/>
                <a:ext cx="3421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A3C57C-EE6D-2DBE-02B5-0F5ADDF3E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485" y="4730666"/>
                <a:ext cx="342145" cy="246221"/>
              </a:xfrm>
              <a:prstGeom prst="rect">
                <a:avLst/>
              </a:prstGeom>
              <a:blipFill>
                <a:blip r:embed="rId22"/>
                <a:stretch>
                  <a:fillRect l="-14286" r="-5357"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DFB431-24DF-CB2C-396B-E99ACF146BBF}"/>
              </a:ext>
            </a:extLst>
          </p:cNvPr>
          <p:cNvCxnSpPr>
            <a:cxnSpLocks/>
          </p:cNvCxnSpPr>
          <p:nvPr/>
        </p:nvCxnSpPr>
        <p:spPr>
          <a:xfrm>
            <a:off x="3683267" y="5031038"/>
            <a:ext cx="5918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160CFC-65E9-C604-495B-96732E5ACF1A}"/>
              </a:ext>
            </a:extLst>
          </p:cNvPr>
          <p:cNvCxnSpPr>
            <a:cxnSpLocks/>
          </p:cNvCxnSpPr>
          <p:nvPr/>
        </p:nvCxnSpPr>
        <p:spPr>
          <a:xfrm>
            <a:off x="4972546" y="450634"/>
            <a:ext cx="0" cy="188391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4A1AF10-17D8-1FA5-A536-A507B42A27FD}"/>
              </a:ext>
            </a:extLst>
          </p:cNvPr>
          <p:cNvSpPr/>
          <p:nvPr/>
        </p:nvSpPr>
        <p:spPr>
          <a:xfrm>
            <a:off x="4972546" y="1029498"/>
            <a:ext cx="1319048" cy="13663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3E8038D-BD50-C2DF-4B8C-A12C2D90FE3B}"/>
                  </a:ext>
                </a:extLst>
              </p:cNvPr>
              <p:cNvSpPr txBox="1"/>
              <p:nvPr/>
            </p:nvSpPr>
            <p:spPr>
              <a:xfrm>
                <a:off x="2860946" y="1757869"/>
                <a:ext cx="254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3E8038D-BD50-C2DF-4B8C-A12C2D90F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946" y="1757869"/>
                <a:ext cx="254300" cy="246221"/>
              </a:xfrm>
              <a:prstGeom prst="rect">
                <a:avLst/>
              </a:prstGeom>
              <a:blipFill>
                <a:blip r:embed="rId23"/>
                <a:stretch>
                  <a:fillRect l="-23810" r="-23810" b="-121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0530F7E-712D-0B74-0732-51F738E0A313}"/>
              </a:ext>
            </a:extLst>
          </p:cNvPr>
          <p:cNvCxnSpPr>
            <a:cxnSpLocks/>
          </p:cNvCxnSpPr>
          <p:nvPr/>
        </p:nvCxnSpPr>
        <p:spPr>
          <a:xfrm>
            <a:off x="4520227" y="1745772"/>
            <a:ext cx="1771367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C77AAC8-1E9A-A4A5-3BFA-5FB4B143A11F}"/>
              </a:ext>
            </a:extLst>
          </p:cNvPr>
          <p:cNvCxnSpPr>
            <a:cxnSpLocks/>
          </p:cNvCxnSpPr>
          <p:nvPr/>
        </p:nvCxnSpPr>
        <p:spPr>
          <a:xfrm>
            <a:off x="3011010" y="5453246"/>
            <a:ext cx="42803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374C63-599F-D7E2-5CA2-8C9638C96EB1}"/>
              </a:ext>
            </a:extLst>
          </p:cNvPr>
          <p:cNvCxnSpPr>
            <a:cxnSpLocks/>
          </p:cNvCxnSpPr>
          <p:nvPr/>
        </p:nvCxnSpPr>
        <p:spPr>
          <a:xfrm>
            <a:off x="4394346" y="5450226"/>
            <a:ext cx="578200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538E9F-878C-98FA-27FF-3687843AE2EA}"/>
              </a:ext>
            </a:extLst>
          </p:cNvPr>
          <p:cNvCxnSpPr>
            <a:cxnSpLocks/>
          </p:cNvCxnSpPr>
          <p:nvPr/>
        </p:nvCxnSpPr>
        <p:spPr>
          <a:xfrm>
            <a:off x="5855226" y="5449770"/>
            <a:ext cx="369434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5E71B0B-F0A6-974B-8AF3-0BE2ED33DFD3}"/>
                  </a:ext>
                </a:extLst>
              </p:cNvPr>
              <p:cNvSpPr txBox="1"/>
              <p:nvPr/>
            </p:nvSpPr>
            <p:spPr>
              <a:xfrm>
                <a:off x="7297358" y="4349616"/>
                <a:ext cx="21746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,∆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5E71B0B-F0A6-974B-8AF3-0BE2ED33D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358" y="4349616"/>
                <a:ext cx="2174634" cy="276999"/>
              </a:xfrm>
              <a:prstGeom prst="rect">
                <a:avLst/>
              </a:prstGeom>
              <a:blipFill>
                <a:blip r:embed="rId24"/>
                <a:stretch>
                  <a:fillRect t="-4444" r="-2241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782B965-C02B-8E3D-8B7C-CDC3809EA15A}"/>
                  </a:ext>
                </a:extLst>
              </p:cNvPr>
              <p:cNvSpPr txBox="1"/>
              <p:nvPr/>
            </p:nvSpPr>
            <p:spPr>
              <a:xfrm>
                <a:off x="4225834" y="5979178"/>
                <a:ext cx="2543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𝕋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782B965-C02B-8E3D-8B7C-CDC3809EA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834" y="5979178"/>
                <a:ext cx="254300" cy="276999"/>
              </a:xfrm>
              <a:prstGeom prst="rect">
                <a:avLst/>
              </a:prstGeom>
              <a:blipFill>
                <a:blip r:embed="rId30"/>
                <a:stretch>
                  <a:fillRect l="-30952" r="-33333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7B6C16C-BDCA-66A0-9DC5-19CC7D8A103C}"/>
                  </a:ext>
                </a:extLst>
              </p:cNvPr>
              <p:cNvSpPr txBox="1"/>
              <p:nvPr/>
            </p:nvSpPr>
            <p:spPr>
              <a:xfrm>
                <a:off x="7322619" y="4803414"/>
                <a:ext cx="271542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𝕋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7B6C16C-BDCA-66A0-9DC5-19CC7D8A1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619" y="4803414"/>
                <a:ext cx="2715429" cy="553998"/>
              </a:xfrm>
              <a:prstGeom prst="rect">
                <a:avLst/>
              </a:prstGeom>
              <a:blipFill>
                <a:blip r:embed="rId31"/>
                <a:stretch>
                  <a:fillRect l="-2915" t="-14286" r="-31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B40BEE-35B3-648B-9862-42CDB52B2717}"/>
              </a:ext>
            </a:extLst>
          </p:cNvPr>
          <p:cNvCxnSpPr>
            <a:cxnSpLocks/>
          </p:cNvCxnSpPr>
          <p:nvPr/>
        </p:nvCxnSpPr>
        <p:spPr>
          <a:xfrm>
            <a:off x="3217689" y="559969"/>
            <a:ext cx="12846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12CD46F-317F-7773-CCD8-3CE414F8F73A}"/>
                  </a:ext>
                </a:extLst>
              </p:cNvPr>
              <p:cNvSpPr txBox="1"/>
              <p:nvPr/>
            </p:nvSpPr>
            <p:spPr>
              <a:xfrm>
                <a:off x="3187399" y="294909"/>
                <a:ext cx="1402820" cy="2478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box>
                        <m:box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CA" sz="1400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12CD46F-317F-7773-CCD8-3CE414F8F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399" y="294909"/>
                <a:ext cx="1402820" cy="247825"/>
              </a:xfrm>
              <a:prstGeom prst="rect">
                <a:avLst/>
              </a:prstGeom>
              <a:blipFill>
                <a:blip r:embed="rId32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7D76736-FDF7-6B6C-AC81-A547826770E7}"/>
              </a:ext>
            </a:extLst>
          </p:cNvPr>
          <p:cNvCxnSpPr>
            <a:cxnSpLocks/>
          </p:cNvCxnSpPr>
          <p:nvPr/>
        </p:nvCxnSpPr>
        <p:spPr>
          <a:xfrm>
            <a:off x="3696208" y="3635775"/>
            <a:ext cx="697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CA54D5E-C1B2-0CD9-3634-FCFE196A46E0}"/>
                  </a:ext>
                </a:extLst>
              </p:cNvPr>
              <p:cNvSpPr txBox="1"/>
              <p:nvPr/>
            </p:nvSpPr>
            <p:spPr>
              <a:xfrm>
                <a:off x="3387282" y="3355850"/>
                <a:ext cx="1402820" cy="2478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box>
                        <m:box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CA" sz="1400" b="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CA54D5E-C1B2-0CD9-3634-FCFE196A4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282" y="3355850"/>
                <a:ext cx="1402820" cy="247825"/>
              </a:xfrm>
              <a:prstGeom prst="rect">
                <a:avLst/>
              </a:prstGeom>
              <a:blipFill>
                <a:blip r:embed="rId33"/>
                <a:stretch>
                  <a:fillRect b="-22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3F97FDA3-2B07-471B-A3AD-BBCB2E054A5C}"/>
              </a:ext>
            </a:extLst>
          </p:cNvPr>
          <p:cNvSpPr/>
          <p:nvPr/>
        </p:nvSpPr>
        <p:spPr>
          <a:xfrm>
            <a:off x="5530953" y="4927827"/>
            <a:ext cx="693707" cy="13661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C81AEC-15A4-0EBF-00F7-ECA7516B6FE0}"/>
              </a:ext>
            </a:extLst>
          </p:cNvPr>
          <p:cNvSpPr/>
          <p:nvPr/>
        </p:nvSpPr>
        <p:spPr>
          <a:xfrm>
            <a:off x="5161519" y="4564091"/>
            <a:ext cx="693707" cy="13661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6D90E0C-7653-AC1E-30D0-AACC01FFC9CA}"/>
              </a:ext>
            </a:extLst>
          </p:cNvPr>
          <p:cNvSpPr/>
          <p:nvPr/>
        </p:nvSpPr>
        <p:spPr>
          <a:xfrm>
            <a:off x="4279704" y="4935447"/>
            <a:ext cx="693707" cy="13661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7ABB54-7449-A9FB-AD42-CFA9BC55D2B8}"/>
              </a:ext>
            </a:extLst>
          </p:cNvPr>
          <p:cNvSpPr/>
          <p:nvPr/>
        </p:nvSpPr>
        <p:spPr>
          <a:xfrm>
            <a:off x="3185621" y="754501"/>
            <a:ext cx="1319048" cy="13663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329FAAD-BA7E-2FEE-7CB5-77C3651A3984}"/>
                  </a:ext>
                </a:extLst>
              </p:cNvPr>
              <p:cNvSpPr txBox="1"/>
              <p:nvPr/>
            </p:nvSpPr>
            <p:spPr>
              <a:xfrm>
                <a:off x="7300874" y="1273414"/>
                <a:ext cx="24836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= 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329FAAD-BA7E-2FEE-7CB5-77C3651A3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874" y="1273414"/>
                <a:ext cx="2483692" cy="276999"/>
              </a:xfrm>
              <a:prstGeom prst="rect">
                <a:avLst/>
              </a:prstGeom>
              <a:blipFill>
                <a:blip r:embed="rId34"/>
                <a:stretch>
                  <a:fillRect t="-2222" r="-7617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15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7951DAD-0F2A-CC2D-CC5A-04DC134B94AD}"/>
              </a:ext>
            </a:extLst>
          </p:cNvPr>
          <p:cNvCxnSpPr>
            <a:cxnSpLocks/>
          </p:cNvCxnSpPr>
          <p:nvPr/>
        </p:nvCxnSpPr>
        <p:spPr>
          <a:xfrm>
            <a:off x="2757488" y="1757869"/>
            <a:ext cx="41609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5B7411-883A-E67F-7EA3-51FD5420090A}"/>
              </a:ext>
            </a:extLst>
          </p:cNvPr>
          <p:cNvCxnSpPr>
            <a:cxnSpLocks/>
          </p:cNvCxnSpPr>
          <p:nvPr/>
        </p:nvCxnSpPr>
        <p:spPr>
          <a:xfrm>
            <a:off x="3160328" y="391896"/>
            <a:ext cx="0" cy="134685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B4D91E-AFD9-E64C-0920-1EF3E16A0679}"/>
                  </a:ext>
                </a:extLst>
              </p:cNvPr>
              <p:cNvSpPr txBox="1"/>
              <p:nvPr/>
            </p:nvSpPr>
            <p:spPr>
              <a:xfrm>
                <a:off x="3047205" y="1725237"/>
                <a:ext cx="1953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B4D91E-AFD9-E64C-0920-1EF3E16A0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05" y="1725237"/>
                <a:ext cx="195373" cy="184666"/>
              </a:xfrm>
              <a:prstGeom prst="rect">
                <a:avLst/>
              </a:prstGeom>
              <a:blipFill>
                <a:blip r:embed="rId2"/>
                <a:stretch>
                  <a:fillRect l="-12500" r="-3125" b="-1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E685B2B-0F85-FBE5-F82D-027BB8E2DA30}"/>
              </a:ext>
            </a:extLst>
          </p:cNvPr>
          <p:cNvCxnSpPr>
            <a:cxnSpLocks/>
          </p:cNvCxnSpPr>
          <p:nvPr/>
        </p:nvCxnSpPr>
        <p:spPr>
          <a:xfrm>
            <a:off x="6772758" y="439071"/>
            <a:ext cx="0" cy="12927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803F94-38AD-1574-AD3B-7039B93246FC}"/>
                  </a:ext>
                </a:extLst>
              </p:cNvPr>
              <p:cNvSpPr txBox="1"/>
              <p:nvPr/>
            </p:nvSpPr>
            <p:spPr>
              <a:xfrm>
                <a:off x="4443460" y="1748800"/>
                <a:ext cx="2543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803F94-38AD-1574-AD3B-7039B9324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460" y="1748800"/>
                <a:ext cx="254300" cy="184666"/>
              </a:xfrm>
              <a:prstGeom prst="rect">
                <a:avLst/>
              </a:prstGeom>
              <a:blipFill>
                <a:blip r:embed="rId3"/>
                <a:stretch>
                  <a:fillRect l="-7143"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0962C1-2779-AA93-6908-23CF2048013E}"/>
              </a:ext>
            </a:extLst>
          </p:cNvPr>
          <p:cNvCxnSpPr>
            <a:cxnSpLocks/>
          </p:cNvCxnSpPr>
          <p:nvPr/>
        </p:nvCxnSpPr>
        <p:spPr>
          <a:xfrm>
            <a:off x="4371580" y="459834"/>
            <a:ext cx="0" cy="12927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E50F292-C1B1-23A8-5573-F248BEEC093A}"/>
              </a:ext>
            </a:extLst>
          </p:cNvPr>
          <p:cNvCxnSpPr>
            <a:cxnSpLocks/>
          </p:cNvCxnSpPr>
          <p:nvPr/>
        </p:nvCxnSpPr>
        <p:spPr>
          <a:xfrm>
            <a:off x="3200404" y="3332016"/>
            <a:ext cx="0" cy="17633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819FC7E-EF11-3CCC-F7ED-1913E6C93772}"/>
                  </a:ext>
                </a:extLst>
              </p:cNvPr>
              <p:cNvSpPr txBox="1"/>
              <p:nvPr/>
            </p:nvSpPr>
            <p:spPr>
              <a:xfrm>
                <a:off x="3101657" y="5105863"/>
                <a:ext cx="1953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819FC7E-EF11-3CCC-F7ED-1913E6C93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657" y="5105863"/>
                <a:ext cx="195373" cy="184666"/>
              </a:xfrm>
              <a:prstGeom prst="rect">
                <a:avLst/>
              </a:prstGeom>
              <a:blipFill>
                <a:blip r:embed="rId4"/>
                <a:stretch>
                  <a:fillRect l="-12500" r="-625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8893A6B-C19A-F58C-32CF-379EF67783A8}"/>
                  </a:ext>
                </a:extLst>
              </p:cNvPr>
              <p:cNvSpPr txBox="1"/>
              <p:nvPr/>
            </p:nvSpPr>
            <p:spPr>
              <a:xfrm>
                <a:off x="4363826" y="5106528"/>
                <a:ext cx="2543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8893A6B-C19A-F58C-32CF-379EF6778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826" y="5106528"/>
                <a:ext cx="254300" cy="184666"/>
              </a:xfrm>
              <a:prstGeom prst="rect">
                <a:avLst/>
              </a:prstGeom>
              <a:blipFill>
                <a:blip r:embed="rId5"/>
                <a:stretch>
                  <a:fillRect l="-476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CA26AD-5751-33D2-84C5-FAEE8BCCF6CF}"/>
                  </a:ext>
                </a:extLst>
              </p:cNvPr>
              <p:cNvSpPr txBox="1"/>
              <p:nvPr/>
            </p:nvSpPr>
            <p:spPr>
              <a:xfrm>
                <a:off x="5743940" y="5119684"/>
                <a:ext cx="2543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CA26AD-5751-33D2-84C5-FAEE8BCCF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940" y="5119684"/>
                <a:ext cx="254300" cy="184666"/>
              </a:xfrm>
              <a:prstGeom prst="rect">
                <a:avLst/>
              </a:prstGeom>
              <a:blipFill>
                <a:blip r:embed="rId6"/>
                <a:stretch>
                  <a:fillRect l="-952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9F2542C-A985-7C15-D5B7-790B7976242A}"/>
              </a:ext>
            </a:extLst>
          </p:cNvPr>
          <p:cNvCxnSpPr>
            <a:cxnSpLocks/>
          </p:cNvCxnSpPr>
          <p:nvPr/>
        </p:nvCxnSpPr>
        <p:spPr>
          <a:xfrm>
            <a:off x="3699644" y="3372521"/>
            <a:ext cx="0" cy="17452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4FD46CF-9AAF-5DED-124E-773D3B1A1CE3}"/>
              </a:ext>
            </a:extLst>
          </p:cNvPr>
          <p:cNvCxnSpPr>
            <a:cxnSpLocks/>
          </p:cNvCxnSpPr>
          <p:nvPr/>
        </p:nvCxnSpPr>
        <p:spPr>
          <a:xfrm>
            <a:off x="4393328" y="3363697"/>
            <a:ext cx="0" cy="174283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6432111-3E4B-B8CE-5A97-77C70DB8AA28}"/>
                  </a:ext>
                </a:extLst>
              </p:cNvPr>
              <p:cNvSpPr txBox="1"/>
              <p:nvPr/>
            </p:nvSpPr>
            <p:spPr>
              <a:xfrm>
                <a:off x="5382882" y="2166402"/>
                <a:ext cx="379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6432111-3E4B-B8CE-5A97-77C70DB8A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882" y="2166402"/>
                <a:ext cx="379143" cy="276999"/>
              </a:xfrm>
              <a:prstGeom prst="rect">
                <a:avLst/>
              </a:prstGeom>
              <a:blipFill>
                <a:blip r:embed="rId7"/>
                <a:stretch>
                  <a:fillRect l="-19355" t="-4348" r="-22581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5288D3-5241-DBC7-C9BD-E3EA7FF38965}"/>
                  </a:ext>
                </a:extLst>
              </p:cNvPr>
              <p:cNvSpPr txBox="1"/>
              <p:nvPr/>
            </p:nvSpPr>
            <p:spPr>
              <a:xfrm>
                <a:off x="5356633" y="5535305"/>
                <a:ext cx="42467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5288D3-5241-DBC7-C9BD-E3EA7FF38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633" y="5535305"/>
                <a:ext cx="424678" cy="276999"/>
              </a:xfrm>
              <a:prstGeom prst="rect">
                <a:avLst/>
              </a:prstGeom>
              <a:blipFill>
                <a:blip r:embed="rId8"/>
                <a:stretch>
                  <a:fillRect l="-11429" r="-11429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B3E79D-8B46-D0C8-B698-127982836687}"/>
                  </a:ext>
                </a:extLst>
              </p:cNvPr>
              <p:cNvSpPr txBox="1"/>
              <p:nvPr/>
            </p:nvSpPr>
            <p:spPr>
              <a:xfrm>
                <a:off x="6957256" y="568166"/>
                <a:ext cx="170739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= (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CA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B3E79D-8B46-D0C8-B698-127982836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256" y="568166"/>
                <a:ext cx="1707390" cy="215444"/>
              </a:xfrm>
              <a:prstGeom prst="rect">
                <a:avLst/>
              </a:prstGeom>
              <a:blipFill>
                <a:blip r:embed="rId9"/>
                <a:stretch>
                  <a:fillRect l="-735" t="-5556" r="-2941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50BD83C-C6D8-6617-BC9B-293CAA220420}"/>
                  </a:ext>
                </a:extLst>
              </p:cNvPr>
              <p:cNvSpPr txBox="1"/>
              <p:nvPr/>
            </p:nvSpPr>
            <p:spPr>
              <a:xfrm>
                <a:off x="6831192" y="3450895"/>
                <a:ext cx="16375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,∆</m:t>
                      </m:r>
                      <m:sSub>
                        <m:sSubPr>
                          <m:ctrlP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50BD83C-C6D8-6617-BC9B-293CAA220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192" y="3450895"/>
                <a:ext cx="1637563" cy="215444"/>
              </a:xfrm>
              <a:prstGeom prst="rect">
                <a:avLst/>
              </a:prstGeom>
              <a:blipFill>
                <a:blip r:embed="rId10"/>
                <a:stretch>
                  <a:fillRect l="-1550" t="-5556" r="-3876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847B295-13B9-E10F-9EB1-7ECAF57F1787}"/>
              </a:ext>
            </a:extLst>
          </p:cNvPr>
          <p:cNvCxnSpPr>
            <a:cxnSpLocks/>
          </p:cNvCxnSpPr>
          <p:nvPr/>
        </p:nvCxnSpPr>
        <p:spPr>
          <a:xfrm>
            <a:off x="2321243" y="2727816"/>
            <a:ext cx="5906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4DF804F-D045-1219-3959-BC8786EE05FE}"/>
                  </a:ext>
                </a:extLst>
              </p:cNvPr>
              <p:cNvSpPr txBox="1"/>
              <p:nvPr/>
            </p:nvSpPr>
            <p:spPr>
              <a:xfrm>
                <a:off x="3010290" y="4164971"/>
                <a:ext cx="12432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CA" sz="1200" b="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4DF804F-D045-1219-3959-BC8786EE0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290" y="4164971"/>
                <a:ext cx="124329" cy="184666"/>
              </a:xfrm>
              <a:prstGeom prst="rect">
                <a:avLst/>
              </a:prstGeom>
              <a:blipFill>
                <a:blip r:embed="rId11"/>
                <a:stretch>
                  <a:fillRect l="-30000" r="-3000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C17A9C2-2435-2CD5-6B0F-D729456844DD}"/>
                  </a:ext>
                </a:extLst>
              </p:cNvPr>
              <p:cNvSpPr txBox="1"/>
              <p:nvPr/>
            </p:nvSpPr>
            <p:spPr>
              <a:xfrm>
                <a:off x="6653050" y="1802230"/>
                <a:ext cx="530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C17A9C2-2435-2CD5-6B0F-D72945684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050" y="1802230"/>
                <a:ext cx="530851" cy="276999"/>
              </a:xfrm>
              <a:prstGeom prst="rect">
                <a:avLst/>
              </a:prstGeom>
              <a:blipFill>
                <a:blip r:embed="rId12"/>
                <a:stretch>
                  <a:fillRect l="-6977" r="-9302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629C4F6-B69C-1198-FC9E-F7A5364C4862}"/>
                  </a:ext>
                </a:extLst>
              </p:cNvPr>
              <p:cNvSpPr txBox="1"/>
              <p:nvPr/>
            </p:nvSpPr>
            <p:spPr>
              <a:xfrm>
                <a:off x="6653050" y="5151538"/>
                <a:ext cx="530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629C4F6-B69C-1198-FC9E-F7A5364C4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050" y="5151538"/>
                <a:ext cx="530851" cy="276999"/>
              </a:xfrm>
              <a:prstGeom prst="rect">
                <a:avLst/>
              </a:prstGeom>
              <a:blipFill>
                <a:blip r:embed="rId13"/>
                <a:stretch>
                  <a:fillRect l="-6977" r="-930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A6A077-4A59-0236-8C6B-6F91137F4115}"/>
                  </a:ext>
                </a:extLst>
              </p:cNvPr>
              <p:cNvSpPr txBox="1"/>
              <p:nvPr/>
            </p:nvSpPr>
            <p:spPr>
              <a:xfrm>
                <a:off x="3518125" y="5109297"/>
                <a:ext cx="2543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A6A077-4A59-0236-8C6B-6F91137F4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125" y="5109297"/>
                <a:ext cx="254300" cy="184666"/>
              </a:xfrm>
              <a:prstGeom prst="rect">
                <a:avLst/>
              </a:prstGeom>
              <a:blipFill>
                <a:blip r:embed="rId14"/>
                <a:stretch>
                  <a:fillRect l="-4545" r="-454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C95B88C-7B2A-C8F9-AA8E-A8493ACB13CE}"/>
              </a:ext>
            </a:extLst>
          </p:cNvPr>
          <p:cNvCxnSpPr>
            <a:cxnSpLocks/>
          </p:cNvCxnSpPr>
          <p:nvPr/>
        </p:nvCxnSpPr>
        <p:spPr>
          <a:xfrm>
            <a:off x="5160564" y="3904778"/>
            <a:ext cx="0" cy="12049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420A21-98C6-24FD-9336-184638B9836F}"/>
              </a:ext>
            </a:extLst>
          </p:cNvPr>
          <p:cNvCxnSpPr>
            <a:cxnSpLocks/>
          </p:cNvCxnSpPr>
          <p:nvPr/>
        </p:nvCxnSpPr>
        <p:spPr>
          <a:xfrm flipH="1">
            <a:off x="5524755" y="3884434"/>
            <a:ext cx="9211" cy="122486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64D99F-A61D-8F9B-D9D2-5E7BA07F5580}"/>
                  </a:ext>
                </a:extLst>
              </p:cNvPr>
              <p:cNvSpPr txBox="1"/>
              <p:nvPr/>
            </p:nvSpPr>
            <p:spPr>
              <a:xfrm>
                <a:off x="5901549" y="3187855"/>
                <a:ext cx="25744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64D99F-A61D-8F9B-D9D2-5E7BA07F5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549" y="3187855"/>
                <a:ext cx="257442" cy="184666"/>
              </a:xfrm>
              <a:prstGeom prst="rect">
                <a:avLst/>
              </a:prstGeom>
              <a:blipFill>
                <a:blip r:embed="rId15"/>
                <a:stretch>
                  <a:fillRect l="-14286" r="-952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69B351-A543-49DC-8A74-7B4DA31C5362}"/>
              </a:ext>
            </a:extLst>
          </p:cNvPr>
          <p:cNvCxnSpPr>
            <a:cxnSpLocks/>
          </p:cNvCxnSpPr>
          <p:nvPr/>
        </p:nvCxnSpPr>
        <p:spPr>
          <a:xfrm>
            <a:off x="5853564" y="3420919"/>
            <a:ext cx="36942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7E9FF7-1973-2BCF-FAC3-3FE1CA05A992}"/>
                  </a:ext>
                </a:extLst>
              </p:cNvPr>
              <p:cNvSpPr txBox="1"/>
              <p:nvPr/>
            </p:nvSpPr>
            <p:spPr>
              <a:xfrm>
                <a:off x="5020409" y="5105372"/>
                <a:ext cx="2543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7E9FF7-1973-2BCF-FAC3-3FE1CA05A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409" y="5105372"/>
                <a:ext cx="254300" cy="184666"/>
              </a:xfrm>
              <a:prstGeom prst="rect">
                <a:avLst/>
              </a:prstGeom>
              <a:blipFill>
                <a:blip r:embed="rId16"/>
                <a:stretch>
                  <a:fillRect l="-9524" r="-4762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A3C57C-EE6D-2DBE-02B5-0F5ADDF3E2D7}"/>
                  </a:ext>
                </a:extLst>
              </p:cNvPr>
              <p:cNvSpPr txBox="1"/>
              <p:nvPr/>
            </p:nvSpPr>
            <p:spPr>
              <a:xfrm>
                <a:off x="4569039" y="3198665"/>
                <a:ext cx="25744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A3C57C-EE6D-2DBE-02B5-0F5ADDF3E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039" y="3198665"/>
                <a:ext cx="257442" cy="184666"/>
              </a:xfrm>
              <a:prstGeom prst="rect">
                <a:avLst/>
              </a:prstGeom>
              <a:blipFill>
                <a:blip r:embed="rId17"/>
                <a:stretch>
                  <a:fillRect l="-14286" r="-476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DFB431-24DF-CB2C-396B-E99ACF146BBF}"/>
              </a:ext>
            </a:extLst>
          </p:cNvPr>
          <p:cNvCxnSpPr>
            <a:cxnSpLocks/>
          </p:cNvCxnSpPr>
          <p:nvPr/>
        </p:nvCxnSpPr>
        <p:spPr>
          <a:xfrm>
            <a:off x="4393328" y="3421966"/>
            <a:ext cx="59182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160CFC-65E9-C604-495B-96732E5ACF1A}"/>
              </a:ext>
            </a:extLst>
          </p:cNvPr>
          <p:cNvCxnSpPr>
            <a:cxnSpLocks/>
          </p:cNvCxnSpPr>
          <p:nvPr/>
        </p:nvCxnSpPr>
        <p:spPr>
          <a:xfrm>
            <a:off x="5555524" y="1164492"/>
            <a:ext cx="0" cy="59793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3E8038D-BD50-C2DF-4B8C-A12C2D90FE3B}"/>
                  </a:ext>
                </a:extLst>
              </p:cNvPr>
              <p:cNvSpPr txBox="1"/>
              <p:nvPr/>
            </p:nvSpPr>
            <p:spPr>
              <a:xfrm>
                <a:off x="3027432" y="1905103"/>
                <a:ext cx="2543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3E8038D-BD50-C2DF-4B8C-A12C2D90F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32" y="1905103"/>
                <a:ext cx="254300" cy="184666"/>
              </a:xfrm>
              <a:prstGeom prst="rect">
                <a:avLst/>
              </a:prstGeom>
              <a:blipFill>
                <a:blip r:embed="rId18"/>
                <a:stretch>
                  <a:fillRect l="-9756" r="-4878"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0530F7E-712D-0B74-0732-51F738E0A313}"/>
              </a:ext>
            </a:extLst>
          </p:cNvPr>
          <p:cNvCxnSpPr>
            <a:cxnSpLocks/>
          </p:cNvCxnSpPr>
          <p:nvPr/>
        </p:nvCxnSpPr>
        <p:spPr>
          <a:xfrm>
            <a:off x="4369225" y="683734"/>
            <a:ext cx="2403533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C77AAC8-1E9A-A4A5-3BFA-5FB4B143A11F}"/>
              </a:ext>
            </a:extLst>
          </p:cNvPr>
          <p:cNvCxnSpPr>
            <a:cxnSpLocks/>
          </p:cNvCxnSpPr>
          <p:nvPr/>
        </p:nvCxnSpPr>
        <p:spPr>
          <a:xfrm>
            <a:off x="3011010" y="5109297"/>
            <a:ext cx="39074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374C63-599F-D7E2-5CA2-8C9638C96EB1}"/>
              </a:ext>
            </a:extLst>
          </p:cNvPr>
          <p:cNvCxnSpPr>
            <a:cxnSpLocks/>
          </p:cNvCxnSpPr>
          <p:nvPr/>
        </p:nvCxnSpPr>
        <p:spPr>
          <a:xfrm flipV="1">
            <a:off x="4394262" y="3558617"/>
            <a:ext cx="595350" cy="3009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538E9F-878C-98FA-27FF-3687843AE2EA}"/>
              </a:ext>
            </a:extLst>
          </p:cNvPr>
          <p:cNvCxnSpPr>
            <a:cxnSpLocks/>
          </p:cNvCxnSpPr>
          <p:nvPr/>
        </p:nvCxnSpPr>
        <p:spPr>
          <a:xfrm>
            <a:off x="5855226" y="3572621"/>
            <a:ext cx="369434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5E71B0B-F0A6-974B-8AF3-0BE2ED33DFD3}"/>
                  </a:ext>
                </a:extLst>
              </p:cNvPr>
              <p:cNvSpPr txBox="1"/>
              <p:nvPr/>
            </p:nvSpPr>
            <p:spPr>
              <a:xfrm>
                <a:off x="6839582" y="3734717"/>
                <a:ext cx="16375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,∆</m:t>
                      </m:r>
                      <m:sSub>
                        <m:sSubPr>
                          <m:ctrlP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5E71B0B-F0A6-974B-8AF3-0BE2ED33D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582" y="3734717"/>
                <a:ext cx="1637563" cy="215444"/>
              </a:xfrm>
              <a:prstGeom prst="rect">
                <a:avLst/>
              </a:prstGeom>
              <a:blipFill>
                <a:blip r:embed="rId19"/>
                <a:stretch>
                  <a:fillRect l="-769" t="-11111" r="-307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7B6C16C-BDCA-66A0-9DC5-19CC7D8A103C}"/>
                  </a:ext>
                </a:extLst>
              </p:cNvPr>
              <p:cNvSpPr txBox="1"/>
              <p:nvPr/>
            </p:nvSpPr>
            <p:spPr>
              <a:xfrm>
                <a:off x="6682269" y="4014357"/>
                <a:ext cx="22086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1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CA" sz="1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7B6C16C-BDCA-66A0-9DC5-19CC7D8A1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269" y="4014357"/>
                <a:ext cx="2208630" cy="215444"/>
              </a:xfrm>
              <a:prstGeom prst="rect">
                <a:avLst/>
              </a:prstGeom>
              <a:blipFill>
                <a:blip r:embed="rId20"/>
                <a:stretch>
                  <a:fillRect l="-575" t="-27778" r="-1724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B40BEE-35B3-648B-9862-42CDB52B2717}"/>
              </a:ext>
            </a:extLst>
          </p:cNvPr>
          <p:cNvCxnSpPr>
            <a:cxnSpLocks/>
          </p:cNvCxnSpPr>
          <p:nvPr/>
        </p:nvCxnSpPr>
        <p:spPr>
          <a:xfrm>
            <a:off x="3178805" y="507108"/>
            <a:ext cx="119277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12CD46F-317F-7773-CCD8-3CE414F8F73A}"/>
                  </a:ext>
                </a:extLst>
              </p:cNvPr>
              <p:cNvSpPr txBox="1"/>
              <p:nvPr/>
            </p:nvSpPr>
            <p:spPr>
              <a:xfrm>
                <a:off x="3269576" y="251763"/>
                <a:ext cx="1022198" cy="2478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box>
                        <m:box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CA" sz="1400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12CD46F-317F-7773-CCD8-3CE414F8F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576" y="251763"/>
                <a:ext cx="1022198" cy="247825"/>
              </a:xfrm>
              <a:prstGeom prst="rect">
                <a:avLst/>
              </a:prstGeom>
              <a:blipFill>
                <a:blip r:embed="rId21"/>
                <a:stretch>
                  <a:fillRect l="-4938" r="-1235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7D76736-FDF7-6B6C-AC81-A547826770E7}"/>
              </a:ext>
            </a:extLst>
          </p:cNvPr>
          <p:cNvCxnSpPr>
            <a:cxnSpLocks/>
          </p:cNvCxnSpPr>
          <p:nvPr/>
        </p:nvCxnSpPr>
        <p:spPr>
          <a:xfrm>
            <a:off x="3696208" y="3421253"/>
            <a:ext cx="69712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CA54D5E-C1B2-0CD9-3634-FCFE196A46E0}"/>
                  </a:ext>
                </a:extLst>
              </p:cNvPr>
              <p:cNvSpPr txBox="1"/>
              <p:nvPr/>
            </p:nvSpPr>
            <p:spPr>
              <a:xfrm>
                <a:off x="3454218" y="3115292"/>
                <a:ext cx="933694" cy="2124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box>
                        <m:boxPr>
                          <m:ctrlP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en-CA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CA" sz="1200" b="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CA54D5E-C1B2-0CD9-3634-FCFE196A4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218" y="3115292"/>
                <a:ext cx="933694" cy="212494"/>
              </a:xfrm>
              <a:prstGeom prst="rect">
                <a:avLst/>
              </a:prstGeom>
              <a:blipFill>
                <a:blip r:embed="rId22"/>
                <a:stretch>
                  <a:fillRect l="-675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329FAAD-BA7E-2FEE-7CB5-77C3651A3984}"/>
                  </a:ext>
                </a:extLst>
              </p:cNvPr>
              <p:cNvSpPr txBox="1"/>
              <p:nvPr/>
            </p:nvSpPr>
            <p:spPr>
              <a:xfrm>
                <a:off x="6957256" y="854440"/>
                <a:ext cx="192783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      = (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329FAAD-BA7E-2FEE-7CB5-77C3651A3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256" y="854440"/>
                <a:ext cx="1927835" cy="215444"/>
              </a:xfrm>
              <a:prstGeom prst="rect">
                <a:avLst/>
              </a:prstGeom>
              <a:blipFill>
                <a:blip r:embed="rId23"/>
                <a:stretch>
                  <a:fillRect l="-3268" t="-11111" r="-326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6E5B49-0347-80B5-9892-D86FC2AC9735}"/>
              </a:ext>
            </a:extLst>
          </p:cNvPr>
          <p:cNvCxnSpPr>
            <a:cxnSpLocks/>
          </p:cNvCxnSpPr>
          <p:nvPr/>
        </p:nvCxnSpPr>
        <p:spPr>
          <a:xfrm flipV="1">
            <a:off x="4145629" y="722732"/>
            <a:ext cx="1473514" cy="52060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BA03D66-BAD5-76E7-7BA9-951DC7FA4E0D}"/>
              </a:ext>
            </a:extLst>
          </p:cNvPr>
          <p:cNvCxnSpPr>
            <a:cxnSpLocks/>
          </p:cNvCxnSpPr>
          <p:nvPr/>
        </p:nvCxnSpPr>
        <p:spPr>
          <a:xfrm>
            <a:off x="3154582" y="1486871"/>
            <a:ext cx="1023601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FF6DC84-72C1-F607-B5B2-4E21C901CF1F}"/>
                  </a:ext>
                </a:extLst>
              </p:cNvPr>
              <p:cNvSpPr txBox="1"/>
              <p:nvPr/>
            </p:nvSpPr>
            <p:spPr>
              <a:xfrm>
                <a:off x="3870487" y="1792230"/>
                <a:ext cx="48898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FF6DC84-72C1-F607-B5B2-4E21C901C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487" y="1792230"/>
                <a:ext cx="488980" cy="169277"/>
              </a:xfrm>
              <a:prstGeom prst="rect">
                <a:avLst/>
              </a:prstGeom>
              <a:blipFill>
                <a:blip r:embed="rId24"/>
                <a:stretch>
                  <a:fillRect l="-3750" b="-142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BCBD440-29AF-8CA0-ADC5-21CF94D2C108}"/>
              </a:ext>
            </a:extLst>
          </p:cNvPr>
          <p:cNvCxnSpPr>
            <a:cxnSpLocks/>
          </p:cNvCxnSpPr>
          <p:nvPr/>
        </p:nvCxnSpPr>
        <p:spPr>
          <a:xfrm>
            <a:off x="4178208" y="1486871"/>
            <a:ext cx="0" cy="2709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903381C-B4F3-5815-B397-FB1B41DB9DA8}"/>
                  </a:ext>
                </a:extLst>
              </p:cNvPr>
              <p:cNvSpPr txBox="1"/>
              <p:nvPr/>
            </p:nvSpPr>
            <p:spPr>
              <a:xfrm>
                <a:off x="5157866" y="1773058"/>
                <a:ext cx="82221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903381C-B4F3-5815-B397-FB1B41DB9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66" y="1773058"/>
                <a:ext cx="822212" cy="169277"/>
              </a:xfrm>
              <a:prstGeom prst="rect">
                <a:avLst/>
              </a:prstGeom>
              <a:blipFill>
                <a:blip r:embed="rId25"/>
                <a:stretch>
                  <a:fillRect l="-2222" r="-20741" b="-107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2B0648C-D13B-8E8F-CB8F-16B1D13E5E1E}"/>
              </a:ext>
            </a:extLst>
          </p:cNvPr>
          <p:cNvCxnSpPr>
            <a:cxnSpLocks/>
          </p:cNvCxnSpPr>
          <p:nvPr/>
        </p:nvCxnSpPr>
        <p:spPr>
          <a:xfrm flipV="1">
            <a:off x="4007644" y="3581476"/>
            <a:ext cx="698422" cy="2800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FBCF8A7-42CE-64BC-BEAD-3C6CABFDB399}"/>
              </a:ext>
            </a:extLst>
          </p:cNvPr>
          <p:cNvCxnSpPr>
            <a:cxnSpLocks/>
          </p:cNvCxnSpPr>
          <p:nvPr/>
        </p:nvCxnSpPr>
        <p:spPr>
          <a:xfrm flipV="1">
            <a:off x="5347743" y="3601798"/>
            <a:ext cx="692200" cy="25977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BC4B6E2-FE05-4B1A-E4C1-41861C9F1352}"/>
                  </a:ext>
                </a:extLst>
              </p:cNvPr>
              <p:cNvSpPr txBox="1"/>
              <p:nvPr/>
            </p:nvSpPr>
            <p:spPr>
              <a:xfrm>
                <a:off x="5561387" y="295227"/>
                <a:ext cx="29399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BC4B6E2-FE05-4B1A-E4C1-41861C9F1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387" y="295227"/>
                <a:ext cx="293990" cy="215444"/>
              </a:xfrm>
              <a:prstGeom prst="rect">
                <a:avLst/>
              </a:prstGeom>
              <a:blipFill>
                <a:blip r:embed="rId26"/>
                <a:stretch>
                  <a:fillRect l="-12000" r="-4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EDDECDB-38F6-98F9-E9A7-7974DB257386}"/>
              </a:ext>
            </a:extLst>
          </p:cNvPr>
          <p:cNvCxnSpPr>
            <a:cxnSpLocks/>
          </p:cNvCxnSpPr>
          <p:nvPr/>
        </p:nvCxnSpPr>
        <p:spPr>
          <a:xfrm>
            <a:off x="4369225" y="507108"/>
            <a:ext cx="240353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4DEE70C-5FC8-14AE-97C4-5EFC71B07153}"/>
              </a:ext>
            </a:extLst>
          </p:cNvPr>
          <p:cNvCxnSpPr>
            <a:cxnSpLocks/>
          </p:cNvCxnSpPr>
          <p:nvPr/>
        </p:nvCxnSpPr>
        <p:spPr>
          <a:xfrm>
            <a:off x="3699644" y="3901603"/>
            <a:ext cx="598759" cy="0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92553B2-5825-0312-48A3-4251ACBF97C7}"/>
              </a:ext>
            </a:extLst>
          </p:cNvPr>
          <p:cNvCxnSpPr>
            <a:cxnSpLocks/>
          </p:cNvCxnSpPr>
          <p:nvPr/>
        </p:nvCxnSpPr>
        <p:spPr>
          <a:xfrm>
            <a:off x="5161519" y="3901603"/>
            <a:ext cx="372447" cy="0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BCDD096-870F-DE3F-B5DA-D27D2D29CA6F}"/>
              </a:ext>
            </a:extLst>
          </p:cNvPr>
          <p:cNvCxnSpPr>
            <a:cxnSpLocks/>
          </p:cNvCxnSpPr>
          <p:nvPr/>
        </p:nvCxnSpPr>
        <p:spPr>
          <a:xfrm>
            <a:off x="3201465" y="4633123"/>
            <a:ext cx="2317066" cy="0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A6DADD1-347C-79A7-7A3E-DA6AE486CA65}"/>
              </a:ext>
            </a:extLst>
          </p:cNvPr>
          <p:cNvCxnSpPr>
            <a:cxnSpLocks/>
          </p:cNvCxnSpPr>
          <p:nvPr/>
        </p:nvCxnSpPr>
        <p:spPr>
          <a:xfrm>
            <a:off x="3154582" y="1273414"/>
            <a:ext cx="2404256" cy="0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2EB2FB2-EFE0-5CEB-B76D-76E588F0E1F8}"/>
                  </a:ext>
                </a:extLst>
              </p:cNvPr>
              <p:cNvSpPr txBox="1"/>
              <p:nvPr/>
            </p:nvSpPr>
            <p:spPr>
              <a:xfrm>
                <a:off x="2328403" y="1385722"/>
                <a:ext cx="70552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𝑎𝑟𝑟𝑖𝑣𝑎𝑙</m:t>
                    </m:r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 -</a:t>
                </a:r>
                <a14:m>
                  <m:oMath xmlns:m="http://schemas.openxmlformats.org/officeDocument/2006/math">
                    <m:r>
                      <a:rPr lang="en-CA" sz="12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2EB2FB2-EFE0-5CEB-B76D-76E588F0E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403" y="1385722"/>
                <a:ext cx="705528" cy="184666"/>
              </a:xfrm>
              <a:prstGeom prst="rect">
                <a:avLst/>
              </a:prstGeom>
              <a:blipFill>
                <a:blip r:embed="rId27"/>
                <a:stretch>
                  <a:fillRect l="-7018" t="-18750" r="-3509" b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9DD7A05-193A-F3EB-8942-D980B4310857}"/>
                  </a:ext>
                </a:extLst>
              </p:cNvPr>
              <p:cNvSpPr txBox="1"/>
              <p:nvPr/>
            </p:nvSpPr>
            <p:spPr>
              <a:xfrm>
                <a:off x="2012552" y="1164492"/>
                <a:ext cx="102360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𝑑𝑒𝑝𝑎𝑟𝑡𝑢𝑟𝑒</m:t>
                    </m:r>
                  </m:oMath>
                </a14:m>
                <a:r>
                  <a:rPr lang="en-US" sz="1200" dirty="0"/>
                  <a:t> - </a:t>
                </a:r>
                <a14:m>
                  <m:oMath xmlns:m="http://schemas.openxmlformats.org/officeDocument/2006/math"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9DD7A05-193A-F3EB-8942-D980B4310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552" y="1164492"/>
                <a:ext cx="1023601" cy="184666"/>
              </a:xfrm>
              <a:prstGeom prst="rect">
                <a:avLst/>
              </a:prstGeom>
              <a:blipFill>
                <a:blip r:embed="rId28"/>
                <a:stretch>
                  <a:fillRect t="-25000" r="-2439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308FC66-93BC-D679-6618-FFB2C29C1D6A}"/>
                  </a:ext>
                </a:extLst>
              </p:cNvPr>
              <p:cNvSpPr txBox="1"/>
              <p:nvPr/>
            </p:nvSpPr>
            <p:spPr>
              <a:xfrm>
                <a:off x="2328403" y="4763696"/>
                <a:ext cx="789876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CA" sz="1100" b="0" i="1" smtClean="0">
                        <a:latin typeface="Cambria Math" panose="02040503050406030204" pitchFamily="18" charset="0"/>
                      </a:rPr>
                      <m:t>𝑎𝑟𝑟𝑖𝑣𝑎𝑙</m:t>
                    </m:r>
                  </m:oMath>
                </a14:m>
                <a:r>
                  <a:rPr lang="en-US" sz="1100" dirty="0"/>
                  <a:t> - </a:t>
                </a:r>
                <a14:m>
                  <m:oMath xmlns:m="http://schemas.openxmlformats.org/officeDocument/2006/math">
                    <m:r>
                      <a:rPr lang="en-CA" sz="11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1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308FC66-93BC-D679-6618-FFB2C29C1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403" y="4763696"/>
                <a:ext cx="789876" cy="169277"/>
              </a:xfrm>
              <a:prstGeom prst="rect">
                <a:avLst/>
              </a:prstGeom>
              <a:blipFill>
                <a:blip r:embed="rId29"/>
                <a:stretch>
                  <a:fillRect t="-20000" r="-3175" b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0B4485B-6440-4878-F16F-F415E11D989E}"/>
                  </a:ext>
                </a:extLst>
              </p:cNvPr>
              <p:cNvSpPr txBox="1"/>
              <p:nvPr/>
            </p:nvSpPr>
            <p:spPr>
              <a:xfrm>
                <a:off x="1779553" y="4529054"/>
                <a:ext cx="1330336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CA" sz="1100" b="0" i="1" smtClean="0">
                        <a:latin typeface="Cambria Math" panose="02040503050406030204" pitchFamily="18" charset="0"/>
                      </a:rPr>
                      <m:t>𝑑𝑒𝑝</m:t>
                    </m:r>
                    <m:r>
                      <a:rPr lang="en-CA" sz="11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CA" sz="1100" b="0" i="1" smtClean="0">
                        <a:latin typeface="Cambria Math" panose="02040503050406030204" pitchFamily="18" charset="0"/>
                      </a:rPr>
                      <m:t>𝑤𝑖𝑛𝑑𝑜𝑤</m:t>
                    </m:r>
                  </m:oMath>
                </a14:m>
                <a:r>
                  <a:rPr lang="en-US" sz="1100" dirty="0"/>
                  <a:t> - </a:t>
                </a:r>
                <a14:m>
                  <m:oMath xmlns:m="http://schemas.openxmlformats.org/officeDocument/2006/math">
                    <m:r>
                      <a:rPr lang="en-CA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100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0B4485B-6440-4878-F16F-F415E11D9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553" y="4529054"/>
                <a:ext cx="1330336" cy="169277"/>
              </a:xfrm>
              <a:prstGeom prst="rect">
                <a:avLst/>
              </a:prstGeom>
              <a:blipFill>
                <a:blip r:embed="rId30"/>
                <a:stretch>
                  <a:fillRect t="-20000" r="-2857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1BCAC37-91FE-011E-2CBC-CDBA38651B19}"/>
                  </a:ext>
                </a:extLst>
              </p:cNvPr>
              <p:cNvSpPr txBox="1"/>
              <p:nvPr/>
            </p:nvSpPr>
            <p:spPr>
              <a:xfrm>
                <a:off x="2433169" y="3455173"/>
                <a:ext cx="709662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CA" sz="1100" b="0" i="1" smtClean="0">
                        <a:latin typeface="Cambria Math" panose="02040503050406030204" pitchFamily="18" charset="0"/>
                      </a:rPr>
                      <m:t>𝑎𝑟𝑟𝑖𝑣𝑎𝑙</m:t>
                    </m:r>
                  </m:oMath>
                </a14:m>
                <a:r>
                  <a:rPr lang="en-US" sz="1100" dirty="0"/>
                  <a:t> -</a:t>
                </a:r>
                <a14:m>
                  <m:oMath xmlns:m="http://schemas.openxmlformats.org/officeDocument/2006/math">
                    <m:r>
                      <a:rPr lang="en-CA" sz="11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100" b="0" i="0" dirty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endParaRPr lang="en-US" sz="11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1BCAC37-91FE-011E-2CBC-CDBA38651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169" y="3455173"/>
                <a:ext cx="709662" cy="169277"/>
              </a:xfrm>
              <a:prstGeom prst="rect">
                <a:avLst/>
              </a:prstGeom>
              <a:blipFill>
                <a:blip r:embed="rId31"/>
                <a:stretch>
                  <a:fillRect t="-28571" r="-7018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BF5E70BA-F833-BDCD-FC90-AFED55EC06AF}"/>
                  </a:ext>
                </a:extLst>
              </p:cNvPr>
              <p:cNvSpPr txBox="1"/>
              <p:nvPr/>
            </p:nvSpPr>
            <p:spPr>
              <a:xfrm>
                <a:off x="1735813" y="3787442"/>
                <a:ext cx="139924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CA" sz="1100" b="0" i="1" smtClean="0">
                        <a:latin typeface="Cambria Math" panose="02040503050406030204" pitchFamily="18" charset="0"/>
                      </a:rPr>
                      <m:t>𝑓𝑒𝑎𝑠𝑖𝑏𝑙𝑒</m:t>
                    </m:r>
                    <m:r>
                      <a:rPr lang="en-CA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100" b="0" i="1" smtClean="0">
                        <a:latin typeface="Cambria Math" panose="02040503050406030204" pitchFamily="18" charset="0"/>
                      </a:rPr>
                      <m:t>𝑑𝑒𝑝</m:t>
                    </m:r>
                    <m:r>
                      <a:rPr lang="en-CA" sz="11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1100" dirty="0"/>
                  <a:t>-</a:t>
                </a:r>
                <a14:m>
                  <m:oMath xmlns:m="http://schemas.openxmlformats.org/officeDocument/2006/math">
                    <m:r>
                      <a:rPr lang="en-CA" sz="11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1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BF5E70BA-F833-BDCD-FC90-AFED55EC0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13" y="3787442"/>
                <a:ext cx="1399243" cy="169277"/>
              </a:xfrm>
              <a:prstGeom prst="rect">
                <a:avLst/>
              </a:prstGeom>
              <a:blipFill>
                <a:blip r:embed="rId32"/>
                <a:stretch>
                  <a:fillRect t="-28571" r="-2703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6E0B2E0-5098-E785-26EC-289913184FC3}"/>
              </a:ext>
            </a:extLst>
          </p:cNvPr>
          <p:cNvCxnSpPr>
            <a:cxnSpLocks/>
          </p:cNvCxnSpPr>
          <p:nvPr/>
        </p:nvCxnSpPr>
        <p:spPr>
          <a:xfrm>
            <a:off x="4995248" y="3363697"/>
            <a:ext cx="0" cy="7116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FC612E7-7DDD-B6DE-BB91-7DE7E12E002F}"/>
                  </a:ext>
                </a:extLst>
              </p:cNvPr>
              <p:cNvSpPr txBox="1"/>
              <p:nvPr/>
            </p:nvSpPr>
            <p:spPr>
              <a:xfrm>
                <a:off x="2265032" y="590209"/>
                <a:ext cx="79600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𝑎𝑟𝑟𝑖𝑣𝑎𝑙</m:t>
                    </m:r>
                  </m:oMath>
                </a14:m>
                <a:r>
                  <a:rPr lang="en-US" sz="1200" dirty="0"/>
                  <a:t>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200" b="0" i="0" dirty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FC612E7-7DDD-B6DE-BB91-7DE7E12E0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032" y="590209"/>
                <a:ext cx="796004" cy="184666"/>
              </a:xfrm>
              <a:prstGeom prst="rect">
                <a:avLst/>
              </a:prstGeom>
              <a:blipFill>
                <a:blip r:embed="rId33"/>
                <a:stretch>
                  <a:fillRect t="-26667" r="-7937" b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8815DFD-8905-A80B-18CD-1295173C07FE}"/>
              </a:ext>
            </a:extLst>
          </p:cNvPr>
          <p:cNvCxnSpPr>
            <a:cxnSpLocks/>
          </p:cNvCxnSpPr>
          <p:nvPr/>
        </p:nvCxnSpPr>
        <p:spPr>
          <a:xfrm>
            <a:off x="5847835" y="3387153"/>
            <a:ext cx="0" cy="17082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A9DC007-630B-7CAD-BC9B-94956B7E3FB0}"/>
              </a:ext>
            </a:extLst>
          </p:cNvPr>
          <p:cNvCxnSpPr>
            <a:cxnSpLocks/>
          </p:cNvCxnSpPr>
          <p:nvPr/>
        </p:nvCxnSpPr>
        <p:spPr>
          <a:xfrm>
            <a:off x="6224660" y="3391925"/>
            <a:ext cx="0" cy="17082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E26D17C-C726-80F4-A4F6-958FE7F28B12}"/>
              </a:ext>
            </a:extLst>
          </p:cNvPr>
          <p:cNvCxnSpPr>
            <a:cxnSpLocks/>
          </p:cNvCxnSpPr>
          <p:nvPr/>
        </p:nvCxnSpPr>
        <p:spPr>
          <a:xfrm>
            <a:off x="4180100" y="4838299"/>
            <a:ext cx="0" cy="2714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CBC7CC13-A34F-A888-D49B-4CC6F2EF6C9A}"/>
                  </a:ext>
                </a:extLst>
              </p:cNvPr>
              <p:cNvSpPr txBox="1"/>
              <p:nvPr/>
            </p:nvSpPr>
            <p:spPr>
              <a:xfrm>
                <a:off x="5391381" y="5117747"/>
                <a:ext cx="2543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CBC7CC13-A34F-A888-D49B-4CC6F2EF6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381" y="5117747"/>
                <a:ext cx="254300" cy="184666"/>
              </a:xfrm>
              <a:prstGeom prst="rect">
                <a:avLst/>
              </a:prstGeom>
              <a:blipFill>
                <a:blip r:embed="rId34"/>
                <a:stretch>
                  <a:fillRect l="-19048" r="-2857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BF0E3C6-9223-6B5E-7CC8-4F3AAEA3331F}"/>
              </a:ext>
            </a:extLst>
          </p:cNvPr>
          <p:cNvCxnSpPr>
            <a:cxnSpLocks/>
          </p:cNvCxnSpPr>
          <p:nvPr/>
        </p:nvCxnSpPr>
        <p:spPr>
          <a:xfrm>
            <a:off x="3199343" y="4838299"/>
            <a:ext cx="97884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0A99FCA-0EA0-BBC2-89EF-8849A7085BA5}"/>
              </a:ext>
            </a:extLst>
          </p:cNvPr>
          <p:cNvGrpSpPr/>
          <p:nvPr/>
        </p:nvGrpSpPr>
        <p:grpSpPr>
          <a:xfrm>
            <a:off x="3199344" y="4090684"/>
            <a:ext cx="1972852" cy="276999"/>
            <a:chOff x="2049517" y="1135117"/>
            <a:chExt cx="2732688" cy="441435"/>
          </a:xfrm>
        </p:grpSpPr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44AB0D2B-12C6-376F-C6E1-11B5461E7AE1}"/>
                </a:ext>
              </a:extLst>
            </p:cNvPr>
            <p:cNvCxnSpPr/>
            <p:nvPr/>
          </p:nvCxnSpPr>
          <p:spPr>
            <a:xfrm flipV="1">
              <a:off x="2049517" y="1135117"/>
              <a:ext cx="1355835" cy="441435"/>
            </a:xfrm>
            <a:prstGeom prst="bentConnector3">
              <a:avLst>
                <a:gd name="adj1" fmla="val 51092"/>
              </a:avLst>
            </a:prstGeom>
            <a:ln w="28575"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730B3534-1395-D54F-E646-F97904A4D889}"/>
                </a:ext>
              </a:extLst>
            </p:cNvPr>
            <p:cNvCxnSpPr>
              <a:cxnSpLocks/>
            </p:cNvCxnSpPr>
            <p:nvPr/>
          </p:nvCxnSpPr>
          <p:spPr>
            <a:xfrm>
              <a:off x="3258205" y="1135117"/>
              <a:ext cx="1524000" cy="441435"/>
            </a:xfrm>
            <a:prstGeom prst="bentConnector3">
              <a:avLst>
                <a:gd name="adj1" fmla="val 84244"/>
              </a:avLst>
            </a:prstGeom>
            <a:ln w="28575"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690F5D-4249-DB6A-E0C7-A539225D7C0B}"/>
              </a:ext>
            </a:extLst>
          </p:cNvPr>
          <p:cNvGrpSpPr/>
          <p:nvPr/>
        </p:nvGrpSpPr>
        <p:grpSpPr>
          <a:xfrm>
            <a:off x="5161520" y="4090685"/>
            <a:ext cx="1491530" cy="277000"/>
            <a:chOff x="2049517" y="1135117"/>
            <a:chExt cx="2732688" cy="441435"/>
          </a:xfrm>
        </p:grpSpPr>
        <p:cxnSp>
          <p:nvCxnSpPr>
            <p:cNvPr id="17" name="Elbow Connector 35">
              <a:extLst>
                <a:ext uri="{FF2B5EF4-FFF2-40B4-BE49-F238E27FC236}">
                  <a16:creationId xmlns:a16="http://schemas.microsoft.com/office/drawing/2014/main" id="{378040ED-DB4B-ECEE-10F0-7D5D1CBD19B3}"/>
                </a:ext>
              </a:extLst>
            </p:cNvPr>
            <p:cNvCxnSpPr/>
            <p:nvPr/>
          </p:nvCxnSpPr>
          <p:spPr>
            <a:xfrm flipV="1">
              <a:off x="2049517" y="1135117"/>
              <a:ext cx="1355835" cy="441435"/>
            </a:xfrm>
            <a:prstGeom prst="bentConnector3">
              <a:avLst>
                <a:gd name="adj1" fmla="val 7"/>
              </a:avLst>
            </a:prstGeom>
            <a:ln w="28575"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36">
              <a:extLst>
                <a:ext uri="{FF2B5EF4-FFF2-40B4-BE49-F238E27FC236}">
                  <a16:creationId xmlns:a16="http://schemas.microsoft.com/office/drawing/2014/main" id="{F63CA66A-259A-66D1-9D7F-9E91B002E8D5}"/>
                </a:ext>
              </a:extLst>
            </p:cNvPr>
            <p:cNvCxnSpPr>
              <a:cxnSpLocks/>
            </p:cNvCxnSpPr>
            <p:nvPr/>
          </p:nvCxnSpPr>
          <p:spPr>
            <a:xfrm>
              <a:off x="3258205" y="1135117"/>
              <a:ext cx="1524000" cy="441435"/>
            </a:xfrm>
            <a:prstGeom prst="bentConnector3">
              <a:avLst>
                <a:gd name="adj1" fmla="val 84244"/>
              </a:avLst>
            </a:prstGeom>
            <a:ln w="28575"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CDEE8F4-E40B-9E2B-FA27-CA1D67962D7D}"/>
              </a:ext>
            </a:extLst>
          </p:cNvPr>
          <p:cNvGrpSpPr/>
          <p:nvPr/>
        </p:nvGrpSpPr>
        <p:grpSpPr>
          <a:xfrm>
            <a:off x="3874254" y="5127687"/>
            <a:ext cx="405168" cy="173467"/>
            <a:chOff x="3898390" y="5457506"/>
            <a:chExt cx="405168" cy="173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BB75BDAE-B899-CB82-3B85-F0590BC3226B}"/>
                    </a:ext>
                  </a:extLst>
                </p:cNvPr>
                <p:cNvSpPr txBox="1"/>
                <p:nvPr/>
              </p:nvSpPr>
              <p:spPr>
                <a:xfrm>
                  <a:off x="4131138" y="5461696"/>
                  <a:ext cx="172420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CA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BB75BDAE-B899-CB82-3B85-F0590BC322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1138" y="5461696"/>
                  <a:ext cx="172420" cy="169277"/>
                </a:xfrm>
                <a:prstGeom prst="rect">
                  <a:avLst/>
                </a:prstGeom>
                <a:blipFill>
                  <a:blip r:embed="rId35"/>
                  <a:stretch>
                    <a:fillRect l="-21429" b="-1428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C88EAB8-9858-3950-B217-EC8B3F881C89}"/>
                    </a:ext>
                  </a:extLst>
                </p:cNvPr>
                <p:cNvSpPr txBox="1"/>
                <p:nvPr/>
              </p:nvSpPr>
              <p:spPr>
                <a:xfrm>
                  <a:off x="3898390" y="5457506"/>
                  <a:ext cx="180114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C88EAB8-9858-3950-B217-EC8B3F881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8390" y="5457506"/>
                  <a:ext cx="180114" cy="169277"/>
                </a:xfrm>
                <a:prstGeom prst="rect">
                  <a:avLst/>
                </a:prstGeom>
                <a:blipFill>
                  <a:blip r:embed="rId36"/>
                  <a:stretch>
                    <a:fillRect l="-10345" r="-3448" b="-1481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07B6EEA2-5572-EAB1-3035-C03125782160}"/>
                    </a:ext>
                  </a:extLst>
                </p:cNvPr>
                <p:cNvSpPr txBox="1"/>
                <p:nvPr/>
              </p:nvSpPr>
              <p:spPr>
                <a:xfrm>
                  <a:off x="4031907" y="5457506"/>
                  <a:ext cx="137858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07B6EEA2-5572-EAB1-3035-C03125782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907" y="5457506"/>
                  <a:ext cx="137858" cy="169277"/>
                </a:xfrm>
                <a:prstGeom prst="rect">
                  <a:avLst/>
                </a:prstGeom>
                <a:blipFill>
                  <a:blip r:embed="rId37"/>
                  <a:stretch>
                    <a:fillRect l="-17391" r="-17391" b="-740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3466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7951DAD-0F2A-CC2D-CC5A-04DC134B94AD}"/>
              </a:ext>
            </a:extLst>
          </p:cNvPr>
          <p:cNvCxnSpPr>
            <a:cxnSpLocks/>
          </p:cNvCxnSpPr>
          <p:nvPr/>
        </p:nvCxnSpPr>
        <p:spPr>
          <a:xfrm>
            <a:off x="2757488" y="1757869"/>
            <a:ext cx="41609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5B7411-883A-E67F-7EA3-51FD5420090A}"/>
              </a:ext>
            </a:extLst>
          </p:cNvPr>
          <p:cNvCxnSpPr>
            <a:cxnSpLocks/>
          </p:cNvCxnSpPr>
          <p:nvPr/>
        </p:nvCxnSpPr>
        <p:spPr>
          <a:xfrm>
            <a:off x="3160328" y="391896"/>
            <a:ext cx="0" cy="134685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B4D91E-AFD9-E64C-0920-1EF3E16A0679}"/>
                  </a:ext>
                </a:extLst>
              </p:cNvPr>
              <p:cNvSpPr txBox="1"/>
              <p:nvPr/>
            </p:nvSpPr>
            <p:spPr>
              <a:xfrm>
                <a:off x="3047205" y="1725237"/>
                <a:ext cx="1953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B4D91E-AFD9-E64C-0920-1EF3E16A0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05" y="1725237"/>
                <a:ext cx="195373" cy="184666"/>
              </a:xfrm>
              <a:prstGeom prst="rect">
                <a:avLst/>
              </a:prstGeom>
              <a:blipFill>
                <a:blip r:embed="rId2"/>
                <a:stretch>
                  <a:fillRect l="-125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E685B2B-0F85-FBE5-F82D-027BB8E2DA30}"/>
              </a:ext>
            </a:extLst>
          </p:cNvPr>
          <p:cNvCxnSpPr>
            <a:cxnSpLocks/>
          </p:cNvCxnSpPr>
          <p:nvPr/>
        </p:nvCxnSpPr>
        <p:spPr>
          <a:xfrm>
            <a:off x="6772758" y="439071"/>
            <a:ext cx="0" cy="12927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803F94-38AD-1574-AD3B-7039B93246FC}"/>
                  </a:ext>
                </a:extLst>
              </p:cNvPr>
              <p:cNvSpPr txBox="1"/>
              <p:nvPr/>
            </p:nvSpPr>
            <p:spPr>
              <a:xfrm>
                <a:off x="4443460" y="1748800"/>
                <a:ext cx="2543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803F94-38AD-1574-AD3B-7039B9324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460" y="1748800"/>
                <a:ext cx="254300" cy="184666"/>
              </a:xfrm>
              <a:prstGeom prst="rect">
                <a:avLst/>
              </a:prstGeom>
              <a:blipFill>
                <a:blip r:embed="rId3"/>
                <a:stretch>
                  <a:fillRect l="-454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0962C1-2779-AA93-6908-23CF2048013E}"/>
              </a:ext>
            </a:extLst>
          </p:cNvPr>
          <p:cNvCxnSpPr>
            <a:cxnSpLocks/>
          </p:cNvCxnSpPr>
          <p:nvPr/>
        </p:nvCxnSpPr>
        <p:spPr>
          <a:xfrm>
            <a:off x="4371580" y="459834"/>
            <a:ext cx="0" cy="12927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E50F292-C1B1-23A8-5573-F248BEEC093A}"/>
              </a:ext>
            </a:extLst>
          </p:cNvPr>
          <p:cNvCxnSpPr>
            <a:cxnSpLocks/>
          </p:cNvCxnSpPr>
          <p:nvPr/>
        </p:nvCxnSpPr>
        <p:spPr>
          <a:xfrm>
            <a:off x="3200404" y="3431784"/>
            <a:ext cx="0" cy="17633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819FC7E-EF11-3CCC-F7ED-1913E6C93772}"/>
                  </a:ext>
                </a:extLst>
              </p:cNvPr>
              <p:cNvSpPr txBox="1"/>
              <p:nvPr/>
            </p:nvSpPr>
            <p:spPr>
              <a:xfrm>
                <a:off x="3101657" y="5205631"/>
                <a:ext cx="1953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819FC7E-EF11-3CCC-F7ED-1913E6C93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657" y="5205631"/>
                <a:ext cx="195373" cy="184666"/>
              </a:xfrm>
              <a:prstGeom prst="rect">
                <a:avLst/>
              </a:prstGeom>
              <a:blipFill>
                <a:blip r:embed="rId4"/>
                <a:stretch>
                  <a:fillRect l="-12500" r="-3125" b="-1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8893A6B-C19A-F58C-32CF-379EF67783A8}"/>
                  </a:ext>
                </a:extLst>
              </p:cNvPr>
              <p:cNvSpPr txBox="1"/>
              <p:nvPr/>
            </p:nvSpPr>
            <p:spPr>
              <a:xfrm>
                <a:off x="4363826" y="5206296"/>
                <a:ext cx="2543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8893A6B-C19A-F58C-32CF-379EF6778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826" y="5206296"/>
                <a:ext cx="254300" cy="184666"/>
              </a:xfrm>
              <a:prstGeom prst="rect">
                <a:avLst/>
              </a:prstGeom>
              <a:blipFill>
                <a:blip r:embed="rId5"/>
                <a:stretch>
                  <a:fillRect l="-7143" b="-1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CA26AD-5751-33D2-84C5-FAEE8BCCF6CF}"/>
                  </a:ext>
                </a:extLst>
              </p:cNvPr>
              <p:cNvSpPr txBox="1"/>
              <p:nvPr/>
            </p:nvSpPr>
            <p:spPr>
              <a:xfrm>
                <a:off x="5743940" y="5219452"/>
                <a:ext cx="2543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CA26AD-5751-33D2-84C5-FAEE8BCCF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940" y="5219452"/>
                <a:ext cx="254300" cy="184666"/>
              </a:xfrm>
              <a:prstGeom prst="rect">
                <a:avLst/>
              </a:prstGeom>
              <a:blipFill>
                <a:blip r:embed="rId6"/>
                <a:stretch>
                  <a:fillRect l="-7143" r="-2381" b="-1290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9F2542C-A985-7C15-D5B7-790B7976242A}"/>
              </a:ext>
            </a:extLst>
          </p:cNvPr>
          <p:cNvCxnSpPr>
            <a:cxnSpLocks/>
          </p:cNvCxnSpPr>
          <p:nvPr/>
        </p:nvCxnSpPr>
        <p:spPr>
          <a:xfrm>
            <a:off x="3699644" y="3472289"/>
            <a:ext cx="0" cy="17452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4FD46CF-9AAF-5DED-124E-773D3B1A1CE3}"/>
              </a:ext>
            </a:extLst>
          </p:cNvPr>
          <p:cNvCxnSpPr>
            <a:cxnSpLocks/>
          </p:cNvCxnSpPr>
          <p:nvPr/>
        </p:nvCxnSpPr>
        <p:spPr>
          <a:xfrm>
            <a:off x="4393328" y="3463465"/>
            <a:ext cx="0" cy="174283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6432111-3E4B-B8CE-5A97-77C70DB8AA28}"/>
                  </a:ext>
                </a:extLst>
              </p:cNvPr>
              <p:cNvSpPr txBox="1"/>
              <p:nvPr/>
            </p:nvSpPr>
            <p:spPr>
              <a:xfrm>
                <a:off x="4856135" y="2610089"/>
                <a:ext cx="379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6432111-3E4B-B8CE-5A97-77C70DB8A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135" y="2610089"/>
                <a:ext cx="379143" cy="276999"/>
              </a:xfrm>
              <a:prstGeom prst="rect">
                <a:avLst/>
              </a:prstGeom>
              <a:blipFill>
                <a:blip r:embed="rId7"/>
                <a:stretch>
                  <a:fillRect l="-22581" t="-4348" r="-1935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5288D3-5241-DBC7-C9BD-E3EA7FF38965}"/>
                  </a:ext>
                </a:extLst>
              </p:cNvPr>
              <p:cNvSpPr txBox="1"/>
              <p:nvPr/>
            </p:nvSpPr>
            <p:spPr>
              <a:xfrm>
                <a:off x="4825826" y="6070884"/>
                <a:ext cx="42467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5288D3-5241-DBC7-C9BD-E3EA7FF38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826" y="6070884"/>
                <a:ext cx="424678" cy="276999"/>
              </a:xfrm>
              <a:prstGeom prst="rect">
                <a:avLst/>
              </a:prstGeom>
              <a:blipFill>
                <a:blip r:embed="rId8"/>
                <a:stretch>
                  <a:fillRect l="-13043" t="-2222" r="-14493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B3E79D-8B46-D0C8-B698-127982836687}"/>
                  </a:ext>
                </a:extLst>
              </p:cNvPr>
              <p:cNvSpPr txBox="1"/>
              <p:nvPr/>
            </p:nvSpPr>
            <p:spPr>
              <a:xfrm>
                <a:off x="3202228" y="2237318"/>
                <a:ext cx="170739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= (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CA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B3E79D-8B46-D0C8-B698-127982836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228" y="2237318"/>
                <a:ext cx="1707390" cy="215444"/>
              </a:xfrm>
              <a:prstGeom prst="rect">
                <a:avLst/>
              </a:prstGeom>
              <a:blipFill>
                <a:blip r:embed="rId9"/>
                <a:stretch>
                  <a:fillRect l="-1481" t="-11765" r="-3704" b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50BD83C-C6D8-6617-BC9B-293CAA220420}"/>
                  </a:ext>
                </a:extLst>
              </p:cNvPr>
              <p:cNvSpPr txBox="1"/>
              <p:nvPr/>
            </p:nvSpPr>
            <p:spPr>
              <a:xfrm>
                <a:off x="3174293" y="5668060"/>
                <a:ext cx="16375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,∆</m:t>
                      </m:r>
                      <m:sSub>
                        <m:sSubPr>
                          <m:ctrlP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50BD83C-C6D8-6617-BC9B-293CAA220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293" y="5668060"/>
                <a:ext cx="1637563" cy="215444"/>
              </a:xfrm>
              <a:prstGeom prst="rect">
                <a:avLst/>
              </a:prstGeom>
              <a:blipFill>
                <a:blip r:embed="rId10"/>
                <a:stretch>
                  <a:fillRect l="-1493" r="-3358" b="-314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847B295-13B9-E10F-9EB1-7ECAF57F1787}"/>
              </a:ext>
            </a:extLst>
          </p:cNvPr>
          <p:cNvCxnSpPr>
            <a:cxnSpLocks/>
          </p:cNvCxnSpPr>
          <p:nvPr/>
        </p:nvCxnSpPr>
        <p:spPr>
          <a:xfrm>
            <a:off x="2321243" y="2996264"/>
            <a:ext cx="4597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4DF804F-D045-1219-3959-BC8786EE05FE}"/>
                  </a:ext>
                </a:extLst>
              </p:cNvPr>
              <p:cNvSpPr txBox="1"/>
              <p:nvPr/>
            </p:nvSpPr>
            <p:spPr>
              <a:xfrm>
                <a:off x="3010290" y="4264739"/>
                <a:ext cx="12432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CA" sz="1200" b="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4DF804F-D045-1219-3959-BC8786EE0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290" y="4264739"/>
                <a:ext cx="124329" cy="184666"/>
              </a:xfrm>
              <a:prstGeom prst="rect">
                <a:avLst/>
              </a:prstGeom>
              <a:blipFill>
                <a:blip r:embed="rId11"/>
                <a:stretch>
                  <a:fillRect l="-30000" r="-30000" b="-2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C17A9C2-2435-2CD5-6B0F-D729456844DD}"/>
                  </a:ext>
                </a:extLst>
              </p:cNvPr>
              <p:cNvSpPr txBox="1"/>
              <p:nvPr/>
            </p:nvSpPr>
            <p:spPr>
              <a:xfrm>
                <a:off x="6653050" y="1802230"/>
                <a:ext cx="530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C17A9C2-2435-2CD5-6B0F-D72945684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050" y="1802230"/>
                <a:ext cx="530851" cy="276999"/>
              </a:xfrm>
              <a:prstGeom prst="rect">
                <a:avLst/>
              </a:prstGeom>
              <a:blipFill>
                <a:blip r:embed="rId12"/>
                <a:stretch>
                  <a:fillRect l="-6977" r="-9302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629C4F6-B69C-1198-FC9E-F7A5364C4862}"/>
                  </a:ext>
                </a:extLst>
              </p:cNvPr>
              <p:cNvSpPr txBox="1"/>
              <p:nvPr/>
            </p:nvSpPr>
            <p:spPr>
              <a:xfrm>
                <a:off x="6653050" y="5251306"/>
                <a:ext cx="530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629C4F6-B69C-1198-FC9E-F7A5364C4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050" y="5251306"/>
                <a:ext cx="530851" cy="276999"/>
              </a:xfrm>
              <a:prstGeom prst="rect">
                <a:avLst/>
              </a:prstGeom>
              <a:blipFill>
                <a:blip r:embed="rId13"/>
                <a:stretch>
                  <a:fillRect l="-8046" r="-10345" b="-6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A6A077-4A59-0236-8C6B-6F91137F4115}"/>
                  </a:ext>
                </a:extLst>
              </p:cNvPr>
              <p:cNvSpPr txBox="1"/>
              <p:nvPr/>
            </p:nvSpPr>
            <p:spPr>
              <a:xfrm>
                <a:off x="3518125" y="5209065"/>
                <a:ext cx="2543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A6A077-4A59-0236-8C6B-6F91137F4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125" y="5209065"/>
                <a:ext cx="254300" cy="184666"/>
              </a:xfrm>
              <a:prstGeom prst="rect">
                <a:avLst/>
              </a:prstGeom>
              <a:blipFill>
                <a:blip r:embed="rId14"/>
                <a:stretch>
                  <a:fillRect l="-9524" r="-2381"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C95B88C-7B2A-C8F9-AA8E-A8493ACB13CE}"/>
              </a:ext>
            </a:extLst>
          </p:cNvPr>
          <p:cNvCxnSpPr>
            <a:cxnSpLocks/>
          </p:cNvCxnSpPr>
          <p:nvPr/>
        </p:nvCxnSpPr>
        <p:spPr>
          <a:xfrm>
            <a:off x="5160564" y="4004546"/>
            <a:ext cx="0" cy="12049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420A21-98C6-24FD-9336-184638B9836F}"/>
              </a:ext>
            </a:extLst>
          </p:cNvPr>
          <p:cNvCxnSpPr>
            <a:cxnSpLocks/>
          </p:cNvCxnSpPr>
          <p:nvPr/>
        </p:nvCxnSpPr>
        <p:spPr>
          <a:xfrm flipH="1">
            <a:off x="5524755" y="3984202"/>
            <a:ext cx="9211" cy="122486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64D99F-A61D-8F9B-D9D2-5E7BA07F5580}"/>
                  </a:ext>
                </a:extLst>
              </p:cNvPr>
              <p:cNvSpPr txBox="1"/>
              <p:nvPr/>
            </p:nvSpPr>
            <p:spPr>
              <a:xfrm>
                <a:off x="5901549" y="3287623"/>
                <a:ext cx="25744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64D99F-A61D-8F9B-D9D2-5E7BA07F5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549" y="3287623"/>
                <a:ext cx="257442" cy="184666"/>
              </a:xfrm>
              <a:prstGeom prst="rect">
                <a:avLst/>
              </a:prstGeom>
              <a:blipFill>
                <a:blip r:embed="rId15"/>
                <a:stretch>
                  <a:fillRect l="-14286" r="-4762" b="-96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69B351-A543-49DC-8A74-7B4DA31C5362}"/>
              </a:ext>
            </a:extLst>
          </p:cNvPr>
          <p:cNvCxnSpPr>
            <a:cxnSpLocks/>
          </p:cNvCxnSpPr>
          <p:nvPr/>
        </p:nvCxnSpPr>
        <p:spPr>
          <a:xfrm>
            <a:off x="5853564" y="3520687"/>
            <a:ext cx="36942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7E9FF7-1973-2BCF-FAC3-3FE1CA05A992}"/>
                  </a:ext>
                </a:extLst>
              </p:cNvPr>
              <p:cNvSpPr txBox="1"/>
              <p:nvPr/>
            </p:nvSpPr>
            <p:spPr>
              <a:xfrm>
                <a:off x="5020409" y="5205140"/>
                <a:ext cx="2543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7E9FF7-1973-2BCF-FAC3-3FE1CA05A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409" y="5205140"/>
                <a:ext cx="254300" cy="184666"/>
              </a:xfrm>
              <a:prstGeom prst="rect">
                <a:avLst/>
              </a:prstGeom>
              <a:blipFill>
                <a:blip r:embed="rId16"/>
                <a:stretch>
                  <a:fillRect l="-9756" r="-4878"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A3C57C-EE6D-2DBE-02B5-0F5ADDF3E2D7}"/>
                  </a:ext>
                </a:extLst>
              </p:cNvPr>
              <p:cNvSpPr txBox="1"/>
              <p:nvPr/>
            </p:nvSpPr>
            <p:spPr>
              <a:xfrm>
                <a:off x="4569039" y="3298433"/>
                <a:ext cx="25744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A3C57C-EE6D-2DBE-02B5-0F5ADDF3E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039" y="3298433"/>
                <a:ext cx="257442" cy="184666"/>
              </a:xfrm>
              <a:prstGeom prst="rect">
                <a:avLst/>
              </a:prstGeom>
              <a:blipFill>
                <a:blip r:embed="rId17"/>
                <a:stretch>
                  <a:fillRect l="-14286" r="-4762"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DFB431-24DF-CB2C-396B-E99ACF146BBF}"/>
              </a:ext>
            </a:extLst>
          </p:cNvPr>
          <p:cNvCxnSpPr>
            <a:cxnSpLocks/>
          </p:cNvCxnSpPr>
          <p:nvPr/>
        </p:nvCxnSpPr>
        <p:spPr>
          <a:xfrm>
            <a:off x="4393328" y="3521734"/>
            <a:ext cx="59182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160CFC-65E9-C604-495B-96732E5ACF1A}"/>
              </a:ext>
            </a:extLst>
          </p:cNvPr>
          <p:cNvCxnSpPr>
            <a:cxnSpLocks/>
          </p:cNvCxnSpPr>
          <p:nvPr/>
        </p:nvCxnSpPr>
        <p:spPr>
          <a:xfrm>
            <a:off x="5555524" y="1164492"/>
            <a:ext cx="0" cy="59793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3E8038D-BD50-C2DF-4B8C-A12C2D90FE3B}"/>
                  </a:ext>
                </a:extLst>
              </p:cNvPr>
              <p:cNvSpPr txBox="1"/>
              <p:nvPr/>
            </p:nvSpPr>
            <p:spPr>
              <a:xfrm>
                <a:off x="3027432" y="1905103"/>
                <a:ext cx="2543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3E8038D-BD50-C2DF-4B8C-A12C2D90F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32" y="1905103"/>
                <a:ext cx="254300" cy="184666"/>
              </a:xfrm>
              <a:prstGeom prst="rect">
                <a:avLst/>
              </a:prstGeom>
              <a:blipFill>
                <a:blip r:embed="rId18"/>
                <a:stretch>
                  <a:fillRect l="-9524" r="-476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0530F7E-712D-0B74-0732-51F738E0A313}"/>
              </a:ext>
            </a:extLst>
          </p:cNvPr>
          <p:cNvCxnSpPr>
            <a:cxnSpLocks/>
          </p:cNvCxnSpPr>
          <p:nvPr/>
        </p:nvCxnSpPr>
        <p:spPr>
          <a:xfrm>
            <a:off x="4369225" y="683734"/>
            <a:ext cx="2403533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C77AAC8-1E9A-A4A5-3BFA-5FB4B143A11F}"/>
              </a:ext>
            </a:extLst>
          </p:cNvPr>
          <p:cNvCxnSpPr>
            <a:cxnSpLocks/>
          </p:cNvCxnSpPr>
          <p:nvPr/>
        </p:nvCxnSpPr>
        <p:spPr>
          <a:xfrm>
            <a:off x="3011010" y="5209065"/>
            <a:ext cx="39074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374C63-599F-D7E2-5CA2-8C9638C96EB1}"/>
              </a:ext>
            </a:extLst>
          </p:cNvPr>
          <p:cNvCxnSpPr>
            <a:cxnSpLocks/>
          </p:cNvCxnSpPr>
          <p:nvPr/>
        </p:nvCxnSpPr>
        <p:spPr>
          <a:xfrm flipV="1">
            <a:off x="4394262" y="3658385"/>
            <a:ext cx="595350" cy="3009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538E9F-878C-98FA-27FF-3687843AE2EA}"/>
              </a:ext>
            </a:extLst>
          </p:cNvPr>
          <p:cNvCxnSpPr>
            <a:cxnSpLocks/>
          </p:cNvCxnSpPr>
          <p:nvPr/>
        </p:nvCxnSpPr>
        <p:spPr>
          <a:xfrm>
            <a:off x="5855226" y="3672389"/>
            <a:ext cx="369434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5E71B0B-F0A6-974B-8AF3-0BE2ED33DFD3}"/>
                  </a:ext>
                </a:extLst>
              </p:cNvPr>
              <p:cNvSpPr txBox="1"/>
              <p:nvPr/>
            </p:nvSpPr>
            <p:spPr>
              <a:xfrm>
                <a:off x="5079735" y="5669238"/>
                <a:ext cx="16375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,∆</m:t>
                      </m:r>
                      <m:sSub>
                        <m:sSubPr>
                          <m:ctrlP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5E71B0B-F0A6-974B-8AF3-0BE2ED33D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735" y="5669238"/>
                <a:ext cx="1637563" cy="215444"/>
              </a:xfrm>
              <a:prstGeom prst="rect">
                <a:avLst/>
              </a:prstGeom>
              <a:blipFill>
                <a:blip r:embed="rId19"/>
                <a:stretch>
                  <a:fillRect l="-1115" r="-3346" b="-314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7B6C16C-BDCA-66A0-9DC5-19CC7D8A103C}"/>
                  </a:ext>
                </a:extLst>
              </p:cNvPr>
              <p:cNvSpPr txBox="1"/>
              <p:nvPr/>
            </p:nvSpPr>
            <p:spPr>
              <a:xfrm>
                <a:off x="9633294" y="3733347"/>
                <a:ext cx="22086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1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CA" sz="1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7B6C16C-BDCA-66A0-9DC5-19CC7D8A1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3294" y="3733347"/>
                <a:ext cx="2208630" cy="215444"/>
              </a:xfrm>
              <a:prstGeom prst="rect">
                <a:avLst/>
              </a:prstGeom>
              <a:blipFill>
                <a:blip r:embed="rId20"/>
                <a:stretch>
                  <a:fillRect l="-571" t="-21053" r="-1714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B40BEE-35B3-648B-9862-42CDB52B2717}"/>
              </a:ext>
            </a:extLst>
          </p:cNvPr>
          <p:cNvCxnSpPr>
            <a:cxnSpLocks/>
          </p:cNvCxnSpPr>
          <p:nvPr/>
        </p:nvCxnSpPr>
        <p:spPr>
          <a:xfrm>
            <a:off x="3178805" y="507108"/>
            <a:ext cx="119277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12CD46F-317F-7773-CCD8-3CE414F8F73A}"/>
                  </a:ext>
                </a:extLst>
              </p:cNvPr>
              <p:cNvSpPr txBox="1"/>
              <p:nvPr/>
            </p:nvSpPr>
            <p:spPr>
              <a:xfrm>
                <a:off x="3269576" y="251763"/>
                <a:ext cx="1022198" cy="2478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box>
                        <m:box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CA" sz="1400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12CD46F-317F-7773-CCD8-3CE414F8F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576" y="251763"/>
                <a:ext cx="1022198" cy="247825"/>
              </a:xfrm>
              <a:prstGeom prst="rect">
                <a:avLst/>
              </a:prstGeom>
              <a:blipFill>
                <a:blip r:embed="rId21"/>
                <a:stretch>
                  <a:fillRect l="-4938" r="-1235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7D76736-FDF7-6B6C-AC81-A547826770E7}"/>
              </a:ext>
            </a:extLst>
          </p:cNvPr>
          <p:cNvCxnSpPr>
            <a:cxnSpLocks/>
          </p:cNvCxnSpPr>
          <p:nvPr/>
        </p:nvCxnSpPr>
        <p:spPr>
          <a:xfrm>
            <a:off x="3696208" y="3521021"/>
            <a:ext cx="69712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CA54D5E-C1B2-0CD9-3634-FCFE196A46E0}"/>
                  </a:ext>
                </a:extLst>
              </p:cNvPr>
              <p:cNvSpPr txBox="1"/>
              <p:nvPr/>
            </p:nvSpPr>
            <p:spPr>
              <a:xfrm>
                <a:off x="3454218" y="3215060"/>
                <a:ext cx="933694" cy="2124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box>
                        <m:boxPr>
                          <m:ctrlP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en-CA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CA" sz="1200" b="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CA54D5E-C1B2-0CD9-3634-FCFE196A4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218" y="3215060"/>
                <a:ext cx="933694" cy="212494"/>
              </a:xfrm>
              <a:prstGeom prst="rect">
                <a:avLst/>
              </a:prstGeom>
              <a:blipFill>
                <a:blip r:embed="rId22"/>
                <a:stretch>
                  <a:fillRect l="-5882" b="-228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329FAAD-BA7E-2FEE-7CB5-77C3651A3984}"/>
                  </a:ext>
                </a:extLst>
              </p:cNvPr>
              <p:cNvSpPr txBox="1"/>
              <p:nvPr/>
            </p:nvSpPr>
            <p:spPr>
              <a:xfrm>
                <a:off x="4864634" y="2246446"/>
                <a:ext cx="192783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  = (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329FAAD-BA7E-2FEE-7CB5-77C3651A3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634" y="2246446"/>
                <a:ext cx="1927835" cy="215444"/>
              </a:xfrm>
              <a:prstGeom prst="rect">
                <a:avLst/>
              </a:prstGeom>
              <a:blipFill>
                <a:blip r:embed="rId23"/>
                <a:stretch>
                  <a:fillRect l="-5263" t="-11765" b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6E5B49-0347-80B5-9892-D86FC2AC9735}"/>
              </a:ext>
            </a:extLst>
          </p:cNvPr>
          <p:cNvCxnSpPr>
            <a:cxnSpLocks/>
          </p:cNvCxnSpPr>
          <p:nvPr/>
        </p:nvCxnSpPr>
        <p:spPr>
          <a:xfrm flipV="1">
            <a:off x="4145629" y="722732"/>
            <a:ext cx="1473514" cy="52060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BA03D66-BAD5-76E7-7BA9-951DC7FA4E0D}"/>
              </a:ext>
            </a:extLst>
          </p:cNvPr>
          <p:cNvCxnSpPr>
            <a:cxnSpLocks/>
          </p:cNvCxnSpPr>
          <p:nvPr/>
        </p:nvCxnSpPr>
        <p:spPr>
          <a:xfrm>
            <a:off x="3154582" y="1486871"/>
            <a:ext cx="1023601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FF6DC84-72C1-F607-B5B2-4E21C901CF1F}"/>
                  </a:ext>
                </a:extLst>
              </p:cNvPr>
              <p:cNvSpPr txBox="1"/>
              <p:nvPr/>
            </p:nvSpPr>
            <p:spPr>
              <a:xfrm>
                <a:off x="3870487" y="1792230"/>
                <a:ext cx="48898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FF6DC84-72C1-F607-B5B2-4E21C901C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487" y="1792230"/>
                <a:ext cx="488980" cy="169277"/>
              </a:xfrm>
              <a:prstGeom prst="rect">
                <a:avLst/>
              </a:prstGeom>
              <a:blipFill>
                <a:blip r:embed="rId24"/>
                <a:stretch>
                  <a:fillRect l="-250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BCBD440-29AF-8CA0-ADC5-21CF94D2C108}"/>
              </a:ext>
            </a:extLst>
          </p:cNvPr>
          <p:cNvCxnSpPr>
            <a:cxnSpLocks/>
          </p:cNvCxnSpPr>
          <p:nvPr/>
        </p:nvCxnSpPr>
        <p:spPr>
          <a:xfrm>
            <a:off x="4178208" y="1486871"/>
            <a:ext cx="0" cy="2709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903381C-B4F3-5815-B397-FB1B41DB9DA8}"/>
                  </a:ext>
                </a:extLst>
              </p:cNvPr>
              <p:cNvSpPr txBox="1"/>
              <p:nvPr/>
            </p:nvSpPr>
            <p:spPr>
              <a:xfrm>
                <a:off x="5157866" y="1773058"/>
                <a:ext cx="82221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903381C-B4F3-5815-B397-FB1B41DB9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66" y="1773058"/>
                <a:ext cx="822212" cy="169277"/>
              </a:xfrm>
              <a:prstGeom prst="rect">
                <a:avLst/>
              </a:prstGeom>
              <a:blipFill>
                <a:blip r:embed="rId25"/>
                <a:stretch>
                  <a:fillRect l="-153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2B0648C-D13B-8E8F-CB8F-16B1D13E5E1E}"/>
              </a:ext>
            </a:extLst>
          </p:cNvPr>
          <p:cNvCxnSpPr>
            <a:cxnSpLocks/>
          </p:cNvCxnSpPr>
          <p:nvPr/>
        </p:nvCxnSpPr>
        <p:spPr>
          <a:xfrm flipV="1">
            <a:off x="4007644" y="3681244"/>
            <a:ext cx="698422" cy="2800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FBCF8A7-42CE-64BC-BEAD-3C6CABFDB399}"/>
              </a:ext>
            </a:extLst>
          </p:cNvPr>
          <p:cNvCxnSpPr>
            <a:cxnSpLocks/>
          </p:cNvCxnSpPr>
          <p:nvPr/>
        </p:nvCxnSpPr>
        <p:spPr>
          <a:xfrm flipV="1">
            <a:off x="5347743" y="3701566"/>
            <a:ext cx="692200" cy="25977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BC4B6E2-FE05-4B1A-E4C1-41861C9F1352}"/>
                  </a:ext>
                </a:extLst>
              </p:cNvPr>
              <p:cNvSpPr txBox="1"/>
              <p:nvPr/>
            </p:nvSpPr>
            <p:spPr>
              <a:xfrm>
                <a:off x="5561387" y="295227"/>
                <a:ext cx="29399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BC4B6E2-FE05-4B1A-E4C1-41861C9F1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387" y="295227"/>
                <a:ext cx="293990" cy="215444"/>
              </a:xfrm>
              <a:prstGeom prst="rect">
                <a:avLst/>
              </a:prstGeom>
              <a:blipFill>
                <a:blip r:embed="rId26"/>
                <a:stretch>
                  <a:fillRect l="-12000" r="-4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EDDECDB-38F6-98F9-E9A7-7974DB257386}"/>
              </a:ext>
            </a:extLst>
          </p:cNvPr>
          <p:cNvCxnSpPr>
            <a:cxnSpLocks/>
          </p:cNvCxnSpPr>
          <p:nvPr/>
        </p:nvCxnSpPr>
        <p:spPr>
          <a:xfrm>
            <a:off x="4369225" y="507108"/>
            <a:ext cx="240353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4DEE70C-5FC8-14AE-97C4-5EFC71B07153}"/>
              </a:ext>
            </a:extLst>
          </p:cNvPr>
          <p:cNvCxnSpPr>
            <a:cxnSpLocks/>
          </p:cNvCxnSpPr>
          <p:nvPr/>
        </p:nvCxnSpPr>
        <p:spPr>
          <a:xfrm>
            <a:off x="3699644" y="4001371"/>
            <a:ext cx="598759" cy="0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92553B2-5825-0312-48A3-4251ACBF97C7}"/>
              </a:ext>
            </a:extLst>
          </p:cNvPr>
          <p:cNvCxnSpPr>
            <a:cxnSpLocks/>
          </p:cNvCxnSpPr>
          <p:nvPr/>
        </p:nvCxnSpPr>
        <p:spPr>
          <a:xfrm>
            <a:off x="5161519" y="4001371"/>
            <a:ext cx="372447" cy="0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BCDD096-870F-DE3F-B5DA-D27D2D29CA6F}"/>
              </a:ext>
            </a:extLst>
          </p:cNvPr>
          <p:cNvCxnSpPr>
            <a:cxnSpLocks/>
          </p:cNvCxnSpPr>
          <p:nvPr/>
        </p:nvCxnSpPr>
        <p:spPr>
          <a:xfrm>
            <a:off x="3201465" y="4732891"/>
            <a:ext cx="2317066" cy="0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A6DADD1-347C-79A7-7A3E-DA6AE486CA65}"/>
              </a:ext>
            </a:extLst>
          </p:cNvPr>
          <p:cNvCxnSpPr>
            <a:cxnSpLocks/>
          </p:cNvCxnSpPr>
          <p:nvPr/>
        </p:nvCxnSpPr>
        <p:spPr>
          <a:xfrm>
            <a:off x="3154582" y="1273414"/>
            <a:ext cx="2404256" cy="0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2EB2FB2-EFE0-5CEB-B76D-76E588F0E1F8}"/>
                  </a:ext>
                </a:extLst>
              </p:cNvPr>
              <p:cNvSpPr txBox="1"/>
              <p:nvPr/>
            </p:nvSpPr>
            <p:spPr>
              <a:xfrm>
                <a:off x="2328403" y="1385722"/>
                <a:ext cx="70552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𝑎𝑟𝑟𝑖𝑣𝑎𝑙</m:t>
                    </m:r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 -</a:t>
                </a:r>
                <a14:m>
                  <m:oMath xmlns:m="http://schemas.openxmlformats.org/officeDocument/2006/math">
                    <m:r>
                      <a:rPr lang="en-CA" sz="12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2EB2FB2-EFE0-5CEB-B76D-76E588F0E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403" y="1385722"/>
                <a:ext cx="705528" cy="184666"/>
              </a:xfrm>
              <a:prstGeom prst="rect">
                <a:avLst/>
              </a:prstGeom>
              <a:blipFill>
                <a:blip r:embed="rId27"/>
                <a:stretch>
                  <a:fillRect l="-7018" t="-18750" r="-3509" b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9DD7A05-193A-F3EB-8942-D980B4310857}"/>
                  </a:ext>
                </a:extLst>
              </p:cNvPr>
              <p:cNvSpPr txBox="1"/>
              <p:nvPr/>
            </p:nvSpPr>
            <p:spPr>
              <a:xfrm>
                <a:off x="2012552" y="1164492"/>
                <a:ext cx="102360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𝑑𝑒𝑝𝑎𝑟𝑡𝑢𝑟𝑒</m:t>
                    </m:r>
                  </m:oMath>
                </a14:m>
                <a:r>
                  <a:rPr lang="en-US" sz="1200" dirty="0"/>
                  <a:t> - </a:t>
                </a:r>
                <a14:m>
                  <m:oMath xmlns:m="http://schemas.openxmlformats.org/officeDocument/2006/math"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9DD7A05-193A-F3EB-8942-D980B4310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552" y="1164492"/>
                <a:ext cx="1023601" cy="184666"/>
              </a:xfrm>
              <a:prstGeom prst="rect">
                <a:avLst/>
              </a:prstGeom>
              <a:blipFill>
                <a:blip r:embed="rId28"/>
                <a:stretch>
                  <a:fillRect t="-25000" r="-2439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308FC66-93BC-D679-6618-FFB2C29C1D6A}"/>
                  </a:ext>
                </a:extLst>
              </p:cNvPr>
              <p:cNvSpPr txBox="1"/>
              <p:nvPr/>
            </p:nvSpPr>
            <p:spPr>
              <a:xfrm>
                <a:off x="2328403" y="4863464"/>
                <a:ext cx="789876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CA" sz="1100" b="0" i="1" smtClean="0">
                        <a:latin typeface="Cambria Math" panose="02040503050406030204" pitchFamily="18" charset="0"/>
                      </a:rPr>
                      <m:t>𝑎𝑟𝑟𝑖𝑣𝑎𝑙</m:t>
                    </m:r>
                  </m:oMath>
                </a14:m>
                <a:r>
                  <a:rPr lang="en-US" sz="1100" dirty="0"/>
                  <a:t> - </a:t>
                </a:r>
                <a14:m>
                  <m:oMath xmlns:m="http://schemas.openxmlformats.org/officeDocument/2006/math">
                    <m:r>
                      <a:rPr lang="en-CA" sz="11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308FC66-93BC-D679-6618-FFB2C29C1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403" y="4863464"/>
                <a:ext cx="789876" cy="169277"/>
              </a:xfrm>
              <a:prstGeom prst="rect">
                <a:avLst/>
              </a:prstGeom>
              <a:blipFill>
                <a:blip r:embed="rId29"/>
                <a:stretch>
                  <a:fillRect t="-28571" r="-3077" b="-5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0B4485B-6440-4878-F16F-F415E11D989E}"/>
                  </a:ext>
                </a:extLst>
              </p:cNvPr>
              <p:cNvSpPr txBox="1"/>
              <p:nvPr/>
            </p:nvSpPr>
            <p:spPr>
              <a:xfrm>
                <a:off x="1779553" y="4628822"/>
                <a:ext cx="1330336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CA" sz="1100" b="0" i="1" smtClean="0">
                        <a:latin typeface="Cambria Math" panose="02040503050406030204" pitchFamily="18" charset="0"/>
                      </a:rPr>
                      <m:t>𝑑𝑒𝑝</m:t>
                    </m:r>
                    <m:r>
                      <a:rPr lang="en-CA" sz="11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CA" sz="1100" b="0" i="1" smtClean="0">
                        <a:latin typeface="Cambria Math" panose="02040503050406030204" pitchFamily="18" charset="0"/>
                      </a:rPr>
                      <m:t>𝑤𝑖𝑛𝑑𝑜𝑤</m:t>
                    </m:r>
                  </m:oMath>
                </a14:m>
                <a:r>
                  <a:rPr lang="en-US" sz="1100" dirty="0"/>
                  <a:t> - </a:t>
                </a:r>
                <a14:m>
                  <m:oMath xmlns:m="http://schemas.openxmlformats.org/officeDocument/2006/math">
                    <m:r>
                      <a:rPr lang="en-CA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0B4485B-6440-4878-F16F-F415E11D9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553" y="4628822"/>
                <a:ext cx="1330336" cy="169277"/>
              </a:xfrm>
              <a:prstGeom prst="rect">
                <a:avLst/>
              </a:prstGeom>
              <a:blipFill>
                <a:blip r:embed="rId30"/>
                <a:stretch>
                  <a:fillRect t="-25000" r="-2294" b="-535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1BCAC37-91FE-011E-2CBC-CDBA38651B19}"/>
                  </a:ext>
                </a:extLst>
              </p:cNvPr>
              <p:cNvSpPr txBox="1"/>
              <p:nvPr/>
            </p:nvSpPr>
            <p:spPr>
              <a:xfrm>
                <a:off x="2433169" y="3554941"/>
                <a:ext cx="709662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CA" sz="1100" b="0" i="1" smtClean="0">
                        <a:latin typeface="Cambria Math" panose="02040503050406030204" pitchFamily="18" charset="0"/>
                      </a:rPr>
                      <m:t>𝑎𝑟𝑟𝑖𝑣𝑎𝑙</m:t>
                    </m:r>
                  </m:oMath>
                </a14:m>
                <a:r>
                  <a:rPr lang="en-US" sz="1100" dirty="0"/>
                  <a:t> -</a:t>
                </a:r>
                <a14:m>
                  <m:oMath xmlns:m="http://schemas.openxmlformats.org/officeDocument/2006/math">
                    <m:r>
                      <a:rPr lang="en-CA" sz="11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100" b="0" i="0" dirty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1BCAC37-91FE-011E-2CBC-CDBA38651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169" y="3554941"/>
                <a:ext cx="709662" cy="169277"/>
              </a:xfrm>
              <a:prstGeom prst="rect">
                <a:avLst/>
              </a:prstGeom>
              <a:blipFill>
                <a:blip r:embed="rId31"/>
                <a:stretch>
                  <a:fillRect t="-25000" r="-7692" b="-535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BF5E70BA-F833-BDCD-FC90-AFED55EC06AF}"/>
                  </a:ext>
                </a:extLst>
              </p:cNvPr>
              <p:cNvSpPr txBox="1"/>
              <p:nvPr/>
            </p:nvSpPr>
            <p:spPr>
              <a:xfrm>
                <a:off x="1735813" y="3887210"/>
                <a:ext cx="139924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CA" sz="1100" b="0" i="1" smtClean="0">
                        <a:latin typeface="Cambria Math" panose="02040503050406030204" pitchFamily="18" charset="0"/>
                      </a:rPr>
                      <m:t>𝑓𝑒𝑎𝑠𝑖𝑏𝑙𝑒</m:t>
                    </m:r>
                    <m:r>
                      <a:rPr lang="en-CA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100" b="0" i="1" smtClean="0">
                        <a:latin typeface="Cambria Math" panose="02040503050406030204" pitchFamily="18" charset="0"/>
                      </a:rPr>
                      <m:t>𝑑𝑒𝑝</m:t>
                    </m:r>
                    <m:r>
                      <a:rPr lang="en-CA" sz="11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1100" dirty="0"/>
                  <a:t>-</a:t>
                </a:r>
                <a14:m>
                  <m:oMath xmlns:m="http://schemas.openxmlformats.org/officeDocument/2006/math">
                    <m:r>
                      <a:rPr lang="en-CA" sz="11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BF5E70BA-F833-BDCD-FC90-AFED55EC0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13" y="3887210"/>
                <a:ext cx="1399243" cy="169277"/>
              </a:xfrm>
              <a:prstGeom prst="rect">
                <a:avLst/>
              </a:prstGeom>
              <a:blipFill>
                <a:blip r:embed="rId32"/>
                <a:stretch>
                  <a:fillRect t="-29630" r="-2183" b="-5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6E0B2E0-5098-E785-26EC-289913184FC3}"/>
              </a:ext>
            </a:extLst>
          </p:cNvPr>
          <p:cNvCxnSpPr>
            <a:cxnSpLocks/>
          </p:cNvCxnSpPr>
          <p:nvPr/>
        </p:nvCxnSpPr>
        <p:spPr>
          <a:xfrm>
            <a:off x="4995248" y="3463465"/>
            <a:ext cx="0" cy="7116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FC612E7-7DDD-B6DE-BB91-7DE7E12E002F}"/>
                  </a:ext>
                </a:extLst>
              </p:cNvPr>
              <p:cNvSpPr txBox="1"/>
              <p:nvPr/>
            </p:nvSpPr>
            <p:spPr>
              <a:xfrm>
                <a:off x="2265032" y="590209"/>
                <a:ext cx="79600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𝑎𝑟𝑟𝑖𝑣𝑎𝑙</m:t>
                    </m:r>
                  </m:oMath>
                </a14:m>
                <a:r>
                  <a:rPr lang="en-US" sz="1200" dirty="0"/>
                  <a:t>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200" b="0" i="0" dirty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FC612E7-7DDD-B6DE-BB91-7DE7E12E0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032" y="590209"/>
                <a:ext cx="796004" cy="184666"/>
              </a:xfrm>
              <a:prstGeom prst="rect">
                <a:avLst/>
              </a:prstGeom>
              <a:blipFill>
                <a:blip r:embed="rId33"/>
                <a:stretch>
                  <a:fillRect t="-26667" r="-7937" b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8815DFD-8905-A80B-18CD-1295173C07FE}"/>
              </a:ext>
            </a:extLst>
          </p:cNvPr>
          <p:cNvCxnSpPr>
            <a:cxnSpLocks/>
          </p:cNvCxnSpPr>
          <p:nvPr/>
        </p:nvCxnSpPr>
        <p:spPr>
          <a:xfrm>
            <a:off x="5847835" y="3486921"/>
            <a:ext cx="0" cy="17082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A9DC007-630B-7CAD-BC9B-94956B7E3FB0}"/>
              </a:ext>
            </a:extLst>
          </p:cNvPr>
          <p:cNvCxnSpPr>
            <a:cxnSpLocks/>
          </p:cNvCxnSpPr>
          <p:nvPr/>
        </p:nvCxnSpPr>
        <p:spPr>
          <a:xfrm>
            <a:off x="6224660" y="3491693"/>
            <a:ext cx="0" cy="17082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E26D17C-C726-80F4-A4F6-958FE7F28B12}"/>
              </a:ext>
            </a:extLst>
          </p:cNvPr>
          <p:cNvCxnSpPr>
            <a:cxnSpLocks/>
          </p:cNvCxnSpPr>
          <p:nvPr/>
        </p:nvCxnSpPr>
        <p:spPr>
          <a:xfrm>
            <a:off x="4180100" y="4938067"/>
            <a:ext cx="0" cy="2714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CBC7CC13-A34F-A888-D49B-4CC6F2EF6C9A}"/>
                  </a:ext>
                </a:extLst>
              </p:cNvPr>
              <p:cNvSpPr txBox="1"/>
              <p:nvPr/>
            </p:nvSpPr>
            <p:spPr>
              <a:xfrm>
                <a:off x="5391381" y="5217515"/>
                <a:ext cx="2543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CBC7CC13-A34F-A888-D49B-4CC6F2EF6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381" y="5217515"/>
                <a:ext cx="254300" cy="184666"/>
              </a:xfrm>
              <a:prstGeom prst="rect">
                <a:avLst/>
              </a:prstGeom>
              <a:blipFill>
                <a:blip r:embed="rId34"/>
                <a:stretch>
                  <a:fillRect l="-19048" r="-28571" b="-1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BF0E3C6-9223-6B5E-7CC8-4F3AAEA3331F}"/>
              </a:ext>
            </a:extLst>
          </p:cNvPr>
          <p:cNvCxnSpPr>
            <a:cxnSpLocks/>
          </p:cNvCxnSpPr>
          <p:nvPr/>
        </p:nvCxnSpPr>
        <p:spPr>
          <a:xfrm>
            <a:off x="3199343" y="4938067"/>
            <a:ext cx="97884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0A99FCA-0EA0-BBC2-89EF-8849A7085BA5}"/>
              </a:ext>
            </a:extLst>
          </p:cNvPr>
          <p:cNvGrpSpPr/>
          <p:nvPr/>
        </p:nvGrpSpPr>
        <p:grpSpPr>
          <a:xfrm>
            <a:off x="3199344" y="4190452"/>
            <a:ext cx="1972852" cy="276999"/>
            <a:chOff x="2049517" y="1135117"/>
            <a:chExt cx="2732688" cy="441435"/>
          </a:xfrm>
        </p:grpSpPr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44AB0D2B-12C6-376F-C6E1-11B5461E7AE1}"/>
                </a:ext>
              </a:extLst>
            </p:cNvPr>
            <p:cNvCxnSpPr/>
            <p:nvPr/>
          </p:nvCxnSpPr>
          <p:spPr>
            <a:xfrm flipV="1">
              <a:off x="2049517" y="1135117"/>
              <a:ext cx="1355835" cy="441435"/>
            </a:xfrm>
            <a:prstGeom prst="bentConnector3">
              <a:avLst>
                <a:gd name="adj1" fmla="val 51092"/>
              </a:avLst>
            </a:prstGeom>
            <a:ln w="28575"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730B3534-1395-D54F-E646-F97904A4D889}"/>
                </a:ext>
              </a:extLst>
            </p:cNvPr>
            <p:cNvCxnSpPr>
              <a:cxnSpLocks/>
            </p:cNvCxnSpPr>
            <p:nvPr/>
          </p:nvCxnSpPr>
          <p:spPr>
            <a:xfrm>
              <a:off x="3258205" y="1135117"/>
              <a:ext cx="1524000" cy="441435"/>
            </a:xfrm>
            <a:prstGeom prst="bentConnector3">
              <a:avLst>
                <a:gd name="adj1" fmla="val 84244"/>
              </a:avLst>
            </a:prstGeom>
            <a:ln w="28575"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690F5D-4249-DB6A-E0C7-A539225D7C0B}"/>
              </a:ext>
            </a:extLst>
          </p:cNvPr>
          <p:cNvGrpSpPr/>
          <p:nvPr/>
        </p:nvGrpSpPr>
        <p:grpSpPr>
          <a:xfrm>
            <a:off x="5161520" y="4190453"/>
            <a:ext cx="1491530" cy="277000"/>
            <a:chOff x="2049517" y="1135117"/>
            <a:chExt cx="2732688" cy="441435"/>
          </a:xfrm>
        </p:grpSpPr>
        <p:cxnSp>
          <p:nvCxnSpPr>
            <p:cNvPr id="17" name="Elbow Connector 35">
              <a:extLst>
                <a:ext uri="{FF2B5EF4-FFF2-40B4-BE49-F238E27FC236}">
                  <a16:creationId xmlns:a16="http://schemas.microsoft.com/office/drawing/2014/main" id="{378040ED-DB4B-ECEE-10F0-7D5D1CBD19B3}"/>
                </a:ext>
              </a:extLst>
            </p:cNvPr>
            <p:cNvCxnSpPr/>
            <p:nvPr/>
          </p:nvCxnSpPr>
          <p:spPr>
            <a:xfrm flipV="1">
              <a:off x="2049517" y="1135117"/>
              <a:ext cx="1355835" cy="441435"/>
            </a:xfrm>
            <a:prstGeom prst="bentConnector3">
              <a:avLst>
                <a:gd name="adj1" fmla="val 7"/>
              </a:avLst>
            </a:prstGeom>
            <a:ln w="28575"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36">
              <a:extLst>
                <a:ext uri="{FF2B5EF4-FFF2-40B4-BE49-F238E27FC236}">
                  <a16:creationId xmlns:a16="http://schemas.microsoft.com/office/drawing/2014/main" id="{F63CA66A-259A-66D1-9D7F-9E91B002E8D5}"/>
                </a:ext>
              </a:extLst>
            </p:cNvPr>
            <p:cNvCxnSpPr>
              <a:cxnSpLocks/>
            </p:cNvCxnSpPr>
            <p:nvPr/>
          </p:nvCxnSpPr>
          <p:spPr>
            <a:xfrm>
              <a:off x="3258205" y="1135117"/>
              <a:ext cx="1524000" cy="441435"/>
            </a:xfrm>
            <a:prstGeom prst="bentConnector3">
              <a:avLst>
                <a:gd name="adj1" fmla="val 84244"/>
              </a:avLst>
            </a:prstGeom>
            <a:ln w="28575"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CDEE8F4-E40B-9E2B-FA27-CA1D67962D7D}"/>
              </a:ext>
            </a:extLst>
          </p:cNvPr>
          <p:cNvGrpSpPr/>
          <p:nvPr/>
        </p:nvGrpSpPr>
        <p:grpSpPr>
          <a:xfrm>
            <a:off x="3874254" y="5227455"/>
            <a:ext cx="405168" cy="173467"/>
            <a:chOff x="3898390" y="5457506"/>
            <a:chExt cx="405168" cy="173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BB75BDAE-B899-CB82-3B85-F0590BC3226B}"/>
                    </a:ext>
                  </a:extLst>
                </p:cNvPr>
                <p:cNvSpPr txBox="1"/>
                <p:nvPr/>
              </p:nvSpPr>
              <p:spPr>
                <a:xfrm>
                  <a:off x="4131138" y="5461696"/>
                  <a:ext cx="172420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CA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BB75BDAE-B899-CB82-3B85-F0590BC322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1138" y="5461696"/>
                  <a:ext cx="172420" cy="169277"/>
                </a:xfrm>
                <a:prstGeom prst="rect">
                  <a:avLst/>
                </a:prstGeom>
                <a:blipFill>
                  <a:blip r:embed="rId35"/>
                  <a:stretch>
                    <a:fillRect l="-21429" t="-7143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C88EAB8-9858-3950-B217-EC8B3F881C89}"/>
                    </a:ext>
                  </a:extLst>
                </p:cNvPr>
                <p:cNvSpPr txBox="1"/>
                <p:nvPr/>
              </p:nvSpPr>
              <p:spPr>
                <a:xfrm>
                  <a:off x="3898390" y="5457506"/>
                  <a:ext cx="180114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C88EAB8-9858-3950-B217-EC8B3F881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8390" y="5457506"/>
                  <a:ext cx="180114" cy="169277"/>
                </a:xfrm>
                <a:prstGeom prst="rect">
                  <a:avLst/>
                </a:prstGeom>
                <a:blipFill>
                  <a:blip r:embed="rId36"/>
                  <a:stretch>
                    <a:fillRect l="-133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07B6EEA2-5572-EAB1-3035-C03125782160}"/>
                    </a:ext>
                  </a:extLst>
                </p:cNvPr>
                <p:cNvSpPr txBox="1"/>
                <p:nvPr/>
              </p:nvSpPr>
              <p:spPr>
                <a:xfrm>
                  <a:off x="4031907" y="5457506"/>
                  <a:ext cx="137858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07B6EEA2-5572-EAB1-3035-C03125782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907" y="5457506"/>
                  <a:ext cx="137858" cy="169277"/>
                </a:xfrm>
                <a:prstGeom prst="rect">
                  <a:avLst/>
                </a:prstGeom>
                <a:blipFill>
                  <a:blip r:embed="rId37"/>
                  <a:stretch>
                    <a:fillRect l="-25000" r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911F059-A4B2-7628-071C-A593633174C1}"/>
              </a:ext>
            </a:extLst>
          </p:cNvPr>
          <p:cNvSpPr/>
          <p:nvPr/>
        </p:nvSpPr>
        <p:spPr>
          <a:xfrm>
            <a:off x="3154582" y="2220540"/>
            <a:ext cx="3498468" cy="28776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A2CBB7-51B2-F977-E58F-8A1ABB899C3D}"/>
              </a:ext>
            </a:extLst>
          </p:cNvPr>
          <p:cNvSpPr/>
          <p:nvPr/>
        </p:nvSpPr>
        <p:spPr>
          <a:xfrm>
            <a:off x="3142830" y="5643528"/>
            <a:ext cx="3629927" cy="28776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BBAAD9-9CCB-417A-C9E6-E1313E4CB1A8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4957794" y="5643528"/>
            <a:ext cx="0" cy="287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018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CA6B5D-A675-F39E-8538-F1CA606C0A50}"/>
              </a:ext>
            </a:extLst>
          </p:cNvPr>
          <p:cNvSpPr/>
          <p:nvPr/>
        </p:nvSpPr>
        <p:spPr>
          <a:xfrm>
            <a:off x="3200033" y="1588869"/>
            <a:ext cx="740980" cy="13663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19D49F-BBCF-720C-70E2-736072F92034}"/>
              </a:ext>
            </a:extLst>
          </p:cNvPr>
          <p:cNvSpPr/>
          <p:nvPr/>
        </p:nvSpPr>
        <p:spPr>
          <a:xfrm>
            <a:off x="3200033" y="679344"/>
            <a:ext cx="2144111" cy="13663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8192C3-2A04-457D-6E59-73ED75598FDB}"/>
              </a:ext>
            </a:extLst>
          </p:cNvPr>
          <p:cNvCxnSpPr>
            <a:cxnSpLocks/>
          </p:cNvCxnSpPr>
          <p:nvPr/>
        </p:nvCxnSpPr>
        <p:spPr>
          <a:xfrm>
            <a:off x="3200033" y="541053"/>
            <a:ext cx="21441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2F80DB-F1EF-0EC5-781C-4210920D932C}"/>
              </a:ext>
            </a:extLst>
          </p:cNvPr>
          <p:cNvCxnSpPr>
            <a:cxnSpLocks/>
          </p:cNvCxnSpPr>
          <p:nvPr/>
        </p:nvCxnSpPr>
        <p:spPr>
          <a:xfrm>
            <a:off x="3200033" y="1452792"/>
            <a:ext cx="7409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FAEED5-87B6-91D3-5C2B-6641710B8A13}"/>
                  </a:ext>
                </a:extLst>
              </p:cNvPr>
              <p:cNvSpPr txBox="1"/>
              <p:nvPr/>
            </p:nvSpPr>
            <p:spPr>
              <a:xfrm>
                <a:off x="3267558" y="1098743"/>
                <a:ext cx="1424942" cy="3186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box>
                        <m:box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FAEED5-87B6-91D3-5C2B-6641710B8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558" y="1098743"/>
                <a:ext cx="1424942" cy="318677"/>
              </a:xfrm>
              <a:prstGeom prst="rect">
                <a:avLst/>
              </a:prstGeom>
              <a:blipFill>
                <a:blip r:embed="rId2"/>
                <a:stretch>
                  <a:fillRect l="-4701" b="-226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9BEC37-9AEA-498D-2F65-2B2ABEF895FB}"/>
              </a:ext>
            </a:extLst>
          </p:cNvPr>
          <p:cNvCxnSpPr>
            <a:cxnSpLocks/>
          </p:cNvCxnSpPr>
          <p:nvPr/>
        </p:nvCxnSpPr>
        <p:spPr>
          <a:xfrm>
            <a:off x="1762859" y="2024315"/>
            <a:ext cx="6535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389937-AA51-82A9-0527-57F77846E7F7}"/>
                  </a:ext>
                </a:extLst>
              </p:cNvPr>
              <p:cNvSpPr txBox="1"/>
              <p:nvPr/>
            </p:nvSpPr>
            <p:spPr>
              <a:xfrm>
                <a:off x="3348773" y="226149"/>
                <a:ext cx="1402820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box>
                        <m:box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389937-AA51-82A9-0527-57F77846E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773" y="226149"/>
                <a:ext cx="1402820" cy="318677"/>
              </a:xfrm>
              <a:prstGeom prst="rect">
                <a:avLst/>
              </a:prstGeom>
              <a:blipFill>
                <a:blip r:embed="rId3"/>
                <a:stretch>
                  <a:fillRect l="-2174" b="-192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26F578-626A-1754-D03C-B026ECF2D568}"/>
              </a:ext>
            </a:extLst>
          </p:cNvPr>
          <p:cNvCxnSpPr>
            <a:cxnSpLocks/>
          </p:cNvCxnSpPr>
          <p:nvPr/>
        </p:nvCxnSpPr>
        <p:spPr>
          <a:xfrm flipV="1">
            <a:off x="1864311" y="5064399"/>
            <a:ext cx="2752077" cy="4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500362-C21C-1C47-D5ED-9C127EE60403}"/>
              </a:ext>
            </a:extLst>
          </p:cNvPr>
          <p:cNvCxnSpPr>
            <a:cxnSpLocks/>
          </p:cNvCxnSpPr>
          <p:nvPr/>
        </p:nvCxnSpPr>
        <p:spPr>
          <a:xfrm flipV="1">
            <a:off x="1864311" y="2371725"/>
            <a:ext cx="0" cy="2697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FB2321-FBD5-30AB-7B89-7B849C388089}"/>
              </a:ext>
            </a:extLst>
          </p:cNvPr>
          <p:cNvCxnSpPr>
            <a:cxnSpLocks/>
          </p:cNvCxnSpPr>
          <p:nvPr/>
        </p:nvCxnSpPr>
        <p:spPr>
          <a:xfrm>
            <a:off x="2384389" y="4059704"/>
            <a:ext cx="0" cy="100469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D799C0-D1C5-020C-EB4A-985F0F65B630}"/>
                  </a:ext>
                </a:extLst>
              </p:cNvPr>
              <p:cNvSpPr txBox="1"/>
              <p:nvPr/>
            </p:nvSpPr>
            <p:spPr>
              <a:xfrm>
                <a:off x="2241219" y="5048726"/>
                <a:ext cx="2945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D799C0-D1C5-020C-EB4A-985F0F65B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19" y="5048726"/>
                <a:ext cx="294568" cy="276999"/>
              </a:xfrm>
              <a:prstGeom prst="rect">
                <a:avLst/>
              </a:prstGeom>
              <a:blipFill>
                <a:blip r:embed="rId4"/>
                <a:stretch>
                  <a:fillRect l="-12500" r="-2083" b="-108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D35535-F727-53E9-A7AD-99A5809CABD1}"/>
              </a:ext>
            </a:extLst>
          </p:cNvPr>
          <p:cNvCxnSpPr>
            <a:cxnSpLocks/>
          </p:cNvCxnSpPr>
          <p:nvPr/>
        </p:nvCxnSpPr>
        <p:spPr>
          <a:xfrm>
            <a:off x="2375897" y="4690652"/>
            <a:ext cx="13527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246377F-3CF0-8A09-3C87-EDF755913ED5}"/>
                  </a:ext>
                </a:extLst>
              </p:cNvPr>
              <p:cNvSpPr txBox="1"/>
              <p:nvPr/>
            </p:nvSpPr>
            <p:spPr>
              <a:xfrm>
                <a:off x="2677524" y="4389471"/>
                <a:ext cx="828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246377F-3CF0-8A09-3C87-EDF755913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524" y="4389471"/>
                <a:ext cx="828432" cy="276999"/>
              </a:xfrm>
              <a:prstGeom prst="rect">
                <a:avLst/>
              </a:prstGeom>
              <a:blipFill>
                <a:blip r:embed="rId5"/>
                <a:stretch>
                  <a:fillRect l="-6618" r="-35294"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E8E372-1317-FBCE-85CF-59419EFD771A}"/>
              </a:ext>
            </a:extLst>
          </p:cNvPr>
          <p:cNvCxnSpPr>
            <a:cxnSpLocks/>
          </p:cNvCxnSpPr>
          <p:nvPr/>
        </p:nvCxnSpPr>
        <p:spPr>
          <a:xfrm>
            <a:off x="3728679" y="2689135"/>
            <a:ext cx="0" cy="23976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6B525B-6890-9B34-667A-23AF39FFE974}"/>
                  </a:ext>
                </a:extLst>
              </p:cNvPr>
              <p:cNvSpPr txBox="1"/>
              <p:nvPr/>
            </p:nvSpPr>
            <p:spPr>
              <a:xfrm>
                <a:off x="1061991" y="3791933"/>
                <a:ext cx="7151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6B525B-6890-9B34-667A-23AF39FFE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91" y="3791933"/>
                <a:ext cx="715131" cy="276999"/>
              </a:xfrm>
              <a:prstGeom prst="rect">
                <a:avLst/>
              </a:prstGeom>
              <a:blipFill>
                <a:blip r:embed="rId6"/>
                <a:stretch>
                  <a:fillRect l="-4237" r="-3390"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E87055-3426-26E4-4B88-FCE55E85729C}"/>
              </a:ext>
            </a:extLst>
          </p:cNvPr>
          <p:cNvCxnSpPr>
            <a:cxnSpLocks/>
          </p:cNvCxnSpPr>
          <p:nvPr/>
        </p:nvCxnSpPr>
        <p:spPr>
          <a:xfrm flipV="1">
            <a:off x="1871446" y="2628900"/>
            <a:ext cx="1933196" cy="19331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C283913-77F3-54D8-D199-A6B0BCE770EF}"/>
              </a:ext>
            </a:extLst>
          </p:cNvPr>
          <p:cNvCxnSpPr>
            <a:cxnSpLocks/>
          </p:cNvCxnSpPr>
          <p:nvPr/>
        </p:nvCxnSpPr>
        <p:spPr>
          <a:xfrm>
            <a:off x="1864311" y="4050595"/>
            <a:ext cx="52007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5D590A7-A8C3-2E2F-B28E-68A93EB843B9}"/>
              </a:ext>
            </a:extLst>
          </p:cNvPr>
          <p:cNvCxnSpPr>
            <a:cxnSpLocks/>
          </p:cNvCxnSpPr>
          <p:nvPr/>
        </p:nvCxnSpPr>
        <p:spPr>
          <a:xfrm>
            <a:off x="1858545" y="2689135"/>
            <a:ext cx="188250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5C0C38D-CAD0-2128-F523-DABD9F07B5D6}"/>
              </a:ext>
            </a:extLst>
          </p:cNvPr>
          <p:cNvCxnSpPr>
            <a:cxnSpLocks/>
          </p:cNvCxnSpPr>
          <p:nvPr/>
        </p:nvCxnSpPr>
        <p:spPr>
          <a:xfrm flipV="1">
            <a:off x="5984334" y="5078311"/>
            <a:ext cx="2752077" cy="4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569454B-717A-012B-3670-21ABADDA1D06}"/>
              </a:ext>
            </a:extLst>
          </p:cNvPr>
          <p:cNvCxnSpPr>
            <a:cxnSpLocks/>
          </p:cNvCxnSpPr>
          <p:nvPr/>
        </p:nvCxnSpPr>
        <p:spPr>
          <a:xfrm flipV="1">
            <a:off x="5984334" y="2390207"/>
            <a:ext cx="0" cy="2692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7AE45AF-DA27-1C2E-15CF-1BAE61197323}"/>
                  </a:ext>
                </a:extLst>
              </p:cNvPr>
              <p:cNvSpPr txBox="1"/>
              <p:nvPr/>
            </p:nvSpPr>
            <p:spPr>
              <a:xfrm>
                <a:off x="5057923" y="4059704"/>
                <a:ext cx="739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7AE45AF-DA27-1C2E-15CF-1BAE61197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923" y="4059704"/>
                <a:ext cx="739305" cy="276999"/>
              </a:xfrm>
              <a:prstGeom prst="rect">
                <a:avLst/>
              </a:prstGeom>
              <a:blipFill>
                <a:blip r:embed="rId7"/>
                <a:stretch>
                  <a:fillRect t="-2222" r="-10744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0EED47D-BD1A-7DE5-1F64-90BE752860E2}"/>
              </a:ext>
            </a:extLst>
          </p:cNvPr>
          <p:cNvCxnSpPr>
            <a:cxnSpLocks/>
          </p:cNvCxnSpPr>
          <p:nvPr/>
        </p:nvCxnSpPr>
        <p:spPr>
          <a:xfrm flipV="1">
            <a:off x="5991469" y="2871412"/>
            <a:ext cx="1933196" cy="19331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AC75AEE-8108-6766-D24A-856467DAF9C4}"/>
              </a:ext>
            </a:extLst>
          </p:cNvPr>
          <p:cNvCxnSpPr>
            <a:cxnSpLocks/>
          </p:cNvCxnSpPr>
          <p:nvPr/>
        </p:nvCxnSpPr>
        <p:spPr>
          <a:xfrm>
            <a:off x="5974654" y="4231707"/>
            <a:ext cx="58700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ABD4151-7B2B-5857-7774-36B1C8B61A9A}"/>
              </a:ext>
            </a:extLst>
          </p:cNvPr>
          <p:cNvCxnSpPr>
            <a:cxnSpLocks/>
          </p:cNvCxnSpPr>
          <p:nvPr/>
        </p:nvCxnSpPr>
        <p:spPr>
          <a:xfrm>
            <a:off x="5974654" y="3166495"/>
            <a:ext cx="1658316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960866E-CB5E-943C-519A-471DECD1158D}"/>
              </a:ext>
            </a:extLst>
          </p:cNvPr>
          <p:cNvGrpSpPr/>
          <p:nvPr/>
        </p:nvGrpSpPr>
        <p:grpSpPr>
          <a:xfrm>
            <a:off x="9063925" y="1168045"/>
            <a:ext cx="1037288" cy="284746"/>
            <a:chOff x="1608959" y="1135117"/>
            <a:chExt cx="2111255" cy="441435"/>
          </a:xfrm>
        </p:grpSpPr>
        <p:cxnSp>
          <p:nvCxnSpPr>
            <p:cNvPr id="69" name="Elbow Connector 35">
              <a:extLst>
                <a:ext uri="{FF2B5EF4-FFF2-40B4-BE49-F238E27FC236}">
                  <a16:creationId xmlns:a16="http://schemas.microsoft.com/office/drawing/2014/main" id="{15004233-96DF-70B2-CDE6-9C98B9F06B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8959" y="1135117"/>
              <a:ext cx="1796393" cy="441435"/>
            </a:xfrm>
            <a:prstGeom prst="bentConnector3">
              <a:avLst>
                <a:gd name="adj1" fmla="val 41884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36">
              <a:extLst>
                <a:ext uri="{FF2B5EF4-FFF2-40B4-BE49-F238E27FC236}">
                  <a16:creationId xmlns:a16="http://schemas.microsoft.com/office/drawing/2014/main" id="{9DD15FB6-F156-F950-7C4B-193C60E84B39}"/>
                </a:ext>
              </a:extLst>
            </p:cNvPr>
            <p:cNvCxnSpPr>
              <a:cxnSpLocks/>
            </p:cNvCxnSpPr>
            <p:nvPr/>
          </p:nvCxnSpPr>
          <p:spPr>
            <a:xfrm>
              <a:off x="3258205" y="1135117"/>
              <a:ext cx="462009" cy="441435"/>
            </a:xfrm>
            <a:prstGeom prst="bentConnector3">
              <a:avLst>
                <a:gd name="adj1" fmla="val 55327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9A33B1B-F522-B8C5-21B8-7D22B97E4F66}"/>
              </a:ext>
            </a:extLst>
          </p:cNvPr>
          <p:cNvGrpSpPr/>
          <p:nvPr/>
        </p:nvGrpSpPr>
        <p:grpSpPr>
          <a:xfrm>
            <a:off x="10101213" y="1168488"/>
            <a:ext cx="1107440" cy="284304"/>
            <a:chOff x="1934615" y="1135117"/>
            <a:chExt cx="3946316" cy="441435"/>
          </a:xfrm>
        </p:grpSpPr>
        <p:cxnSp>
          <p:nvCxnSpPr>
            <p:cNvPr id="78" name="Elbow Connector 35">
              <a:extLst>
                <a:ext uri="{FF2B5EF4-FFF2-40B4-BE49-F238E27FC236}">
                  <a16:creationId xmlns:a16="http://schemas.microsoft.com/office/drawing/2014/main" id="{52C3ED83-93CB-1BF3-FAE3-BD2B391BEC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4615" y="1135117"/>
              <a:ext cx="804142" cy="441435"/>
            </a:xfrm>
            <a:prstGeom prst="bentConnector3">
              <a:avLst>
                <a:gd name="adj1" fmla="val 1407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36">
              <a:extLst>
                <a:ext uri="{FF2B5EF4-FFF2-40B4-BE49-F238E27FC236}">
                  <a16:creationId xmlns:a16="http://schemas.microsoft.com/office/drawing/2014/main" id="{5311FFC1-E843-C704-E9B5-A5F2F6AE64FE}"/>
                </a:ext>
              </a:extLst>
            </p:cNvPr>
            <p:cNvCxnSpPr>
              <a:cxnSpLocks/>
            </p:cNvCxnSpPr>
            <p:nvPr/>
          </p:nvCxnSpPr>
          <p:spPr>
            <a:xfrm>
              <a:off x="2731137" y="1135117"/>
              <a:ext cx="3149794" cy="436684"/>
            </a:xfrm>
            <a:prstGeom prst="bentConnector3">
              <a:avLst>
                <a:gd name="adj1" fmla="val 19109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82997B6-71E3-969C-561A-0D16D153D159}"/>
              </a:ext>
            </a:extLst>
          </p:cNvPr>
          <p:cNvCxnSpPr>
            <a:cxnSpLocks/>
          </p:cNvCxnSpPr>
          <p:nvPr/>
        </p:nvCxnSpPr>
        <p:spPr>
          <a:xfrm>
            <a:off x="7142272" y="3666557"/>
            <a:ext cx="0" cy="140854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345DBE4-67F0-1613-5972-0579C880DCBD}"/>
              </a:ext>
            </a:extLst>
          </p:cNvPr>
          <p:cNvCxnSpPr>
            <a:cxnSpLocks/>
          </p:cNvCxnSpPr>
          <p:nvPr/>
        </p:nvCxnSpPr>
        <p:spPr>
          <a:xfrm>
            <a:off x="7261495" y="3542732"/>
            <a:ext cx="0" cy="152641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DDF41B8-CCA0-B3DC-DD3E-E88DBF87AA9F}"/>
              </a:ext>
            </a:extLst>
          </p:cNvPr>
          <p:cNvCxnSpPr>
            <a:cxnSpLocks/>
          </p:cNvCxnSpPr>
          <p:nvPr/>
        </p:nvCxnSpPr>
        <p:spPr>
          <a:xfrm>
            <a:off x="7632970" y="3166495"/>
            <a:ext cx="0" cy="193504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5AB5E18-FC57-1797-8539-FA1DC3D9402A}"/>
              </a:ext>
            </a:extLst>
          </p:cNvPr>
          <p:cNvCxnSpPr>
            <a:cxnSpLocks/>
          </p:cNvCxnSpPr>
          <p:nvPr/>
        </p:nvCxnSpPr>
        <p:spPr>
          <a:xfrm>
            <a:off x="5989616" y="3661794"/>
            <a:ext cx="114948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46CEC2B-03FD-B36C-2DF7-EB53F842E4EA}"/>
              </a:ext>
            </a:extLst>
          </p:cNvPr>
          <p:cNvCxnSpPr>
            <a:cxnSpLocks/>
          </p:cNvCxnSpPr>
          <p:nvPr/>
        </p:nvCxnSpPr>
        <p:spPr>
          <a:xfrm>
            <a:off x="5974706" y="3542732"/>
            <a:ext cx="127716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789E023-03FC-5E13-5BC2-03D99427AB3C}"/>
              </a:ext>
            </a:extLst>
          </p:cNvPr>
          <p:cNvCxnSpPr>
            <a:cxnSpLocks/>
          </p:cNvCxnSpPr>
          <p:nvPr/>
        </p:nvCxnSpPr>
        <p:spPr>
          <a:xfrm>
            <a:off x="6561655" y="4231707"/>
            <a:ext cx="0" cy="83269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4892D83-C966-0E66-F55F-6906559FC34B}"/>
                  </a:ext>
                </a:extLst>
              </p:cNvPr>
              <p:cNvSpPr txBox="1"/>
              <p:nvPr/>
            </p:nvSpPr>
            <p:spPr>
              <a:xfrm>
                <a:off x="6434505" y="5086809"/>
                <a:ext cx="2543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4892D83-C966-0E66-F55F-6906559FC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505" y="5086809"/>
                <a:ext cx="254300" cy="276999"/>
              </a:xfrm>
              <a:prstGeom prst="rect">
                <a:avLst/>
              </a:prstGeom>
              <a:blipFill>
                <a:blip r:embed="rId8"/>
                <a:stretch>
                  <a:fillRect l="-31707" r="-43902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B90501B-7B37-876C-F43B-64E6B6343A97}"/>
                  </a:ext>
                </a:extLst>
              </p:cNvPr>
              <p:cNvSpPr txBox="1"/>
              <p:nvPr/>
            </p:nvSpPr>
            <p:spPr>
              <a:xfrm>
                <a:off x="7143255" y="5101544"/>
                <a:ext cx="2543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B90501B-7B37-876C-F43B-64E6B6343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255" y="5101544"/>
                <a:ext cx="254300" cy="276999"/>
              </a:xfrm>
              <a:prstGeom prst="rect">
                <a:avLst/>
              </a:prstGeom>
              <a:blipFill>
                <a:blip r:embed="rId9"/>
                <a:stretch>
                  <a:fillRect l="-30952" r="-40476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6AF3DB0-F2CB-1FC1-E54B-AE2783F34357}"/>
                  </a:ext>
                </a:extLst>
              </p:cNvPr>
              <p:cNvSpPr txBox="1"/>
              <p:nvPr/>
            </p:nvSpPr>
            <p:spPr>
              <a:xfrm>
                <a:off x="5044769" y="3404233"/>
                <a:ext cx="739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6AF3DB0-F2CB-1FC1-E54B-AE2783F34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769" y="3404233"/>
                <a:ext cx="739305" cy="276999"/>
              </a:xfrm>
              <a:prstGeom prst="rect">
                <a:avLst/>
              </a:prstGeom>
              <a:blipFill>
                <a:blip r:embed="rId10"/>
                <a:stretch>
                  <a:fillRect t="-2174" r="-10744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B919AC8-6D35-AF83-EEC7-487D2B181984}"/>
                  </a:ext>
                </a:extLst>
              </p:cNvPr>
              <p:cNvSpPr txBox="1"/>
              <p:nvPr/>
            </p:nvSpPr>
            <p:spPr>
              <a:xfrm>
                <a:off x="6688251" y="4287544"/>
                <a:ext cx="380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B919AC8-6D35-AF83-EEC7-487D2B181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51" y="4287544"/>
                <a:ext cx="380745" cy="276999"/>
              </a:xfrm>
              <a:prstGeom prst="rect">
                <a:avLst/>
              </a:prstGeom>
              <a:blipFill>
                <a:blip r:embed="rId11"/>
                <a:stretch>
                  <a:fillRect l="-14286" r="-4762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60CCD58-45A1-1ADE-913B-D26EF53C31FB}"/>
              </a:ext>
            </a:extLst>
          </p:cNvPr>
          <p:cNvCxnSpPr>
            <a:cxnSpLocks/>
          </p:cNvCxnSpPr>
          <p:nvPr/>
        </p:nvCxnSpPr>
        <p:spPr>
          <a:xfrm>
            <a:off x="6561655" y="4578272"/>
            <a:ext cx="5774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1931012-27FD-7B8C-699B-E8AD7B9EE5F6}"/>
              </a:ext>
            </a:extLst>
          </p:cNvPr>
          <p:cNvCxnSpPr>
            <a:cxnSpLocks/>
          </p:cNvCxnSpPr>
          <p:nvPr/>
        </p:nvCxnSpPr>
        <p:spPr>
          <a:xfrm>
            <a:off x="1864311" y="2689135"/>
            <a:ext cx="0" cy="136146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D3AE0F-41B7-3E75-8C6A-4B380C06D197}"/>
              </a:ext>
            </a:extLst>
          </p:cNvPr>
          <p:cNvCxnSpPr>
            <a:cxnSpLocks/>
          </p:cNvCxnSpPr>
          <p:nvPr/>
        </p:nvCxnSpPr>
        <p:spPr>
          <a:xfrm>
            <a:off x="5984334" y="3666557"/>
            <a:ext cx="0" cy="56515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30BD637-622B-7681-21EB-996E6D7EE055}"/>
              </a:ext>
            </a:extLst>
          </p:cNvPr>
          <p:cNvCxnSpPr>
            <a:cxnSpLocks/>
          </p:cNvCxnSpPr>
          <p:nvPr/>
        </p:nvCxnSpPr>
        <p:spPr>
          <a:xfrm>
            <a:off x="5984334" y="3164907"/>
            <a:ext cx="0" cy="377825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3084E0-4FAA-E049-3814-FCF7F330FF2B}"/>
                  </a:ext>
                </a:extLst>
              </p:cNvPr>
              <p:cNvSpPr txBox="1"/>
              <p:nvPr/>
            </p:nvSpPr>
            <p:spPr>
              <a:xfrm>
                <a:off x="7259698" y="4279588"/>
                <a:ext cx="386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3084E0-4FAA-E049-3814-FCF7F330F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698" y="4279588"/>
                <a:ext cx="386068" cy="276999"/>
              </a:xfrm>
              <a:prstGeom prst="rect">
                <a:avLst/>
              </a:prstGeom>
              <a:blipFill>
                <a:blip r:embed="rId12"/>
                <a:stretch>
                  <a:fillRect l="-14286" r="-6349" b="-1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900EAD-CE17-29F8-7327-4FCBB4FEB730}"/>
              </a:ext>
            </a:extLst>
          </p:cNvPr>
          <p:cNvCxnSpPr>
            <a:cxnSpLocks/>
          </p:cNvCxnSpPr>
          <p:nvPr/>
        </p:nvCxnSpPr>
        <p:spPr>
          <a:xfrm>
            <a:off x="7259656" y="4577612"/>
            <a:ext cx="3694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018C6AC-97B3-E7C1-D470-DB622CEE6BA0}"/>
              </a:ext>
            </a:extLst>
          </p:cNvPr>
          <p:cNvCxnSpPr>
            <a:cxnSpLocks/>
          </p:cNvCxnSpPr>
          <p:nvPr/>
        </p:nvCxnSpPr>
        <p:spPr>
          <a:xfrm flipH="1">
            <a:off x="6419483" y="5083132"/>
            <a:ext cx="135255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D8E567E-0123-1514-841D-756140E4F27F}"/>
                  </a:ext>
                </a:extLst>
              </p:cNvPr>
              <p:cNvSpPr txBox="1"/>
              <p:nvPr/>
            </p:nvSpPr>
            <p:spPr>
              <a:xfrm>
                <a:off x="1516458" y="2289535"/>
                <a:ext cx="302198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D8E567E-0123-1514-841D-756140E4F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458" y="2289535"/>
                <a:ext cx="302198" cy="298928"/>
              </a:xfrm>
              <a:prstGeom prst="rect">
                <a:avLst/>
              </a:prstGeom>
              <a:blipFill>
                <a:blip r:embed="rId13"/>
                <a:stretch>
                  <a:fillRect l="-12245" r="-8163" b="-204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4DB1232-9517-B1AA-8EEA-3226B1C61A68}"/>
                  </a:ext>
                </a:extLst>
              </p:cNvPr>
              <p:cNvSpPr txBox="1"/>
              <p:nvPr/>
            </p:nvSpPr>
            <p:spPr>
              <a:xfrm>
                <a:off x="5632975" y="2390207"/>
                <a:ext cx="302198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4DB1232-9517-B1AA-8EEA-3226B1C61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975" y="2390207"/>
                <a:ext cx="302198" cy="298928"/>
              </a:xfrm>
              <a:prstGeom prst="rect">
                <a:avLst/>
              </a:prstGeom>
              <a:blipFill>
                <a:blip r:embed="rId14"/>
                <a:stretch>
                  <a:fillRect l="-12000" r="-6000" b="-204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C949E72-5048-02E1-2F18-16C9B9FD850D}"/>
                  </a:ext>
                </a:extLst>
              </p:cNvPr>
              <p:cNvSpPr txBox="1"/>
              <p:nvPr/>
            </p:nvSpPr>
            <p:spPr>
              <a:xfrm>
                <a:off x="8445071" y="5101544"/>
                <a:ext cx="2993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C949E72-5048-02E1-2F18-16C9B9FD8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071" y="5101544"/>
                <a:ext cx="299377" cy="276999"/>
              </a:xfrm>
              <a:prstGeom prst="rect">
                <a:avLst/>
              </a:prstGeom>
              <a:blipFill>
                <a:blip r:embed="rId15"/>
                <a:stretch>
                  <a:fillRect l="-20408" r="-4082" b="-1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ADB99BD-E5DA-BBF6-42B2-E9ABBE6E863B}"/>
                  </a:ext>
                </a:extLst>
              </p:cNvPr>
              <p:cNvSpPr txBox="1"/>
              <p:nvPr/>
            </p:nvSpPr>
            <p:spPr>
              <a:xfrm>
                <a:off x="4315831" y="5075106"/>
                <a:ext cx="2993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ADB99BD-E5DA-BBF6-42B2-E9ABBE6E8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831" y="5075106"/>
                <a:ext cx="299377" cy="276999"/>
              </a:xfrm>
              <a:prstGeom prst="rect">
                <a:avLst/>
              </a:prstGeom>
              <a:blipFill>
                <a:blip r:embed="rId16"/>
                <a:stretch>
                  <a:fillRect l="-20408" r="-2041" b="-1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D68D8B4-BB81-802A-A404-EF44D2D9FA2A}"/>
              </a:ext>
            </a:extLst>
          </p:cNvPr>
          <p:cNvCxnSpPr>
            <a:cxnSpLocks/>
          </p:cNvCxnSpPr>
          <p:nvPr/>
        </p:nvCxnSpPr>
        <p:spPr>
          <a:xfrm flipH="1">
            <a:off x="2388503" y="5072019"/>
            <a:ext cx="135255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958F82F-0E30-51F9-7831-15007C56D842}"/>
                  </a:ext>
                </a:extLst>
              </p:cNvPr>
              <p:cNvSpPr txBox="1"/>
              <p:nvPr/>
            </p:nvSpPr>
            <p:spPr>
              <a:xfrm>
                <a:off x="2728706" y="5729219"/>
                <a:ext cx="379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958F82F-0E30-51F9-7831-15007C56D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706" y="5729219"/>
                <a:ext cx="379143" cy="276999"/>
              </a:xfrm>
              <a:prstGeom prst="rect">
                <a:avLst/>
              </a:prstGeom>
              <a:blipFill>
                <a:blip r:embed="rId17"/>
                <a:stretch>
                  <a:fillRect l="-22581" t="-2222" r="-22581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1DE7E77-A364-4F7A-0659-FEAE08114A9C}"/>
                  </a:ext>
                </a:extLst>
              </p:cNvPr>
              <p:cNvSpPr txBox="1"/>
              <p:nvPr/>
            </p:nvSpPr>
            <p:spPr>
              <a:xfrm>
                <a:off x="6735983" y="5701647"/>
                <a:ext cx="375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1DE7E77-A364-4F7A-0659-FEAE08114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983" y="5701647"/>
                <a:ext cx="375359" cy="276999"/>
              </a:xfrm>
              <a:prstGeom prst="rect">
                <a:avLst/>
              </a:prstGeom>
              <a:blipFill>
                <a:blip r:embed="rId18"/>
                <a:stretch>
                  <a:fillRect l="-20968" t="-2174" r="-20968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EEB2700-6486-6EC6-978E-65DEA2B3BBD6}"/>
                  </a:ext>
                </a:extLst>
              </p:cNvPr>
              <p:cNvSpPr txBox="1"/>
              <p:nvPr/>
            </p:nvSpPr>
            <p:spPr>
              <a:xfrm>
                <a:off x="6996612" y="1368046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EEB2700-6486-6EC6-978E-65DEA2B3B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612" y="1368046"/>
                <a:ext cx="293285" cy="276999"/>
              </a:xfrm>
              <a:prstGeom prst="rect">
                <a:avLst/>
              </a:prstGeom>
              <a:blipFill>
                <a:blip r:embed="rId19"/>
                <a:stretch>
                  <a:fillRect l="-12500" r="-6250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45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CA6B5D-A675-F39E-8538-F1CA606C0A50}"/>
              </a:ext>
            </a:extLst>
          </p:cNvPr>
          <p:cNvSpPr/>
          <p:nvPr/>
        </p:nvSpPr>
        <p:spPr>
          <a:xfrm>
            <a:off x="3200033" y="1588869"/>
            <a:ext cx="740980" cy="13663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19D49F-BBCF-720C-70E2-736072F92034}"/>
              </a:ext>
            </a:extLst>
          </p:cNvPr>
          <p:cNvSpPr/>
          <p:nvPr/>
        </p:nvSpPr>
        <p:spPr>
          <a:xfrm>
            <a:off x="3200033" y="679344"/>
            <a:ext cx="2144111" cy="13663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8192C3-2A04-457D-6E59-73ED75598FDB}"/>
              </a:ext>
            </a:extLst>
          </p:cNvPr>
          <p:cNvCxnSpPr>
            <a:cxnSpLocks/>
          </p:cNvCxnSpPr>
          <p:nvPr/>
        </p:nvCxnSpPr>
        <p:spPr>
          <a:xfrm>
            <a:off x="3200033" y="541053"/>
            <a:ext cx="21441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2F80DB-F1EF-0EC5-781C-4210920D932C}"/>
              </a:ext>
            </a:extLst>
          </p:cNvPr>
          <p:cNvCxnSpPr>
            <a:cxnSpLocks/>
          </p:cNvCxnSpPr>
          <p:nvPr/>
        </p:nvCxnSpPr>
        <p:spPr>
          <a:xfrm>
            <a:off x="3200033" y="1452792"/>
            <a:ext cx="7409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FAEED5-87B6-91D3-5C2B-6641710B8A13}"/>
                  </a:ext>
                </a:extLst>
              </p:cNvPr>
              <p:cNvSpPr txBox="1"/>
              <p:nvPr/>
            </p:nvSpPr>
            <p:spPr>
              <a:xfrm>
                <a:off x="3267558" y="1098743"/>
                <a:ext cx="1424942" cy="3186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box>
                        <m:box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FAEED5-87B6-91D3-5C2B-6641710B8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558" y="1098743"/>
                <a:ext cx="1424942" cy="318677"/>
              </a:xfrm>
              <a:prstGeom prst="rect">
                <a:avLst/>
              </a:prstGeom>
              <a:blipFill>
                <a:blip r:embed="rId2"/>
                <a:stretch>
                  <a:fillRect l="-4425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9BEC37-9AEA-498D-2F65-2B2ABEF895FB}"/>
              </a:ext>
            </a:extLst>
          </p:cNvPr>
          <p:cNvCxnSpPr>
            <a:cxnSpLocks/>
          </p:cNvCxnSpPr>
          <p:nvPr/>
        </p:nvCxnSpPr>
        <p:spPr>
          <a:xfrm>
            <a:off x="2366540" y="1944416"/>
            <a:ext cx="6535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389937-AA51-82A9-0527-57F77846E7F7}"/>
                  </a:ext>
                </a:extLst>
              </p:cNvPr>
              <p:cNvSpPr txBox="1"/>
              <p:nvPr/>
            </p:nvSpPr>
            <p:spPr>
              <a:xfrm>
                <a:off x="3348773" y="226149"/>
                <a:ext cx="1402820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box>
                        <m:box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389937-AA51-82A9-0527-57F77846E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773" y="226149"/>
                <a:ext cx="1402820" cy="318677"/>
              </a:xfrm>
              <a:prstGeom prst="rect">
                <a:avLst/>
              </a:prstGeom>
              <a:blipFill>
                <a:blip r:embed="rId3"/>
                <a:stretch>
                  <a:fillRect l="-1802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97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7F99DE5-2474-9055-D549-F331092E1A16}"/>
              </a:ext>
            </a:extLst>
          </p:cNvPr>
          <p:cNvSpPr/>
          <p:nvPr/>
        </p:nvSpPr>
        <p:spPr>
          <a:xfrm>
            <a:off x="2426883" y="2643352"/>
            <a:ext cx="367862" cy="367862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8DF7A9-E96A-AB79-AE3E-9150FAF5AB39}"/>
              </a:ext>
            </a:extLst>
          </p:cNvPr>
          <p:cNvSpPr/>
          <p:nvPr/>
        </p:nvSpPr>
        <p:spPr>
          <a:xfrm>
            <a:off x="3787973" y="2643352"/>
            <a:ext cx="367862" cy="367862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5E3E4C-7258-3E8C-81A5-4C0DF261D94F}"/>
              </a:ext>
            </a:extLst>
          </p:cNvPr>
          <p:cNvSpPr/>
          <p:nvPr/>
        </p:nvSpPr>
        <p:spPr>
          <a:xfrm>
            <a:off x="5078207" y="2702478"/>
            <a:ext cx="367862" cy="367862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4C7C2CA-A650-605F-344D-DB32FB09D659}"/>
              </a:ext>
            </a:extLst>
          </p:cNvPr>
          <p:cNvSpPr/>
          <p:nvPr/>
        </p:nvSpPr>
        <p:spPr>
          <a:xfrm>
            <a:off x="6733586" y="2702478"/>
            <a:ext cx="367862" cy="367862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130F25-E750-A93C-CC40-BD10A8E23DCA}"/>
              </a:ext>
            </a:extLst>
          </p:cNvPr>
          <p:cNvSpPr/>
          <p:nvPr/>
        </p:nvSpPr>
        <p:spPr>
          <a:xfrm>
            <a:off x="5913779" y="1950989"/>
            <a:ext cx="367862" cy="367862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A15B4E-1A68-E128-E6AD-25B1567CC4BA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794745" y="2827283"/>
            <a:ext cx="9932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992A44-631A-6AF0-182E-DE9C0FB45793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5446069" y="2886409"/>
            <a:ext cx="12875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38DAB3-DA7D-9E42-9608-F655A00E578D}"/>
              </a:ext>
            </a:extLst>
          </p:cNvPr>
          <p:cNvCxnSpPr>
            <a:cxnSpLocks/>
            <a:stCxn id="11" idx="7"/>
            <a:endCxn id="13" idx="2"/>
          </p:cNvCxnSpPr>
          <p:nvPr/>
        </p:nvCxnSpPr>
        <p:spPr>
          <a:xfrm flipV="1">
            <a:off x="5392197" y="2134920"/>
            <a:ext cx="521582" cy="621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DDCC11-7CE1-6432-48EE-C6377089EEE6}"/>
              </a:ext>
            </a:extLst>
          </p:cNvPr>
          <p:cNvCxnSpPr>
            <a:cxnSpLocks/>
            <a:stCxn id="13" idx="6"/>
            <a:endCxn id="12" idx="1"/>
          </p:cNvCxnSpPr>
          <p:nvPr/>
        </p:nvCxnSpPr>
        <p:spPr>
          <a:xfrm>
            <a:off x="6281641" y="2134920"/>
            <a:ext cx="505817" cy="621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BF2317A-E688-6D08-852B-E9842FD98AD0}"/>
                  </a:ext>
                </a:extLst>
              </p:cNvPr>
              <p:cNvSpPr txBox="1"/>
              <p:nvPr/>
            </p:nvSpPr>
            <p:spPr>
              <a:xfrm>
                <a:off x="5913779" y="261785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BF2317A-E688-6D08-852B-E9842FD98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779" y="2617850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1765" r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3FD5DCC-9D4C-CA06-05ED-1FF7F84F87B1}"/>
                  </a:ext>
                </a:extLst>
              </p:cNvPr>
              <p:cNvSpPr txBox="1"/>
              <p:nvPr/>
            </p:nvSpPr>
            <p:spPr>
              <a:xfrm>
                <a:off x="5423066" y="2241549"/>
                <a:ext cx="199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3FD5DCC-9D4C-CA06-05ED-1FF7F84F8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066" y="2241549"/>
                <a:ext cx="199350" cy="276999"/>
              </a:xfrm>
              <a:prstGeom prst="rect">
                <a:avLst/>
              </a:prstGeom>
              <a:blipFill>
                <a:blip r:embed="rId3"/>
                <a:stretch>
                  <a:fillRect l="-43750" r="-3750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1FA6BD8-A8DA-AB84-E7C1-70A9EC4AD868}"/>
                  </a:ext>
                </a:extLst>
              </p:cNvPr>
              <p:cNvSpPr txBox="1"/>
              <p:nvPr/>
            </p:nvSpPr>
            <p:spPr>
              <a:xfrm>
                <a:off x="6569355" y="219501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1FA6BD8-A8DA-AB84-E7C1-70A9EC4AD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355" y="2195014"/>
                <a:ext cx="181140" cy="276999"/>
              </a:xfrm>
              <a:prstGeom prst="rect">
                <a:avLst/>
              </a:prstGeom>
              <a:blipFill>
                <a:blip r:embed="rId4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65512E-0BD1-C9AD-23FF-B67AD16277A2}"/>
                  </a:ext>
                </a:extLst>
              </p:cNvPr>
              <p:cNvSpPr txBox="1"/>
              <p:nvPr/>
            </p:nvSpPr>
            <p:spPr>
              <a:xfrm>
                <a:off x="3096923" y="2550284"/>
                <a:ext cx="430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65512E-0BD1-C9AD-23FF-B67AD1627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923" y="2550284"/>
                <a:ext cx="430759" cy="276999"/>
              </a:xfrm>
              <a:prstGeom prst="rect">
                <a:avLst/>
              </a:prstGeom>
              <a:blipFill>
                <a:blip r:embed="rId5"/>
                <a:stretch>
                  <a:fillRect l="-5714" r="-1714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4458008-9602-CB58-22ED-9E6F6AEB971E}"/>
                  </a:ext>
                </a:extLst>
              </p:cNvPr>
              <p:cNvSpPr txBox="1"/>
              <p:nvPr/>
            </p:nvSpPr>
            <p:spPr>
              <a:xfrm>
                <a:off x="2519146" y="2665692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4458008-9602-CB58-22ED-9E6F6AEB9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146" y="2665692"/>
                <a:ext cx="197746" cy="276999"/>
              </a:xfrm>
              <a:prstGeom prst="rect">
                <a:avLst/>
              </a:prstGeom>
              <a:blipFill>
                <a:blip r:embed="rId6"/>
                <a:stretch>
                  <a:fillRect l="-17647" r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FCD679-AA02-8344-B54A-D18F8E388B6D}"/>
                  </a:ext>
                </a:extLst>
              </p:cNvPr>
              <p:cNvSpPr txBox="1"/>
              <p:nvPr/>
            </p:nvSpPr>
            <p:spPr>
              <a:xfrm>
                <a:off x="3880754" y="2671153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FCD679-AA02-8344-B54A-D18F8E388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754" y="2671153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2F7565-5B7B-5EBB-B959-A4C811517CB3}"/>
                  </a:ext>
                </a:extLst>
              </p:cNvPr>
              <p:cNvSpPr txBox="1"/>
              <p:nvPr/>
            </p:nvSpPr>
            <p:spPr>
              <a:xfrm>
                <a:off x="5163265" y="2737059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2F7565-5B7B-5EBB-B959-A4C811517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265" y="2737059"/>
                <a:ext cx="197746" cy="276999"/>
              </a:xfrm>
              <a:prstGeom prst="rect">
                <a:avLst/>
              </a:prstGeom>
              <a:blipFill>
                <a:blip r:embed="rId8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9324CB-6661-4323-0022-54D8C48A0EC8}"/>
                  </a:ext>
                </a:extLst>
              </p:cNvPr>
              <p:cNvSpPr txBox="1"/>
              <p:nvPr/>
            </p:nvSpPr>
            <p:spPr>
              <a:xfrm>
                <a:off x="6826213" y="2726889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9324CB-6661-4323-0022-54D8C48A0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213" y="2726889"/>
                <a:ext cx="184666" cy="276999"/>
              </a:xfrm>
              <a:prstGeom prst="rect">
                <a:avLst/>
              </a:prstGeom>
              <a:blipFill>
                <a:blip r:embed="rId9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C420899-2CD5-2D0D-00DE-0DDB5A069A7A}"/>
                  </a:ext>
                </a:extLst>
              </p:cNvPr>
              <p:cNvSpPr txBox="1"/>
              <p:nvPr/>
            </p:nvSpPr>
            <p:spPr>
              <a:xfrm>
                <a:off x="6005377" y="1996080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C420899-2CD5-2D0D-00DE-0DDB5A069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377" y="1996080"/>
                <a:ext cx="184666" cy="276999"/>
              </a:xfrm>
              <a:prstGeom prst="rect">
                <a:avLst/>
              </a:prstGeom>
              <a:blipFill>
                <a:blip r:embed="rId10"/>
                <a:stretch>
                  <a:fillRect l="-12500" t="-8333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855178F-2E8A-F604-AE77-41296E26463F}"/>
                  </a:ext>
                </a:extLst>
              </p:cNvPr>
              <p:cNvSpPr txBox="1"/>
              <p:nvPr/>
            </p:nvSpPr>
            <p:spPr>
              <a:xfrm>
                <a:off x="2465168" y="3033554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855178F-2E8A-F604-AE77-41296E264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168" y="3033554"/>
                <a:ext cx="329577" cy="276999"/>
              </a:xfrm>
              <a:prstGeom prst="rect">
                <a:avLst/>
              </a:prstGeom>
              <a:blipFill>
                <a:blip r:embed="rId11"/>
                <a:stretch>
                  <a:fillRect l="-3704" r="-3704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726F2F9-93F6-644A-F529-05FFB89462D6}"/>
                  </a:ext>
                </a:extLst>
              </p:cNvPr>
              <p:cNvSpPr txBox="1"/>
              <p:nvPr/>
            </p:nvSpPr>
            <p:spPr>
              <a:xfrm>
                <a:off x="5118231" y="3070340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726F2F9-93F6-644A-F529-05FFB8946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231" y="3070340"/>
                <a:ext cx="329577" cy="276999"/>
              </a:xfrm>
              <a:prstGeom prst="rect">
                <a:avLst/>
              </a:prstGeom>
              <a:blipFill>
                <a:blip r:embed="rId12"/>
                <a:stretch>
                  <a:fillRect l="-1111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4503644-BED9-9977-C4CD-EDA7E452EE6C}"/>
                  </a:ext>
                </a:extLst>
              </p:cNvPr>
              <p:cNvSpPr txBox="1"/>
              <p:nvPr/>
            </p:nvSpPr>
            <p:spPr>
              <a:xfrm>
                <a:off x="5925038" y="1662990"/>
                <a:ext cx="6591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4503644-BED9-9977-C4CD-EDA7E452E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038" y="1662990"/>
                <a:ext cx="659155" cy="276999"/>
              </a:xfrm>
              <a:prstGeom prst="rect">
                <a:avLst/>
              </a:prstGeom>
              <a:blipFill>
                <a:blip r:embed="rId13"/>
                <a:stretch>
                  <a:fillRect l="-3774" r="-754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8C99DEA-C3E3-69D2-AFD4-EAFED152FE20}"/>
              </a:ext>
            </a:extLst>
          </p:cNvPr>
          <p:cNvCxnSpPr>
            <a:cxnSpLocks/>
          </p:cNvCxnSpPr>
          <p:nvPr/>
        </p:nvCxnSpPr>
        <p:spPr>
          <a:xfrm>
            <a:off x="4540469" y="1397876"/>
            <a:ext cx="0" cy="2123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23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9D8CBB-E8D1-1F93-8F6E-EC38890DE0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0" t="14031" r="6373" b="15636"/>
          <a:stretch/>
        </p:blipFill>
        <p:spPr>
          <a:xfrm>
            <a:off x="2963916" y="147144"/>
            <a:ext cx="7018283" cy="36876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33E64E-2565-0599-D3F6-6D6F4AD784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09" t="4868" r="6423" b="2817"/>
          <a:stretch/>
        </p:blipFill>
        <p:spPr>
          <a:xfrm>
            <a:off x="2963915" y="3834821"/>
            <a:ext cx="7018283" cy="55112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5288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4F41BA6-84CB-6FB6-82D5-6914310CF6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3" t="17393" r="6637" b="18584"/>
          <a:stretch/>
        </p:blipFill>
        <p:spPr>
          <a:xfrm>
            <a:off x="977462" y="1292772"/>
            <a:ext cx="6999890" cy="36365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9358DB-4862-82D4-963E-1C485D6F8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5" t="36781" r="5795" b="2998"/>
          <a:stretch/>
        </p:blipFill>
        <p:spPr>
          <a:xfrm>
            <a:off x="977462" y="4929352"/>
            <a:ext cx="6999890" cy="35104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10594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64926</TotalTime>
  <Words>512</Words>
  <Application>Microsoft Office PowerPoint</Application>
  <PresentationFormat>Widescreen</PresentationFormat>
  <Paragraphs>156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Dahiya</dc:creator>
  <cp:lastModifiedBy>Abhinav Dahiya</cp:lastModifiedBy>
  <cp:revision>40</cp:revision>
  <dcterms:created xsi:type="dcterms:W3CDTF">2023-01-11T13:30:47Z</dcterms:created>
  <dcterms:modified xsi:type="dcterms:W3CDTF">2023-04-03T16:19:41Z</dcterms:modified>
</cp:coreProperties>
</file>